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2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2778" y="845912"/>
            <a:ext cx="663892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92929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92929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92929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92929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92929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560" y="3264686"/>
            <a:ext cx="18486979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8756" y="4039532"/>
            <a:ext cx="14606587" cy="307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79996" y="9977833"/>
            <a:ext cx="3351530" cy="58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92929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814560"/>
          </a:xfrm>
          <a:custGeom>
            <a:avLst/>
            <a:gdLst/>
            <a:ahLst/>
            <a:cxnLst/>
            <a:rect l="l" t="t" r="r" b="b"/>
            <a:pathLst>
              <a:path w="20104100" h="9814560">
                <a:moveTo>
                  <a:pt x="0" y="9814559"/>
                </a:moveTo>
                <a:lnTo>
                  <a:pt x="20104099" y="9814559"/>
                </a:lnTo>
                <a:lnTo>
                  <a:pt x="20104099" y="0"/>
                </a:lnTo>
                <a:lnTo>
                  <a:pt x="0" y="0"/>
                </a:lnTo>
                <a:lnTo>
                  <a:pt x="0" y="9814559"/>
                </a:lnTo>
                <a:close/>
              </a:path>
            </a:pathLst>
          </a:custGeom>
          <a:solidFill>
            <a:srgbClr val="FEC8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56342" y="3256424"/>
            <a:ext cx="4815319" cy="541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48484" y="0"/>
            <a:ext cx="4815371" cy="5232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4315" y="0"/>
            <a:ext cx="4815371" cy="5232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148" y="6237466"/>
            <a:ext cx="4815371" cy="5071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48484" y="6237465"/>
            <a:ext cx="4815371" cy="5071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5740" y="2881034"/>
            <a:ext cx="13926819" cy="2783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08965" marR="5080" indent="-596900">
              <a:lnSpc>
                <a:spcPts val="10970"/>
              </a:lnSpc>
              <a:spcBef>
                <a:spcPts val="280"/>
              </a:spcBef>
            </a:pPr>
            <a:r>
              <a:rPr sz="8950" b="1" spc="-45" dirty="0">
                <a:latin typeface="Arial"/>
                <a:cs typeface="Arial"/>
              </a:rPr>
              <a:t>GraphQL </a:t>
            </a:r>
            <a:r>
              <a:rPr sz="8950" b="1" spc="-130" dirty="0">
                <a:latin typeface="Arial"/>
                <a:cs typeface="Arial"/>
              </a:rPr>
              <a:t>Will </a:t>
            </a:r>
            <a:r>
              <a:rPr sz="8950" b="1" spc="85" dirty="0">
                <a:latin typeface="Arial"/>
                <a:cs typeface="Arial"/>
              </a:rPr>
              <a:t>Do </a:t>
            </a:r>
            <a:r>
              <a:rPr sz="8950" b="1" spc="-495" dirty="0">
                <a:latin typeface="Arial"/>
                <a:cs typeface="Arial"/>
              </a:rPr>
              <a:t>To </a:t>
            </a:r>
            <a:r>
              <a:rPr sz="8950" b="1" spc="-80" dirty="0">
                <a:latin typeface="Arial"/>
                <a:cs typeface="Arial"/>
              </a:rPr>
              <a:t>REST  </a:t>
            </a:r>
            <a:r>
              <a:rPr sz="8950" b="1" spc="45" dirty="0">
                <a:latin typeface="Arial"/>
                <a:cs typeface="Arial"/>
              </a:rPr>
              <a:t>What </a:t>
            </a:r>
            <a:r>
              <a:rPr sz="8950" b="1" spc="5" dirty="0">
                <a:latin typeface="Arial"/>
                <a:cs typeface="Arial"/>
              </a:rPr>
              <a:t>JSON </a:t>
            </a:r>
            <a:r>
              <a:rPr sz="8950" b="1" dirty="0">
                <a:latin typeface="Arial"/>
                <a:cs typeface="Arial"/>
              </a:rPr>
              <a:t>Did </a:t>
            </a:r>
            <a:r>
              <a:rPr sz="8950" b="1" spc="-495" dirty="0">
                <a:latin typeface="Arial"/>
                <a:cs typeface="Arial"/>
              </a:rPr>
              <a:t>To</a:t>
            </a:r>
            <a:r>
              <a:rPr sz="8950" b="1" spc="-95" dirty="0">
                <a:latin typeface="Arial"/>
                <a:cs typeface="Arial"/>
              </a:rPr>
              <a:t> </a:t>
            </a:r>
            <a:r>
              <a:rPr sz="8950" b="1" spc="170" dirty="0">
                <a:latin typeface="Arial"/>
                <a:cs typeface="Arial"/>
              </a:rPr>
              <a:t>XML</a:t>
            </a:r>
            <a:endParaRPr sz="8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4479" y="7153574"/>
            <a:ext cx="3385820" cy="122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0" marR="5080" indent="-387985">
              <a:lnSpc>
                <a:spcPct val="100400"/>
              </a:lnSpc>
              <a:spcBef>
                <a:spcPts val="105"/>
              </a:spcBef>
            </a:pPr>
            <a:r>
              <a:rPr sz="3900" b="1" spc="-5" dirty="0">
                <a:latin typeface="Arial"/>
                <a:cs typeface="Arial"/>
              </a:rPr>
              <a:t>Frontcon</a:t>
            </a:r>
            <a:r>
              <a:rPr sz="3900" b="1" spc="-85" dirty="0">
                <a:latin typeface="Arial"/>
                <a:cs typeface="Arial"/>
              </a:rPr>
              <a:t> </a:t>
            </a:r>
            <a:r>
              <a:rPr sz="3900" b="1" spc="10" dirty="0">
                <a:latin typeface="Arial"/>
                <a:cs typeface="Arial"/>
              </a:rPr>
              <a:t>Riga  </a:t>
            </a:r>
            <a:r>
              <a:rPr sz="3900" b="1" spc="80" dirty="0">
                <a:latin typeface="Arial"/>
                <a:cs typeface="Arial"/>
              </a:rPr>
              <a:t>05/04/2019</a:t>
            </a:r>
            <a:endParaRPr sz="3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9814559"/>
            <a:ext cx="20104100" cy="1494155"/>
          </a:xfrm>
          <a:custGeom>
            <a:avLst/>
            <a:gdLst/>
            <a:ahLst/>
            <a:cxnLst/>
            <a:rect l="l" t="t" r="r" b="b"/>
            <a:pathLst>
              <a:path w="20104100" h="1494154">
                <a:moveTo>
                  <a:pt x="0" y="14939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493996"/>
                </a:lnTo>
                <a:lnTo>
                  <a:pt x="0" y="1493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941" y="10097801"/>
            <a:ext cx="3781916" cy="888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017" y="2720011"/>
            <a:ext cx="13029160" cy="685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7365" y="3762199"/>
            <a:ext cx="1830070" cy="367030"/>
          </a:xfrm>
          <a:custGeom>
            <a:avLst/>
            <a:gdLst/>
            <a:ahLst/>
            <a:cxnLst/>
            <a:rect l="l" t="t" r="r" b="b"/>
            <a:pathLst>
              <a:path w="1830070" h="367029">
                <a:moveTo>
                  <a:pt x="183209" y="0"/>
                </a:moveTo>
                <a:lnTo>
                  <a:pt x="1646253" y="0"/>
                </a:lnTo>
                <a:lnTo>
                  <a:pt x="1676714" y="123"/>
                </a:lnTo>
                <a:lnTo>
                  <a:pt x="1724895" y="3345"/>
                </a:lnTo>
                <a:lnTo>
                  <a:pt x="1770943" y="19679"/>
                </a:lnTo>
                <a:lnTo>
                  <a:pt x="1809778" y="58516"/>
                </a:lnTo>
                <a:lnTo>
                  <a:pt x="1826114" y="104564"/>
                </a:lnTo>
                <a:lnTo>
                  <a:pt x="1829338" y="152744"/>
                </a:lnTo>
                <a:lnTo>
                  <a:pt x="1829462" y="183209"/>
                </a:lnTo>
                <a:lnTo>
                  <a:pt x="1829338" y="213672"/>
                </a:lnTo>
                <a:lnTo>
                  <a:pt x="1826114" y="261853"/>
                </a:lnTo>
                <a:lnTo>
                  <a:pt x="1809778" y="307901"/>
                </a:lnTo>
                <a:lnTo>
                  <a:pt x="1770943" y="346737"/>
                </a:lnTo>
                <a:lnTo>
                  <a:pt x="1724895" y="363072"/>
                </a:lnTo>
                <a:lnTo>
                  <a:pt x="1676714" y="366294"/>
                </a:lnTo>
                <a:lnTo>
                  <a:pt x="1646253" y="366418"/>
                </a:lnTo>
                <a:lnTo>
                  <a:pt x="183209" y="366418"/>
                </a:lnTo>
                <a:lnTo>
                  <a:pt x="127011" y="365426"/>
                </a:lnTo>
                <a:lnTo>
                  <a:pt x="83959" y="358487"/>
                </a:lnTo>
                <a:lnTo>
                  <a:pt x="36815" y="329601"/>
                </a:lnTo>
                <a:lnTo>
                  <a:pt x="7930" y="282458"/>
                </a:lnTo>
                <a:lnTo>
                  <a:pt x="991" y="239406"/>
                </a:lnTo>
                <a:lnTo>
                  <a:pt x="0" y="183209"/>
                </a:lnTo>
                <a:lnTo>
                  <a:pt x="123" y="152744"/>
                </a:lnTo>
                <a:lnTo>
                  <a:pt x="3345" y="104564"/>
                </a:lnTo>
                <a:lnTo>
                  <a:pt x="19679" y="58516"/>
                </a:lnTo>
                <a:lnTo>
                  <a:pt x="58516" y="19679"/>
                </a:lnTo>
                <a:lnTo>
                  <a:pt x="104564" y="3345"/>
                </a:lnTo>
                <a:lnTo>
                  <a:pt x="152744" y="123"/>
                </a:lnTo>
                <a:lnTo>
                  <a:pt x="183209" y="0"/>
                </a:lnTo>
                <a:close/>
              </a:path>
            </a:pathLst>
          </a:custGeom>
          <a:ln w="1047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236" y="3340736"/>
            <a:ext cx="9954260" cy="979169"/>
          </a:xfrm>
          <a:custGeom>
            <a:avLst/>
            <a:gdLst/>
            <a:ahLst/>
            <a:cxnLst/>
            <a:rect l="l" t="t" r="r" b="b"/>
            <a:pathLst>
              <a:path w="9954260" h="979170">
                <a:moveTo>
                  <a:pt x="489501" y="0"/>
                </a:moveTo>
                <a:lnTo>
                  <a:pt x="9464423" y="0"/>
                </a:lnTo>
                <a:lnTo>
                  <a:pt x="9476878" y="99"/>
                </a:lnTo>
                <a:lnTo>
                  <a:pt x="9542793" y="2676"/>
                </a:lnTo>
                <a:lnTo>
                  <a:pt x="9586210" y="6343"/>
                </a:lnTo>
                <a:lnTo>
                  <a:pt x="9632512" y="14893"/>
                </a:lnTo>
                <a:lnTo>
                  <a:pt x="9676849" y="28341"/>
                </a:lnTo>
                <a:lnTo>
                  <a:pt x="9718926" y="46394"/>
                </a:lnTo>
                <a:lnTo>
                  <a:pt x="9758452" y="68760"/>
                </a:lnTo>
                <a:lnTo>
                  <a:pt x="9795132" y="95144"/>
                </a:lnTo>
                <a:lnTo>
                  <a:pt x="9828673" y="125253"/>
                </a:lnTo>
                <a:lnTo>
                  <a:pt x="9858782" y="158794"/>
                </a:lnTo>
                <a:lnTo>
                  <a:pt x="9885166" y="195474"/>
                </a:lnTo>
                <a:lnTo>
                  <a:pt x="9907531" y="234999"/>
                </a:lnTo>
                <a:lnTo>
                  <a:pt x="9925584" y="277076"/>
                </a:lnTo>
                <a:lnTo>
                  <a:pt x="9939032" y="321411"/>
                </a:lnTo>
                <a:lnTo>
                  <a:pt x="9947581" y="367712"/>
                </a:lnTo>
                <a:lnTo>
                  <a:pt x="9951250" y="411128"/>
                </a:lnTo>
                <a:lnTo>
                  <a:pt x="9953134" y="449246"/>
                </a:lnTo>
                <a:lnTo>
                  <a:pt x="9953927" y="489501"/>
                </a:lnTo>
                <a:lnTo>
                  <a:pt x="9953828" y="501958"/>
                </a:lnTo>
                <a:lnTo>
                  <a:pt x="9951250" y="567873"/>
                </a:lnTo>
                <a:lnTo>
                  <a:pt x="9947581" y="611290"/>
                </a:lnTo>
                <a:lnTo>
                  <a:pt x="9939032" y="657590"/>
                </a:lnTo>
                <a:lnTo>
                  <a:pt x="9925584" y="701926"/>
                </a:lnTo>
                <a:lnTo>
                  <a:pt x="9907531" y="744003"/>
                </a:lnTo>
                <a:lnTo>
                  <a:pt x="9885166" y="783528"/>
                </a:lnTo>
                <a:lnTo>
                  <a:pt x="9858782" y="820208"/>
                </a:lnTo>
                <a:lnTo>
                  <a:pt x="9828673" y="853749"/>
                </a:lnTo>
                <a:lnTo>
                  <a:pt x="9795132" y="883858"/>
                </a:lnTo>
                <a:lnTo>
                  <a:pt x="9758452" y="910242"/>
                </a:lnTo>
                <a:lnTo>
                  <a:pt x="9718926" y="932607"/>
                </a:lnTo>
                <a:lnTo>
                  <a:pt x="9676849" y="950661"/>
                </a:lnTo>
                <a:lnTo>
                  <a:pt x="9632512" y="964109"/>
                </a:lnTo>
                <a:lnTo>
                  <a:pt x="9586210" y="972658"/>
                </a:lnTo>
                <a:lnTo>
                  <a:pt x="9542793" y="976326"/>
                </a:lnTo>
                <a:lnTo>
                  <a:pt x="9504675" y="978209"/>
                </a:lnTo>
                <a:lnTo>
                  <a:pt x="9464423" y="979002"/>
                </a:lnTo>
                <a:lnTo>
                  <a:pt x="489501" y="979002"/>
                </a:lnTo>
                <a:lnTo>
                  <a:pt x="449246" y="978209"/>
                </a:lnTo>
                <a:lnTo>
                  <a:pt x="411128" y="976326"/>
                </a:lnTo>
                <a:lnTo>
                  <a:pt x="367712" y="972658"/>
                </a:lnTo>
                <a:lnTo>
                  <a:pt x="321411" y="964109"/>
                </a:lnTo>
                <a:lnTo>
                  <a:pt x="277076" y="950661"/>
                </a:lnTo>
                <a:lnTo>
                  <a:pt x="234999" y="932607"/>
                </a:lnTo>
                <a:lnTo>
                  <a:pt x="195474" y="910242"/>
                </a:lnTo>
                <a:lnTo>
                  <a:pt x="158794" y="883858"/>
                </a:lnTo>
                <a:lnTo>
                  <a:pt x="125253" y="853749"/>
                </a:lnTo>
                <a:lnTo>
                  <a:pt x="95144" y="820208"/>
                </a:lnTo>
                <a:lnTo>
                  <a:pt x="68760" y="783528"/>
                </a:lnTo>
                <a:lnTo>
                  <a:pt x="46394" y="744003"/>
                </a:lnTo>
                <a:lnTo>
                  <a:pt x="28341" y="701926"/>
                </a:lnTo>
                <a:lnTo>
                  <a:pt x="14893" y="657590"/>
                </a:lnTo>
                <a:lnTo>
                  <a:pt x="6343" y="611290"/>
                </a:lnTo>
                <a:lnTo>
                  <a:pt x="2676" y="567873"/>
                </a:lnTo>
                <a:lnTo>
                  <a:pt x="792" y="529756"/>
                </a:lnTo>
                <a:lnTo>
                  <a:pt x="0" y="489501"/>
                </a:lnTo>
                <a:lnTo>
                  <a:pt x="99" y="477044"/>
                </a:lnTo>
                <a:lnTo>
                  <a:pt x="2676" y="411128"/>
                </a:lnTo>
                <a:lnTo>
                  <a:pt x="6343" y="367712"/>
                </a:lnTo>
                <a:lnTo>
                  <a:pt x="14893" y="321411"/>
                </a:lnTo>
                <a:lnTo>
                  <a:pt x="28341" y="277076"/>
                </a:lnTo>
                <a:lnTo>
                  <a:pt x="46394" y="234999"/>
                </a:lnTo>
                <a:lnTo>
                  <a:pt x="68760" y="195474"/>
                </a:lnTo>
                <a:lnTo>
                  <a:pt x="95144" y="158794"/>
                </a:lnTo>
                <a:lnTo>
                  <a:pt x="125253" y="125253"/>
                </a:lnTo>
                <a:lnTo>
                  <a:pt x="158794" y="95144"/>
                </a:lnTo>
                <a:lnTo>
                  <a:pt x="195474" y="68760"/>
                </a:lnTo>
                <a:lnTo>
                  <a:pt x="234999" y="46394"/>
                </a:lnTo>
                <a:lnTo>
                  <a:pt x="277076" y="28341"/>
                </a:lnTo>
                <a:lnTo>
                  <a:pt x="321411" y="14893"/>
                </a:lnTo>
                <a:lnTo>
                  <a:pt x="367712" y="6343"/>
                </a:lnTo>
                <a:lnTo>
                  <a:pt x="411128" y="2676"/>
                </a:lnTo>
                <a:lnTo>
                  <a:pt x="449246" y="792"/>
                </a:lnTo>
                <a:lnTo>
                  <a:pt x="489501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703" y="5031637"/>
            <a:ext cx="12932410" cy="4425315"/>
          </a:xfrm>
          <a:custGeom>
            <a:avLst/>
            <a:gdLst/>
            <a:ahLst/>
            <a:cxnLst/>
            <a:rect l="l" t="t" r="r" b="b"/>
            <a:pathLst>
              <a:path w="12932410" h="4425315">
                <a:moveTo>
                  <a:pt x="654482" y="0"/>
                </a:moveTo>
                <a:lnTo>
                  <a:pt x="12277322" y="0"/>
                </a:lnTo>
                <a:lnTo>
                  <a:pt x="12343549" y="62"/>
                </a:lnTo>
                <a:lnTo>
                  <a:pt x="12402271" y="501"/>
                </a:lnTo>
                <a:lnTo>
                  <a:pt x="12454638" y="1691"/>
                </a:lnTo>
                <a:lnTo>
                  <a:pt x="12501805" y="4009"/>
                </a:lnTo>
                <a:lnTo>
                  <a:pt x="12544922" y="7830"/>
                </a:lnTo>
                <a:lnTo>
                  <a:pt x="12585141" y="13530"/>
                </a:lnTo>
                <a:lnTo>
                  <a:pt x="12623616" y="21486"/>
                </a:lnTo>
                <a:lnTo>
                  <a:pt x="12661499" y="32072"/>
                </a:lnTo>
                <a:lnTo>
                  <a:pt x="12707428" y="52152"/>
                </a:lnTo>
                <a:lnTo>
                  <a:pt x="12750074" y="77569"/>
                </a:lnTo>
                <a:lnTo>
                  <a:pt x="12789028" y="107913"/>
                </a:lnTo>
                <a:lnTo>
                  <a:pt x="12823879" y="142775"/>
                </a:lnTo>
                <a:lnTo>
                  <a:pt x="12854217" y="181744"/>
                </a:lnTo>
                <a:lnTo>
                  <a:pt x="12879631" y="224412"/>
                </a:lnTo>
                <a:lnTo>
                  <a:pt x="12899711" y="270367"/>
                </a:lnTo>
                <a:lnTo>
                  <a:pt x="12910322" y="308238"/>
                </a:lnTo>
                <a:lnTo>
                  <a:pt x="12918296" y="346739"/>
                </a:lnTo>
                <a:lnTo>
                  <a:pt x="12924009" y="387055"/>
                </a:lnTo>
                <a:lnTo>
                  <a:pt x="12927839" y="430374"/>
                </a:lnTo>
                <a:lnTo>
                  <a:pt x="12930162" y="477882"/>
                </a:lnTo>
                <a:lnTo>
                  <a:pt x="12931355" y="530763"/>
                </a:lnTo>
                <a:lnTo>
                  <a:pt x="12931794" y="590204"/>
                </a:lnTo>
                <a:lnTo>
                  <a:pt x="12931857" y="657392"/>
                </a:lnTo>
                <a:lnTo>
                  <a:pt x="12931857" y="3770324"/>
                </a:lnTo>
                <a:lnTo>
                  <a:pt x="12931794" y="3836551"/>
                </a:lnTo>
                <a:lnTo>
                  <a:pt x="12931355" y="3895271"/>
                </a:lnTo>
                <a:lnTo>
                  <a:pt x="12930162" y="3947635"/>
                </a:lnTo>
                <a:lnTo>
                  <a:pt x="12927839" y="3994795"/>
                </a:lnTo>
                <a:lnTo>
                  <a:pt x="12924009" y="4037904"/>
                </a:lnTo>
                <a:lnTo>
                  <a:pt x="12918296" y="4078113"/>
                </a:lnTo>
                <a:lnTo>
                  <a:pt x="12910322" y="4116574"/>
                </a:lnTo>
                <a:lnTo>
                  <a:pt x="12899711" y="4154438"/>
                </a:lnTo>
                <a:lnTo>
                  <a:pt x="12879631" y="4200392"/>
                </a:lnTo>
                <a:lnTo>
                  <a:pt x="12854217" y="4243058"/>
                </a:lnTo>
                <a:lnTo>
                  <a:pt x="12823879" y="4282027"/>
                </a:lnTo>
                <a:lnTo>
                  <a:pt x="12789028" y="4316889"/>
                </a:lnTo>
                <a:lnTo>
                  <a:pt x="12750074" y="4347234"/>
                </a:lnTo>
                <a:lnTo>
                  <a:pt x="12707428" y="4372653"/>
                </a:lnTo>
                <a:lnTo>
                  <a:pt x="12661499" y="4392735"/>
                </a:lnTo>
                <a:lnTo>
                  <a:pt x="12623611" y="4403321"/>
                </a:lnTo>
                <a:lnTo>
                  <a:pt x="12585096" y="4411277"/>
                </a:lnTo>
                <a:lnTo>
                  <a:pt x="12544767" y="4416977"/>
                </a:lnTo>
                <a:lnTo>
                  <a:pt x="12501438" y="4420798"/>
                </a:lnTo>
                <a:lnTo>
                  <a:pt x="12453923" y="4423116"/>
                </a:lnTo>
                <a:lnTo>
                  <a:pt x="12401034" y="4424306"/>
                </a:lnTo>
                <a:lnTo>
                  <a:pt x="12341585" y="4424745"/>
                </a:lnTo>
                <a:lnTo>
                  <a:pt x="12274390" y="4424807"/>
                </a:lnTo>
                <a:lnTo>
                  <a:pt x="654482" y="4424807"/>
                </a:lnTo>
                <a:lnTo>
                  <a:pt x="588255" y="4424745"/>
                </a:lnTo>
                <a:lnTo>
                  <a:pt x="529535" y="4424306"/>
                </a:lnTo>
                <a:lnTo>
                  <a:pt x="477171" y="4423116"/>
                </a:lnTo>
                <a:lnTo>
                  <a:pt x="430011" y="4420798"/>
                </a:lnTo>
                <a:lnTo>
                  <a:pt x="386902" y="4416977"/>
                </a:lnTo>
                <a:lnTo>
                  <a:pt x="346693" y="4411277"/>
                </a:lnTo>
                <a:lnTo>
                  <a:pt x="308232" y="4403321"/>
                </a:lnTo>
                <a:lnTo>
                  <a:pt x="270367" y="4392735"/>
                </a:lnTo>
                <a:lnTo>
                  <a:pt x="224412" y="4372653"/>
                </a:lnTo>
                <a:lnTo>
                  <a:pt x="181744" y="4347234"/>
                </a:lnTo>
                <a:lnTo>
                  <a:pt x="142775" y="4316889"/>
                </a:lnTo>
                <a:lnTo>
                  <a:pt x="107913" y="4282027"/>
                </a:lnTo>
                <a:lnTo>
                  <a:pt x="77569" y="4243058"/>
                </a:lnTo>
                <a:lnTo>
                  <a:pt x="52152" y="4200392"/>
                </a:lnTo>
                <a:lnTo>
                  <a:pt x="32072" y="4154438"/>
                </a:lnTo>
                <a:lnTo>
                  <a:pt x="21486" y="4116568"/>
                </a:lnTo>
                <a:lnTo>
                  <a:pt x="13530" y="4078068"/>
                </a:lnTo>
                <a:lnTo>
                  <a:pt x="7830" y="4037751"/>
                </a:lnTo>
                <a:lnTo>
                  <a:pt x="4009" y="3994432"/>
                </a:lnTo>
                <a:lnTo>
                  <a:pt x="1691" y="3946924"/>
                </a:lnTo>
                <a:lnTo>
                  <a:pt x="501" y="3894043"/>
                </a:lnTo>
                <a:lnTo>
                  <a:pt x="62" y="3834601"/>
                </a:lnTo>
                <a:lnTo>
                  <a:pt x="0" y="3767414"/>
                </a:lnTo>
                <a:lnTo>
                  <a:pt x="0" y="654482"/>
                </a:lnTo>
                <a:lnTo>
                  <a:pt x="62" y="588255"/>
                </a:lnTo>
                <a:lnTo>
                  <a:pt x="501" y="529535"/>
                </a:lnTo>
                <a:lnTo>
                  <a:pt x="1691" y="477171"/>
                </a:lnTo>
                <a:lnTo>
                  <a:pt x="4009" y="430011"/>
                </a:lnTo>
                <a:lnTo>
                  <a:pt x="7830" y="386902"/>
                </a:lnTo>
                <a:lnTo>
                  <a:pt x="13530" y="346693"/>
                </a:lnTo>
                <a:lnTo>
                  <a:pt x="21486" y="308232"/>
                </a:lnTo>
                <a:lnTo>
                  <a:pt x="32072" y="270367"/>
                </a:lnTo>
                <a:lnTo>
                  <a:pt x="52152" y="224412"/>
                </a:lnTo>
                <a:lnTo>
                  <a:pt x="77569" y="181744"/>
                </a:lnTo>
                <a:lnTo>
                  <a:pt x="107913" y="142775"/>
                </a:lnTo>
                <a:lnTo>
                  <a:pt x="142775" y="107913"/>
                </a:lnTo>
                <a:lnTo>
                  <a:pt x="181744" y="77569"/>
                </a:lnTo>
                <a:lnTo>
                  <a:pt x="224412" y="52152"/>
                </a:lnTo>
                <a:lnTo>
                  <a:pt x="270367" y="32072"/>
                </a:lnTo>
                <a:lnTo>
                  <a:pt x="308238" y="21486"/>
                </a:lnTo>
                <a:lnTo>
                  <a:pt x="346739" y="13530"/>
                </a:lnTo>
                <a:lnTo>
                  <a:pt x="387055" y="7830"/>
                </a:lnTo>
                <a:lnTo>
                  <a:pt x="430374" y="4009"/>
                </a:lnTo>
                <a:lnTo>
                  <a:pt x="477882" y="1691"/>
                </a:lnTo>
                <a:lnTo>
                  <a:pt x="530763" y="501"/>
                </a:lnTo>
                <a:lnTo>
                  <a:pt x="590204" y="62"/>
                </a:lnTo>
                <a:lnTo>
                  <a:pt x="657392" y="0"/>
                </a:lnTo>
                <a:lnTo>
                  <a:pt x="654482" y="0"/>
                </a:lnTo>
                <a:close/>
              </a:path>
            </a:pathLst>
          </a:custGeom>
          <a:ln w="104708">
            <a:solidFill>
              <a:srgbClr val="61D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>
                <a:latin typeface="Georgia"/>
                <a:cs typeface="Georgia"/>
              </a:rPr>
              <a:t>What </a:t>
            </a:r>
            <a:r>
              <a:rPr sz="4950" spc="185" dirty="0">
                <a:latin typeface="Georgia"/>
                <a:cs typeface="Georgia"/>
              </a:rPr>
              <a:t>is </a:t>
            </a:r>
            <a:r>
              <a:rPr sz="4950" spc="229" dirty="0">
                <a:latin typeface="Georgia"/>
                <a:cs typeface="Georgia"/>
              </a:rPr>
              <a:t>wrong with</a:t>
            </a:r>
            <a:r>
              <a:rPr sz="4950" spc="-445" dirty="0">
                <a:latin typeface="Georgia"/>
                <a:cs typeface="Georgia"/>
              </a:rPr>
              <a:t> </a:t>
            </a:r>
            <a:r>
              <a:rPr sz="4950" spc="220" dirty="0">
                <a:latin typeface="Georgia"/>
                <a:cs typeface="Georgia"/>
              </a:rPr>
              <a:t>REST?</a:t>
            </a:r>
            <a:endParaRPr sz="4950">
              <a:latin typeface="Georgia"/>
              <a:cs typeface="Georgia"/>
            </a:endParaRPr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575" y="1536424"/>
            <a:ext cx="11099138" cy="5549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581" y="3755190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20" h="1112520">
                <a:moveTo>
                  <a:pt x="578694" y="0"/>
                </a:moveTo>
                <a:lnTo>
                  <a:pt x="533716" y="0"/>
                </a:lnTo>
                <a:lnTo>
                  <a:pt x="488856" y="3611"/>
                </a:lnTo>
                <a:lnTo>
                  <a:pt x="444351" y="10835"/>
                </a:lnTo>
                <a:lnTo>
                  <a:pt x="400437" y="21671"/>
                </a:lnTo>
                <a:lnTo>
                  <a:pt x="357349" y="36118"/>
                </a:lnTo>
                <a:lnTo>
                  <a:pt x="315325" y="54177"/>
                </a:lnTo>
                <a:lnTo>
                  <a:pt x="274601" y="75848"/>
                </a:lnTo>
                <a:lnTo>
                  <a:pt x="235413" y="101131"/>
                </a:lnTo>
                <a:lnTo>
                  <a:pt x="197996" y="130026"/>
                </a:lnTo>
                <a:lnTo>
                  <a:pt x="162589" y="162533"/>
                </a:lnTo>
                <a:lnTo>
                  <a:pt x="130071" y="197928"/>
                </a:lnTo>
                <a:lnTo>
                  <a:pt x="101166" y="235331"/>
                </a:lnTo>
                <a:lnTo>
                  <a:pt x="75875" y="274506"/>
                </a:lnTo>
                <a:lnTo>
                  <a:pt x="54196" y="315216"/>
                </a:lnTo>
                <a:lnTo>
                  <a:pt x="36130" y="357226"/>
                </a:lnTo>
                <a:lnTo>
                  <a:pt x="21678" y="400298"/>
                </a:lnTo>
                <a:lnTo>
                  <a:pt x="10839" y="444197"/>
                </a:lnTo>
                <a:lnTo>
                  <a:pt x="3613" y="488687"/>
                </a:lnTo>
                <a:lnTo>
                  <a:pt x="0" y="533532"/>
                </a:lnTo>
                <a:lnTo>
                  <a:pt x="0" y="578494"/>
                </a:lnTo>
                <a:lnTo>
                  <a:pt x="3613" y="623338"/>
                </a:lnTo>
                <a:lnTo>
                  <a:pt x="10839" y="667828"/>
                </a:lnTo>
                <a:lnTo>
                  <a:pt x="21678" y="711727"/>
                </a:lnTo>
                <a:lnTo>
                  <a:pt x="36130" y="754800"/>
                </a:lnTo>
                <a:lnTo>
                  <a:pt x="54196" y="796809"/>
                </a:lnTo>
                <a:lnTo>
                  <a:pt x="75875" y="837520"/>
                </a:lnTo>
                <a:lnTo>
                  <a:pt x="101166" y="876695"/>
                </a:lnTo>
                <a:lnTo>
                  <a:pt x="130071" y="914098"/>
                </a:lnTo>
                <a:lnTo>
                  <a:pt x="162589" y="949493"/>
                </a:lnTo>
                <a:lnTo>
                  <a:pt x="197996" y="982001"/>
                </a:lnTo>
                <a:lnTo>
                  <a:pt x="235413" y="1010897"/>
                </a:lnTo>
                <a:lnTo>
                  <a:pt x="274601" y="1036181"/>
                </a:lnTo>
                <a:lnTo>
                  <a:pt x="315325" y="1057854"/>
                </a:lnTo>
                <a:lnTo>
                  <a:pt x="357349" y="1075914"/>
                </a:lnTo>
                <a:lnTo>
                  <a:pt x="400437" y="1090362"/>
                </a:lnTo>
                <a:lnTo>
                  <a:pt x="444351" y="1101198"/>
                </a:lnTo>
                <a:lnTo>
                  <a:pt x="488856" y="1108422"/>
                </a:lnTo>
                <a:lnTo>
                  <a:pt x="533716" y="1112034"/>
                </a:lnTo>
                <a:lnTo>
                  <a:pt x="578694" y="1112034"/>
                </a:lnTo>
                <a:lnTo>
                  <a:pt x="623554" y="1108422"/>
                </a:lnTo>
                <a:lnTo>
                  <a:pt x="668059" y="1101198"/>
                </a:lnTo>
                <a:lnTo>
                  <a:pt x="711973" y="1090362"/>
                </a:lnTo>
                <a:lnTo>
                  <a:pt x="755060" y="1075914"/>
                </a:lnTo>
                <a:lnTo>
                  <a:pt x="797084" y="1057854"/>
                </a:lnTo>
                <a:lnTo>
                  <a:pt x="837808" y="1036181"/>
                </a:lnTo>
                <a:lnTo>
                  <a:pt x="876996" y="1010897"/>
                </a:lnTo>
                <a:lnTo>
                  <a:pt x="914412" y="982001"/>
                </a:lnTo>
                <a:lnTo>
                  <a:pt x="949819" y="949493"/>
                </a:lnTo>
                <a:lnTo>
                  <a:pt x="982337" y="914098"/>
                </a:lnTo>
                <a:lnTo>
                  <a:pt x="1011242" y="876695"/>
                </a:lnTo>
                <a:lnTo>
                  <a:pt x="1036533" y="837520"/>
                </a:lnTo>
                <a:lnTo>
                  <a:pt x="1058211" y="796809"/>
                </a:lnTo>
                <a:lnTo>
                  <a:pt x="1076277" y="754800"/>
                </a:lnTo>
                <a:lnTo>
                  <a:pt x="1090729" y="711727"/>
                </a:lnTo>
                <a:lnTo>
                  <a:pt x="1101568" y="667828"/>
                </a:lnTo>
                <a:lnTo>
                  <a:pt x="1108794" y="623338"/>
                </a:lnTo>
                <a:lnTo>
                  <a:pt x="1112407" y="578494"/>
                </a:lnTo>
                <a:lnTo>
                  <a:pt x="1112407" y="533532"/>
                </a:lnTo>
                <a:lnTo>
                  <a:pt x="1108794" y="488687"/>
                </a:lnTo>
                <a:lnTo>
                  <a:pt x="1101568" y="444197"/>
                </a:lnTo>
                <a:lnTo>
                  <a:pt x="1090729" y="400298"/>
                </a:lnTo>
                <a:lnTo>
                  <a:pt x="1076277" y="357226"/>
                </a:lnTo>
                <a:lnTo>
                  <a:pt x="1058211" y="315216"/>
                </a:lnTo>
                <a:lnTo>
                  <a:pt x="1036533" y="274506"/>
                </a:lnTo>
                <a:lnTo>
                  <a:pt x="1011242" y="235331"/>
                </a:lnTo>
                <a:lnTo>
                  <a:pt x="982337" y="197928"/>
                </a:lnTo>
                <a:lnTo>
                  <a:pt x="949819" y="162533"/>
                </a:lnTo>
                <a:lnTo>
                  <a:pt x="914412" y="130026"/>
                </a:lnTo>
                <a:lnTo>
                  <a:pt x="876996" y="101131"/>
                </a:lnTo>
                <a:lnTo>
                  <a:pt x="837808" y="75848"/>
                </a:lnTo>
                <a:lnTo>
                  <a:pt x="797084" y="54177"/>
                </a:lnTo>
                <a:lnTo>
                  <a:pt x="755060" y="36118"/>
                </a:lnTo>
                <a:lnTo>
                  <a:pt x="711973" y="21671"/>
                </a:lnTo>
                <a:lnTo>
                  <a:pt x="668059" y="10835"/>
                </a:lnTo>
                <a:lnTo>
                  <a:pt x="623554" y="3611"/>
                </a:lnTo>
                <a:lnTo>
                  <a:pt x="57869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3917" y="3903411"/>
            <a:ext cx="3752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13311" y="2052666"/>
            <a:ext cx="5177155" cy="1482725"/>
          </a:xfrm>
          <a:custGeom>
            <a:avLst/>
            <a:gdLst/>
            <a:ahLst/>
            <a:cxnLst/>
            <a:rect l="l" t="t" r="r" b="b"/>
            <a:pathLst>
              <a:path w="5177155" h="1482725">
                <a:moveTo>
                  <a:pt x="0" y="1482168"/>
                </a:moveTo>
                <a:lnTo>
                  <a:pt x="40872" y="1473017"/>
                </a:lnTo>
                <a:lnTo>
                  <a:pt x="87445" y="1462377"/>
                </a:lnTo>
                <a:lnTo>
                  <a:pt x="134065" y="1451672"/>
                </a:lnTo>
                <a:lnTo>
                  <a:pt x="180733" y="1440901"/>
                </a:lnTo>
                <a:lnTo>
                  <a:pt x="227448" y="1430064"/>
                </a:lnTo>
                <a:lnTo>
                  <a:pt x="274210" y="1419161"/>
                </a:lnTo>
                <a:lnTo>
                  <a:pt x="321019" y="1408193"/>
                </a:lnTo>
                <a:lnTo>
                  <a:pt x="367876" y="1397158"/>
                </a:lnTo>
                <a:lnTo>
                  <a:pt x="414779" y="1386057"/>
                </a:lnTo>
                <a:lnTo>
                  <a:pt x="461730" y="1374891"/>
                </a:lnTo>
                <a:lnTo>
                  <a:pt x="508728" y="1363658"/>
                </a:lnTo>
                <a:lnTo>
                  <a:pt x="555774" y="1352360"/>
                </a:lnTo>
                <a:lnTo>
                  <a:pt x="602866" y="1340996"/>
                </a:lnTo>
                <a:lnTo>
                  <a:pt x="650006" y="1329566"/>
                </a:lnTo>
                <a:lnTo>
                  <a:pt x="697193" y="1318070"/>
                </a:lnTo>
                <a:lnTo>
                  <a:pt x="744427" y="1306508"/>
                </a:lnTo>
                <a:lnTo>
                  <a:pt x="791708" y="1294880"/>
                </a:lnTo>
                <a:lnTo>
                  <a:pt x="839037" y="1283186"/>
                </a:lnTo>
                <a:lnTo>
                  <a:pt x="886413" y="1271427"/>
                </a:lnTo>
                <a:lnTo>
                  <a:pt x="933836" y="1259601"/>
                </a:lnTo>
                <a:lnTo>
                  <a:pt x="981306" y="1247710"/>
                </a:lnTo>
                <a:lnTo>
                  <a:pt x="1028823" y="1235752"/>
                </a:lnTo>
                <a:lnTo>
                  <a:pt x="1076388" y="1223729"/>
                </a:lnTo>
                <a:lnTo>
                  <a:pt x="1124000" y="1211640"/>
                </a:lnTo>
                <a:lnTo>
                  <a:pt x="1171659" y="1199485"/>
                </a:lnTo>
                <a:lnTo>
                  <a:pt x="1219365" y="1187264"/>
                </a:lnTo>
                <a:lnTo>
                  <a:pt x="1267118" y="1174977"/>
                </a:lnTo>
                <a:lnTo>
                  <a:pt x="1314919" y="1162624"/>
                </a:lnTo>
                <a:lnTo>
                  <a:pt x="1362766" y="1150206"/>
                </a:lnTo>
                <a:lnTo>
                  <a:pt x="1410661" y="1137721"/>
                </a:lnTo>
                <a:lnTo>
                  <a:pt x="1458604" y="1125171"/>
                </a:lnTo>
                <a:lnTo>
                  <a:pt x="1506593" y="1112554"/>
                </a:lnTo>
                <a:lnTo>
                  <a:pt x="1554629" y="1099872"/>
                </a:lnTo>
                <a:lnTo>
                  <a:pt x="1602713" y="1087124"/>
                </a:lnTo>
                <a:lnTo>
                  <a:pt x="1650844" y="1074310"/>
                </a:lnTo>
                <a:lnTo>
                  <a:pt x="1699022" y="1061430"/>
                </a:lnTo>
                <a:lnTo>
                  <a:pt x="1747248" y="1048484"/>
                </a:lnTo>
                <a:lnTo>
                  <a:pt x="1795520" y="1035472"/>
                </a:lnTo>
                <a:lnTo>
                  <a:pt x="1843840" y="1022395"/>
                </a:lnTo>
                <a:lnTo>
                  <a:pt x="1892207" y="1009251"/>
                </a:lnTo>
                <a:lnTo>
                  <a:pt x="1940621" y="996042"/>
                </a:lnTo>
                <a:lnTo>
                  <a:pt x="1989082" y="982766"/>
                </a:lnTo>
                <a:lnTo>
                  <a:pt x="2037591" y="969425"/>
                </a:lnTo>
                <a:lnTo>
                  <a:pt x="2086146" y="956018"/>
                </a:lnTo>
                <a:lnTo>
                  <a:pt x="2134749" y="942545"/>
                </a:lnTo>
                <a:lnTo>
                  <a:pt x="2183399" y="929006"/>
                </a:lnTo>
                <a:lnTo>
                  <a:pt x="2232097" y="915401"/>
                </a:lnTo>
                <a:lnTo>
                  <a:pt x="2280841" y="901730"/>
                </a:lnTo>
                <a:lnTo>
                  <a:pt x="2329633" y="887994"/>
                </a:lnTo>
                <a:lnTo>
                  <a:pt x="2378471" y="874191"/>
                </a:lnTo>
                <a:lnTo>
                  <a:pt x="2427357" y="860323"/>
                </a:lnTo>
                <a:lnTo>
                  <a:pt x="2476291" y="846388"/>
                </a:lnTo>
                <a:lnTo>
                  <a:pt x="2525271" y="832388"/>
                </a:lnTo>
                <a:lnTo>
                  <a:pt x="2574299" y="818322"/>
                </a:lnTo>
                <a:lnTo>
                  <a:pt x="2623373" y="804190"/>
                </a:lnTo>
                <a:lnTo>
                  <a:pt x="2672495" y="789992"/>
                </a:lnTo>
                <a:lnTo>
                  <a:pt x="2721664" y="775728"/>
                </a:lnTo>
                <a:lnTo>
                  <a:pt x="2770881" y="761398"/>
                </a:lnTo>
                <a:lnTo>
                  <a:pt x="2820144" y="747003"/>
                </a:lnTo>
                <a:lnTo>
                  <a:pt x="2869455" y="732541"/>
                </a:lnTo>
                <a:lnTo>
                  <a:pt x="2918813" y="718014"/>
                </a:lnTo>
                <a:lnTo>
                  <a:pt x="2968218" y="703420"/>
                </a:lnTo>
                <a:lnTo>
                  <a:pt x="3017670" y="688761"/>
                </a:lnTo>
                <a:lnTo>
                  <a:pt x="3067169" y="674036"/>
                </a:lnTo>
                <a:lnTo>
                  <a:pt x="3116716" y="659245"/>
                </a:lnTo>
                <a:lnTo>
                  <a:pt x="3166310" y="644388"/>
                </a:lnTo>
                <a:lnTo>
                  <a:pt x="3215951" y="629465"/>
                </a:lnTo>
                <a:lnTo>
                  <a:pt x="3265639" y="614477"/>
                </a:lnTo>
                <a:lnTo>
                  <a:pt x="3315374" y="599422"/>
                </a:lnTo>
                <a:lnTo>
                  <a:pt x="3365156" y="584301"/>
                </a:lnTo>
                <a:lnTo>
                  <a:pt x="3414986" y="569115"/>
                </a:lnTo>
                <a:lnTo>
                  <a:pt x="3464863" y="553863"/>
                </a:lnTo>
                <a:lnTo>
                  <a:pt x="3514787" y="538545"/>
                </a:lnTo>
                <a:lnTo>
                  <a:pt x="3564758" y="523161"/>
                </a:lnTo>
                <a:lnTo>
                  <a:pt x="3614776" y="507711"/>
                </a:lnTo>
                <a:lnTo>
                  <a:pt x="3664842" y="492195"/>
                </a:lnTo>
                <a:lnTo>
                  <a:pt x="3714955" y="476613"/>
                </a:lnTo>
                <a:lnTo>
                  <a:pt x="3765115" y="460965"/>
                </a:lnTo>
                <a:lnTo>
                  <a:pt x="3815322" y="445252"/>
                </a:lnTo>
                <a:lnTo>
                  <a:pt x="3865576" y="429472"/>
                </a:lnTo>
                <a:lnTo>
                  <a:pt x="3915877" y="413627"/>
                </a:lnTo>
                <a:lnTo>
                  <a:pt x="3966226" y="397716"/>
                </a:lnTo>
                <a:lnTo>
                  <a:pt x="4016621" y="381739"/>
                </a:lnTo>
                <a:lnTo>
                  <a:pt x="4067064" y="365696"/>
                </a:lnTo>
                <a:lnTo>
                  <a:pt x="4117554" y="349587"/>
                </a:lnTo>
                <a:lnTo>
                  <a:pt x="4168092" y="333412"/>
                </a:lnTo>
                <a:lnTo>
                  <a:pt x="4218676" y="317171"/>
                </a:lnTo>
                <a:lnTo>
                  <a:pt x="4269308" y="300865"/>
                </a:lnTo>
                <a:lnTo>
                  <a:pt x="4319986" y="284492"/>
                </a:lnTo>
                <a:lnTo>
                  <a:pt x="4370712" y="268054"/>
                </a:lnTo>
                <a:lnTo>
                  <a:pt x="4421485" y="251549"/>
                </a:lnTo>
                <a:lnTo>
                  <a:pt x="4472306" y="234979"/>
                </a:lnTo>
                <a:lnTo>
                  <a:pt x="4523173" y="218343"/>
                </a:lnTo>
                <a:lnTo>
                  <a:pt x="4574088" y="201641"/>
                </a:lnTo>
                <a:lnTo>
                  <a:pt x="4625049" y="184873"/>
                </a:lnTo>
                <a:lnTo>
                  <a:pt x="4676058" y="168040"/>
                </a:lnTo>
                <a:lnTo>
                  <a:pt x="4727114" y="151140"/>
                </a:lnTo>
                <a:lnTo>
                  <a:pt x="4778218" y="134175"/>
                </a:lnTo>
                <a:lnTo>
                  <a:pt x="4829368" y="117143"/>
                </a:lnTo>
                <a:lnTo>
                  <a:pt x="4880566" y="100046"/>
                </a:lnTo>
                <a:lnTo>
                  <a:pt x="4931810" y="82883"/>
                </a:lnTo>
                <a:lnTo>
                  <a:pt x="4983102" y="65654"/>
                </a:lnTo>
                <a:lnTo>
                  <a:pt x="5034441" y="48359"/>
                </a:lnTo>
                <a:lnTo>
                  <a:pt x="5085828" y="30998"/>
                </a:lnTo>
                <a:lnTo>
                  <a:pt x="5137261" y="13571"/>
                </a:lnTo>
                <a:lnTo>
                  <a:pt x="517691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97726" y="1911680"/>
            <a:ext cx="362585" cy="309245"/>
          </a:xfrm>
          <a:custGeom>
            <a:avLst/>
            <a:gdLst/>
            <a:ahLst/>
            <a:cxnLst/>
            <a:rect l="l" t="t" r="r" b="b"/>
            <a:pathLst>
              <a:path w="362584" h="309244">
                <a:moveTo>
                  <a:pt x="0" y="0"/>
                </a:moveTo>
                <a:lnTo>
                  <a:pt x="105755" y="309100"/>
                </a:lnTo>
                <a:lnTo>
                  <a:pt x="361978" y="487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5376" y="3366284"/>
            <a:ext cx="354965" cy="319405"/>
          </a:xfrm>
          <a:custGeom>
            <a:avLst/>
            <a:gdLst/>
            <a:ahLst/>
            <a:cxnLst/>
            <a:rect l="l" t="t" r="r" b="b"/>
            <a:pathLst>
              <a:path w="354965" h="319404">
                <a:moveTo>
                  <a:pt x="283132" y="0"/>
                </a:moveTo>
                <a:lnTo>
                  <a:pt x="0" y="230746"/>
                </a:lnTo>
                <a:lnTo>
                  <a:pt x="354544" y="318807"/>
                </a:lnTo>
                <a:lnTo>
                  <a:pt x="283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19676" y="3488773"/>
            <a:ext cx="3930015" cy="123825"/>
          </a:xfrm>
          <a:custGeom>
            <a:avLst/>
            <a:gdLst/>
            <a:ahLst/>
            <a:cxnLst/>
            <a:rect l="l" t="t" r="r" b="b"/>
            <a:pathLst>
              <a:path w="3930015" h="123825">
                <a:moveTo>
                  <a:pt x="0" y="47479"/>
                </a:moveTo>
                <a:lnTo>
                  <a:pt x="41793" y="44732"/>
                </a:lnTo>
                <a:lnTo>
                  <a:pt x="93847" y="41689"/>
                </a:lnTo>
                <a:lnTo>
                  <a:pt x="145863" y="38754"/>
                </a:lnTo>
                <a:lnTo>
                  <a:pt x="197840" y="35926"/>
                </a:lnTo>
                <a:lnTo>
                  <a:pt x="249779" y="33205"/>
                </a:lnTo>
                <a:lnTo>
                  <a:pt x="301679" y="30591"/>
                </a:lnTo>
                <a:lnTo>
                  <a:pt x="353541" y="28084"/>
                </a:lnTo>
                <a:lnTo>
                  <a:pt x="405364" y="25684"/>
                </a:lnTo>
                <a:lnTo>
                  <a:pt x="457148" y="23392"/>
                </a:lnTo>
                <a:lnTo>
                  <a:pt x="508894" y="21206"/>
                </a:lnTo>
                <a:lnTo>
                  <a:pt x="560601" y="19128"/>
                </a:lnTo>
                <a:lnTo>
                  <a:pt x="612270" y="17157"/>
                </a:lnTo>
                <a:lnTo>
                  <a:pt x="663900" y="15293"/>
                </a:lnTo>
                <a:lnTo>
                  <a:pt x="715492" y="13536"/>
                </a:lnTo>
                <a:lnTo>
                  <a:pt x="767045" y="11887"/>
                </a:lnTo>
                <a:lnTo>
                  <a:pt x="818560" y="10344"/>
                </a:lnTo>
                <a:lnTo>
                  <a:pt x="870036" y="8909"/>
                </a:lnTo>
                <a:lnTo>
                  <a:pt x="921473" y="7580"/>
                </a:lnTo>
                <a:lnTo>
                  <a:pt x="972872" y="6359"/>
                </a:lnTo>
                <a:lnTo>
                  <a:pt x="1024233" y="5245"/>
                </a:lnTo>
                <a:lnTo>
                  <a:pt x="1075554" y="4239"/>
                </a:lnTo>
                <a:lnTo>
                  <a:pt x="1126838" y="3339"/>
                </a:lnTo>
                <a:lnTo>
                  <a:pt x="1178082" y="2547"/>
                </a:lnTo>
                <a:lnTo>
                  <a:pt x="1229288" y="1861"/>
                </a:lnTo>
                <a:lnTo>
                  <a:pt x="1280456" y="1283"/>
                </a:lnTo>
                <a:lnTo>
                  <a:pt x="1331585" y="812"/>
                </a:lnTo>
                <a:lnTo>
                  <a:pt x="1382676" y="448"/>
                </a:lnTo>
                <a:lnTo>
                  <a:pt x="1433727" y="192"/>
                </a:lnTo>
                <a:lnTo>
                  <a:pt x="1484741" y="42"/>
                </a:lnTo>
                <a:lnTo>
                  <a:pt x="1535716" y="0"/>
                </a:lnTo>
                <a:lnTo>
                  <a:pt x="1586652" y="64"/>
                </a:lnTo>
                <a:lnTo>
                  <a:pt x="1637550" y="236"/>
                </a:lnTo>
                <a:lnTo>
                  <a:pt x="1688409" y="515"/>
                </a:lnTo>
                <a:lnTo>
                  <a:pt x="1739229" y="901"/>
                </a:lnTo>
                <a:lnTo>
                  <a:pt x="1790011" y="1395"/>
                </a:lnTo>
                <a:lnTo>
                  <a:pt x="1840755" y="1995"/>
                </a:lnTo>
                <a:lnTo>
                  <a:pt x="1891460" y="2703"/>
                </a:lnTo>
                <a:lnTo>
                  <a:pt x="1942126" y="3517"/>
                </a:lnTo>
                <a:lnTo>
                  <a:pt x="1992754" y="4439"/>
                </a:lnTo>
                <a:lnTo>
                  <a:pt x="2043343" y="5468"/>
                </a:lnTo>
                <a:lnTo>
                  <a:pt x="2093894" y="6604"/>
                </a:lnTo>
                <a:lnTo>
                  <a:pt x="2144406" y="7848"/>
                </a:lnTo>
                <a:lnTo>
                  <a:pt x="2194879" y="9198"/>
                </a:lnTo>
                <a:lnTo>
                  <a:pt x="2245314" y="10656"/>
                </a:lnTo>
                <a:lnTo>
                  <a:pt x="2295711" y="12221"/>
                </a:lnTo>
                <a:lnTo>
                  <a:pt x="2346068" y="13893"/>
                </a:lnTo>
                <a:lnTo>
                  <a:pt x="2396388" y="15672"/>
                </a:lnTo>
                <a:lnTo>
                  <a:pt x="2446669" y="17558"/>
                </a:lnTo>
                <a:lnTo>
                  <a:pt x="2496911" y="19551"/>
                </a:lnTo>
                <a:lnTo>
                  <a:pt x="2547114" y="21652"/>
                </a:lnTo>
                <a:lnTo>
                  <a:pt x="2597279" y="23859"/>
                </a:lnTo>
                <a:lnTo>
                  <a:pt x="2647406" y="26174"/>
                </a:lnTo>
                <a:lnTo>
                  <a:pt x="2697494" y="28596"/>
                </a:lnTo>
                <a:lnTo>
                  <a:pt x="2747543" y="31125"/>
                </a:lnTo>
                <a:lnTo>
                  <a:pt x="2797554" y="33762"/>
                </a:lnTo>
                <a:lnTo>
                  <a:pt x="2847526" y="36505"/>
                </a:lnTo>
                <a:lnTo>
                  <a:pt x="2897460" y="39355"/>
                </a:lnTo>
                <a:lnTo>
                  <a:pt x="2947355" y="42313"/>
                </a:lnTo>
                <a:lnTo>
                  <a:pt x="2997211" y="45378"/>
                </a:lnTo>
                <a:lnTo>
                  <a:pt x="3047029" y="48550"/>
                </a:lnTo>
                <a:lnTo>
                  <a:pt x="3096809" y="51829"/>
                </a:lnTo>
                <a:lnTo>
                  <a:pt x="3146550" y="55215"/>
                </a:lnTo>
                <a:lnTo>
                  <a:pt x="3196252" y="58709"/>
                </a:lnTo>
                <a:lnTo>
                  <a:pt x="3245916" y="62309"/>
                </a:lnTo>
                <a:lnTo>
                  <a:pt x="3295541" y="66017"/>
                </a:lnTo>
                <a:lnTo>
                  <a:pt x="3345127" y="69832"/>
                </a:lnTo>
                <a:lnTo>
                  <a:pt x="3394675" y="73754"/>
                </a:lnTo>
                <a:lnTo>
                  <a:pt x="3444185" y="77783"/>
                </a:lnTo>
                <a:lnTo>
                  <a:pt x="3493656" y="81920"/>
                </a:lnTo>
                <a:lnTo>
                  <a:pt x="3543088" y="86163"/>
                </a:lnTo>
                <a:lnTo>
                  <a:pt x="3592482" y="90514"/>
                </a:lnTo>
                <a:lnTo>
                  <a:pt x="3641837" y="94971"/>
                </a:lnTo>
                <a:lnTo>
                  <a:pt x="3691153" y="99536"/>
                </a:lnTo>
                <a:lnTo>
                  <a:pt x="3740431" y="104208"/>
                </a:lnTo>
                <a:lnTo>
                  <a:pt x="3789671" y="108988"/>
                </a:lnTo>
                <a:lnTo>
                  <a:pt x="3838872" y="113874"/>
                </a:lnTo>
                <a:lnTo>
                  <a:pt x="3888034" y="118867"/>
                </a:lnTo>
                <a:lnTo>
                  <a:pt x="3929677" y="12345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89909" y="3445277"/>
            <a:ext cx="342900" cy="325120"/>
          </a:xfrm>
          <a:custGeom>
            <a:avLst/>
            <a:gdLst/>
            <a:ahLst/>
            <a:cxnLst/>
            <a:rect l="l" t="t" r="r" b="b"/>
            <a:pathLst>
              <a:path w="342900" h="325120">
                <a:moveTo>
                  <a:pt x="35705" y="0"/>
                </a:moveTo>
                <a:lnTo>
                  <a:pt x="0" y="324733"/>
                </a:lnTo>
                <a:lnTo>
                  <a:pt x="342607" y="198151"/>
                </a:lnTo>
                <a:lnTo>
                  <a:pt x="35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35481" y="3370515"/>
            <a:ext cx="337185" cy="326390"/>
          </a:xfrm>
          <a:custGeom>
            <a:avLst/>
            <a:gdLst/>
            <a:ahLst/>
            <a:cxnLst/>
            <a:rect l="l" t="t" r="r" b="b"/>
            <a:pathLst>
              <a:path w="337184" h="326389">
                <a:moveTo>
                  <a:pt x="315278" y="0"/>
                </a:moveTo>
                <a:lnTo>
                  <a:pt x="0" y="184423"/>
                </a:lnTo>
                <a:lnTo>
                  <a:pt x="336743" y="325990"/>
                </a:lnTo>
                <a:lnTo>
                  <a:pt x="315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575" y="1536424"/>
            <a:ext cx="11099138" cy="5549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581" y="3755190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20" h="1112520">
                <a:moveTo>
                  <a:pt x="578694" y="0"/>
                </a:moveTo>
                <a:lnTo>
                  <a:pt x="533716" y="0"/>
                </a:lnTo>
                <a:lnTo>
                  <a:pt x="488856" y="3611"/>
                </a:lnTo>
                <a:lnTo>
                  <a:pt x="444351" y="10835"/>
                </a:lnTo>
                <a:lnTo>
                  <a:pt x="400437" y="21671"/>
                </a:lnTo>
                <a:lnTo>
                  <a:pt x="357349" y="36118"/>
                </a:lnTo>
                <a:lnTo>
                  <a:pt x="315325" y="54177"/>
                </a:lnTo>
                <a:lnTo>
                  <a:pt x="274601" y="75848"/>
                </a:lnTo>
                <a:lnTo>
                  <a:pt x="235413" y="101131"/>
                </a:lnTo>
                <a:lnTo>
                  <a:pt x="197996" y="130026"/>
                </a:lnTo>
                <a:lnTo>
                  <a:pt x="162589" y="162533"/>
                </a:lnTo>
                <a:lnTo>
                  <a:pt x="130071" y="197928"/>
                </a:lnTo>
                <a:lnTo>
                  <a:pt x="101166" y="235331"/>
                </a:lnTo>
                <a:lnTo>
                  <a:pt x="75875" y="274506"/>
                </a:lnTo>
                <a:lnTo>
                  <a:pt x="54196" y="315216"/>
                </a:lnTo>
                <a:lnTo>
                  <a:pt x="36130" y="357226"/>
                </a:lnTo>
                <a:lnTo>
                  <a:pt x="21678" y="400298"/>
                </a:lnTo>
                <a:lnTo>
                  <a:pt x="10839" y="444197"/>
                </a:lnTo>
                <a:lnTo>
                  <a:pt x="3613" y="488687"/>
                </a:lnTo>
                <a:lnTo>
                  <a:pt x="0" y="533532"/>
                </a:lnTo>
                <a:lnTo>
                  <a:pt x="0" y="578494"/>
                </a:lnTo>
                <a:lnTo>
                  <a:pt x="3613" y="623338"/>
                </a:lnTo>
                <a:lnTo>
                  <a:pt x="10839" y="667828"/>
                </a:lnTo>
                <a:lnTo>
                  <a:pt x="21678" y="711727"/>
                </a:lnTo>
                <a:lnTo>
                  <a:pt x="36130" y="754800"/>
                </a:lnTo>
                <a:lnTo>
                  <a:pt x="54196" y="796809"/>
                </a:lnTo>
                <a:lnTo>
                  <a:pt x="75875" y="837520"/>
                </a:lnTo>
                <a:lnTo>
                  <a:pt x="101166" y="876695"/>
                </a:lnTo>
                <a:lnTo>
                  <a:pt x="130071" y="914098"/>
                </a:lnTo>
                <a:lnTo>
                  <a:pt x="162589" y="949493"/>
                </a:lnTo>
                <a:lnTo>
                  <a:pt x="197996" y="982001"/>
                </a:lnTo>
                <a:lnTo>
                  <a:pt x="235413" y="1010897"/>
                </a:lnTo>
                <a:lnTo>
                  <a:pt x="274601" y="1036181"/>
                </a:lnTo>
                <a:lnTo>
                  <a:pt x="315325" y="1057854"/>
                </a:lnTo>
                <a:lnTo>
                  <a:pt x="357349" y="1075914"/>
                </a:lnTo>
                <a:lnTo>
                  <a:pt x="400437" y="1090362"/>
                </a:lnTo>
                <a:lnTo>
                  <a:pt x="444351" y="1101198"/>
                </a:lnTo>
                <a:lnTo>
                  <a:pt x="488856" y="1108422"/>
                </a:lnTo>
                <a:lnTo>
                  <a:pt x="533716" y="1112034"/>
                </a:lnTo>
                <a:lnTo>
                  <a:pt x="578694" y="1112034"/>
                </a:lnTo>
                <a:lnTo>
                  <a:pt x="623554" y="1108422"/>
                </a:lnTo>
                <a:lnTo>
                  <a:pt x="668059" y="1101198"/>
                </a:lnTo>
                <a:lnTo>
                  <a:pt x="711973" y="1090362"/>
                </a:lnTo>
                <a:lnTo>
                  <a:pt x="755060" y="1075914"/>
                </a:lnTo>
                <a:lnTo>
                  <a:pt x="797084" y="1057854"/>
                </a:lnTo>
                <a:lnTo>
                  <a:pt x="837808" y="1036181"/>
                </a:lnTo>
                <a:lnTo>
                  <a:pt x="876996" y="1010897"/>
                </a:lnTo>
                <a:lnTo>
                  <a:pt x="914412" y="982001"/>
                </a:lnTo>
                <a:lnTo>
                  <a:pt x="949819" y="949493"/>
                </a:lnTo>
                <a:lnTo>
                  <a:pt x="982337" y="914098"/>
                </a:lnTo>
                <a:lnTo>
                  <a:pt x="1011242" y="876695"/>
                </a:lnTo>
                <a:lnTo>
                  <a:pt x="1036533" y="837520"/>
                </a:lnTo>
                <a:lnTo>
                  <a:pt x="1058211" y="796809"/>
                </a:lnTo>
                <a:lnTo>
                  <a:pt x="1076277" y="754800"/>
                </a:lnTo>
                <a:lnTo>
                  <a:pt x="1090729" y="711727"/>
                </a:lnTo>
                <a:lnTo>
                  <a:pt x="1101568" y="667828"/>
                </a:lnTo>
                <a:lnTo>
                  <a:pt x="1108794" y="623338"/>
                </a:lnTo>
                <a:lnTo>
                  <a:pt x="1112407" y="578494"/>
                </a:lnTo>
                <a:lnTo>
                  <a:pt x="1112407" y="533532"/>
                </a:lnTo>
                <a:lnTo>
                  <a:pt x="1108794" y="488687"/>
                </a:lnTo>
                <a:lnTo>
                  <a:pt x="1101568" y="444197"/>
                </a:lnTo>
                <a:lnTo>
                  <a:pt x="1090729" y="400298"/>
                </a:lnTo>
                <a:lnTo>
                  <a:pt x="1076277" y="357226"/>
                </a:lnTo>
                <a:lnTo>
                  <a:pt x="1058211" y="315216"/>
                </a:lnTo>
                <a:lnTo>
                  <a:pt x="1036533" y="274506"/>
                </a:lnTo>
                <a:lnTo>
                  <a:pt x="1011242" y="235331"/>
                </a:lnTo>
                <a:lnTo>
                  <a:pt x="982337" y="197928"/>
                </a:lnTo>
                <a:lnTo>
                  <a:pt x="949819" y="162533"/>
                </a:lnTo>
                <a:lnTo>
                  <a:pt x="914412" y="130026"/>
                </a:lnTo>
                <a:lnTo>
                  <a:pt x="876996" y="101131"/>
                </a:lnTo>
                <a:lnTo>
                  <a:pt x="837808" y="75848"/>
                </a:lnTo>
                <a:lnTo>
                  <a:pt x="797084" y="54177"/>
                </a:lnTo>
                <a:lnTo>
                  <a:pt x="755060" y="36118"/>
                </a:lnTo>
                <a:lnTo>
                  <a:pt x="711973" y="21671"/>
                </a:lnTo>
                <a:lnTo>
                  <a:pt x="668059" y="10835"/>
                </a:lnTo>
                <a:lnTo>
                  <a:pt x="623554" y="3611"/>
                </a:lnTo>
                <a:lnTo>
                  <a:pt x="57869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13311" y="2052666"/>
            <a:ext cx="5177155" cy="1482725"/>
          </a:xfrm>
          <a:custGeom>
            <a:avLst/>
            <a:gdLst/>
            <a:ahLst/>
            <a:cxnLst/>
            <a:rect l="l" t="t" r="r" b="b"/>
            <a:pathLst>
              <a:path w="5177155" h="1482725">
                <a:moveTo>
                  <a:pt x="0" y="1482168"/>
                </a:moveTo>
                <a:lnTo>
                  <a:pt x="40872" y="1473017"/>
                </a:lnTo>
                <a:lnTo>
                  <a:pt x="87445" y="1462377"/>
                </a:lnTo>
                <a:lnTo>
                  <a:pt x="134065" y="1451672"/>
                </a:lnTo>
                <a:lnTo>
                  <a:pt x="180733" y="1440901"/>
                </a:lnTo>
                <a:lnTo>
                  <a:pt x="227448" y="1430064"/>
                </a:lnTo>
                <a:lnTo>
                  <a:pt x="274210" y="1419161"/>
                </a:lnTo>
                <a:lnTo>
                  <a:pt x="321019" y="1408193"/>
                </a:lnTo>
                <a:lnTo>
                  <a:pt x="367876" y="1397158"/>
                </a:lnTo>
                <a:lnTo>
                  <a:pt x="414779" y="1386057"/>
                </a:lnTo>
                <a:lnTo>
                  <a:pt x="461730" y="1374891"/>
                </a:lnTo>
                <a:lnTo>
                  <a:pt x="508728" y="1363658"/>
                </a:lnTo>
                <a:lnTo>
                  <a:pt x="555774" y="1352360"/>
                </a:lnTo>
                <a:lnTo>
                  <a:pt x="602866" y="1340996"/>
                </a:lnTo>
                <a:lnTo>
                  <a:pt x="650006" y="1329566"/>
                </a:lnTo>
                <a:lnTo>
                  <a:pt x="697193" y="1318070"/>
                </a:lnTo>
                <a:lnTo>
                  <a:pt x="744427" y="1306508"/>
                </a:lnTo>
                <a:lnTo>
                  <a:pt x="791708" y="1294880"/>
                </a:lnTo>
                <a:lnTo>
                  <a:pt x="839037" y="1283186"/>
                </a:lnTo>
                <a:lnTo>
                  <a:pt x="886413" y="1271427"/>
                </a:lnTo>
                <a:lnTo>
                  <a:pt x="933836" y="1259601"/>
                </a:lnTo>
                <a:lnTo>
                  <a:pt x="981306" y="1247710"/>
                </a:lnTo>
                <a:lnTo>
                  <a:pt x="1028823" y="1235752"/>
                </a:lnTo>
                <a:lnTo>
                  <a:pt x="1076388" y="1223729"/>
                </a:lnTo>
                <a:lnTo>
                  <a:pt x="1124000" y="1211640"/>
                </a:lnTo>
                <a:lnTo>
                  <a:pt x="1171659" y="1199485"/>
                </a:lnTo>
                <a:lnTo>
                  <a:pt x="1219365" y="1187264"/>
                </a:lnTo>
                <a:lnTo>
                  <a:pt x="1267118" y="1174977"/>
                </a:lnTo>
                <a:lnTo>
                  <a:pt x="1314919" y="1162624"/>
                </a:lnTo>
                <a:lnTo>
                  <a:pt x="1362766" y="1150206"/>
                </a:lnTo>
                <a:lnTo>
                  <a:pt x="1410661" y="1137721"/>
                </a:lnTo>
                <a:lnTo>
                  <a:pt x="1458604" y="1125171"/>
                </a:lnTo>
                <a:lnTo>
                  <a:pt x="1506593" y="1112554"/>
                </a:lnTo>
                <a:lnTo>
                  <a:pt x="1554629" y="1099872"/>
                </a:lnTo>
                <a:lnTo>
                  <a:pt x="1602713" y="1087124"/>
                </a:lnTo>
                <a:lnTo>
                  <a:pt x="1650844" y="1074310"/>
                </a:lnTo>
                <a:lnTo>
                  <a:pt x="1699022" y="1061430"/>
                </a:lnTo>
                <a:lnTo>
                  <a:pt x="1747248" y="1048484"/>
                </a:lnTo>
                <a:lnTo>
                  <a:pt x="1795520" y="1035472"/>
                </a:lnTo>
                <a:lnTo>
                  <a:pt x="1843840" y="1022395"/>
                </a:lnTo>
                <a:lnTo>
                  <a:pt x="1892207" y="1009251"/>
                </a:lnTo>
                <a:lnTo>
                  <a:pt x="1940621" y="996042"/>
                </a:lnTo>
                <a:lnTo>
                  <a:pt x="1989082" y="982766"/>
                </a:lnTo>
                <a:lnTo>
                  <a:pt x="2037591" y="969425"/>
                </a:lnTo>
                <a:lnTo>
                  <a:pt x="2086146" y="956018"/>
                </a:lnTo>
                <a:lnTo>
                  <a:pt x="2134749" y="942545"/>
                </a:lnTo>
                <a:lnTo>
                  <a:pt x="2183399" y="929006"/>
                </a:lnTo>
                <a:lnTo>
                  <a:pt x="2232097" y="915401"/>
                </a:lnTo>
                <a:lnTo>
                  <a:pt x="2280841" y="901730"/>
                </a:lnTo>
                <a:lnTo>
                  <a:pt x="2329633" y="887994"/>
                </a:lnTo>
                <a:lnTo>
                  <a:pt x="2378471" y="874191"/>
                </a:lnTo>
                <a:lnTo>
                  <a:pt x="2427357" y="860323"/>
                </a:lnTo>
                <a:lnTo>
                  <a:pt x="2476291" y="846388"/>
                </a:lnTo>
                <a:lnTo>
                  <a:pt x="2525271" y="832388"/>
                </a:lnTo>
                <a:lnTo>
                  <a:pt x="2574299" y="818322"/>
                </a:lnTo>
                <a:lnTo>
                  <a:pt x="2623373" y="804190"/>
                </a:lnTo>
                <a:lnTo>
                  <a:pt x="2672495" y="789992"/>
                </a:lnTo>
                <a:lnTo>
                  <a:pt x="2721664" y="775728"/>
                </a:lnTo>
                <a:lnTo>
                  <a:pt x="2770881" y="761398"/>
                </a:lnTo>
                <a:lnTo>
                  <a:pt x="2820144" y="747003"/>
                </a:lnTo>
                <a:lnTo>
                  <a:pt x="2869455" y="732541"/>
                </a:lnTo>
                <a:lnTo>
                  <a:pt x="2918813" y="718014"/>
                </a:lnTo>
                <a:lnTo>
                  <a:pt x="2968218" y="703420"/>
                </a:lnTo>
                <a:lnTo>
                  <a:pt x="3017670" y="688761"/>
                </a:lnTo>
                <a:lnTo>
                  <a:pt x="3067169" y="674036"/>
                </a:lnTo>
                <a:lnTo>
                  <a:pt x="3116716" y="659245"/>
                </a:lnTo>
                <a:lnTo>
                  <a:pt x="3166310" y="644388"/>
                </a:lnTo>
                <a:lnTo>
                  <a:pt x="3215951" y="629465"/>
                </a:lnTo>
                <a:lnTo>
                  <a:pt x="3265639" y="614477"/>
                </a:lnTo>
                <a:lnTo>
                  <a:pt x="3315374" y="599422"/>
                </a:lnTo>
                <a:lnTo>
                  <a:pt x="3365156" y="584301"/>
                </a:lnTo>
                <a:lnTo>
                  <a:pt x="3414986" y="569115"/>
                </a:lnTo>
                <a:lnTo>
                  <a:pt x="3464863" y="553863"/>
                </a:lnTo>
                <a:lnTo>
                  <a:pt x="3514787" y="538545"/>
                </a:lnTo>
                <a:lnTo>
                  <a:pt x="3564758" y="523161"/>
                </a:lnTo>
                <a:lnTo>
                  <a:pt x="3614776" y="507711"/>
                </a:lnTo>
                <a:lnTo>
                  <a:pt x="3664842" y="492195"/>
                </a:lnTo>
                <a:lnTo>
                  <a:pt x="3714955" y="476613"/>
                </a:lnTo>
                <a:lnTo>
                  <a:pt x="3765115" y="460965"/>
                </a:lnTo>
                <a:lnTo>
                  <a:pt x="3815322" y="445252"/>
                </a:lnTo>
                <a:lnTo>
                  <a:pt x="3865576" y="429472"/>
                </a:lnTo>
                <a:lnTo>
                  <a:pt x="3915877" y="413627"/>
                </a:lnTo>
                <a:lnTo>
                  <a:pt x="3966226" y="397716"/>
                </a:lnTo>
                <a:lnTo>
                  <a:pt x="4016621" y="381739"/>
                </a:lnTo>
                <a:lnTo>
                  <a:pt x="4067064" y="365696"/>
                </a:lnTo>
                <a:lnTo>
                  <a:pt x="4117554" y="349587"/>
                </a:lnTo>
                <a:lnTo>
                  <a:pt x="4168092" y="333412"/>
                </a:lnTo>
                <a:lnTo>
                  <a:pt x="4218676" y="317171"/>
                </a:lnTo>
                <a:lnTo>
                  <a:pt x="4269308" y="300865"/>
                </a:lnTo>
                <a:lnTo>
                  <a:pt x="4319986" y="284492"/>
                </a:lnTo>
                <a:lnTo>
                  <a:pt x="4370712" y="268054"/>
                </a:lnTo>
                <a:lnTo>
                  <a:pt x="4421485" y="251549"/>
                </a:lnTo>
                <a:lnTo>
                  <a:pt x="4472306" y="234979"/>
                </a:lnTo>
                <a:lnTo>
                  <a:pt x="4523173" y="218343"/>
                </a:lnTo>
                <a:lnTo>
                  <a:pt x="4574088" y="201641"/>
                </a:lnTo>
                <a:lnTo>
                  <a:pt x="4625049" y="184873"/>
                </a:lnTo>
                <a:lnTo>
                  <a:pt x="4676058" y="168040"/>
                </a:lnTo>
                <a:lnTo>
                  <a:pt x="4727114" y="151140"/>
                </a:lnTo>
                <a:lnTo>
                  <a:pt x="4778218" y="134175"/>
                </a:lnTo>
                <a:lnTo>
                  <a:pt x="4829368" y="117143"/>
                </a:lnTo>
                <a:lnTo>
                  <a:pt x="4880566" y="100046"/>
                </a:lnTo>
                <a:lnTo>
                  <a:pt x="4931810" y="82883"/>
                </a:lnTo>
                <a:lnTo>
                  <a:pt x="4983102" y="65654"/>
                </a:lnTo>
                <a:lnTo>
                  <a:pt x="5034441" y="48359"/>
                </a:lnTo>
                <a:lnTo>
                  <a:pt x="5085828" y="30998"/>
                </a:lnTo>
                <a:lnTo>
                  <a:pt x="5137261" y="13571"/>
                </a:lnTo>
                <a:lnTo>
                  <a:pt x="517691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97726" y="1911680"/>
            <a:ext cx="362585" cy="309245"/>
          </a:xfrm>
          <a:custGeom>
            <a:avLst/>
            <a:gdLst/>
            <a:ahLst/>
            <a:cxnLst/>
            <a:rect l="l" t="t" r="r" b="b"/>
            <a:pathLst>
              <a:path w="362584" h="309244">
                <a:moveTo>
                  <a:pt x="0" y="0"/>
                </a:moveTo>
                <a:lnTo>
                  <a:pt x="105755" y="309100"/>
                </a:lnTo>
                <a:lnTo>
                  <a:pt x="361978" y="487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35376" y="3366284"/>
            <a:ext cx="354965" cy="319405"/>
          </a:xfrm>
          <a:custGeom>
            <a:avLst/>
            <a:gdLst/>
            <a:ahLst/>
            <a:cxnLst/>
            <a:rect l="l" t="t" r="r" b="b"/>
            <a:pathLst>
              <a:path w="354965" h="319404">
                <a:moveTo>
                  <a:pt x="283132" y="0"/>
                </a:moveTo>
                <a:lnTo>
                  <a:pt x="0" y="230746"/>
                </a:lnTo>
                <a:lnTo>
                  <a:pt x="354544" y="318807"/>
                </a:lnTo>
                <a:lnTo>
                  <a:pt x="283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19676" y="3488773"/>
            <a:ext cx="3930015" cy="123825"/>
          </a:xfrm>
          <a:custGeom>
            <a:avLst/>
            <a:gdLst/>
            <a:ahLst/>
            <a:cxnLst/>
            <a:rect l="l" t="t" r="r" b="b"/>
            <a:pathLst>
              <a:path w="3930015" h="123825">
                <a:moveTo>
                  <a:pt x="0" y="47479"/>
                </a:moveTo>
                <a:lnTo>
                  <a:pt x="41793" y="44732"/>
                </a:lnTo>
                <a:lnTo>
                  <a:pt x="93847" y="41689"/>
                </a:lnTo>
                <a:lnTo>
                  <a:pt x="145863" y="38754"/>
                </a:lnTo>
                <a:lnTo>
                  <a:pt x="197840" y="35926"/>
                </a:lnTo>
                <a:lnTo>
                  <a:pt x="249779" y="33205"/>
                </a:lnTo>
                <a:lnTo>
                  <a:pt x="301679" y="30591"/>
                </a:lnTo>
                <a:lnTo>
                  <a:pt x="353541" y="28084"/>
                </a:lnTo>
                <a:lnTo>
                  <a:pt x="405364" y="25684"/>
                </a:lnTo>
                <a:lnTo>
                  <a:pt x="457148" y="23392"/>
                </a:lnTo>
                <a:lnTo>
                  <a:pt x="508894" y="21206"/>
                </a:lnTo>
                <a:lnTo>
                  <a:pt x="560601" y="19128"/>
                </a:lnTo>
                <a:lnTo>
                  <a:pt x="612270" y="17157"/>
                </a:lnTo>
                <a:lnTo>
                  <a:pt x="663900" y="15293"/>
                </a:lnTo>
                <a:lnTo>
                  <a:pt x="715492" y="13536"/>
                </a:lnTo>
                <a:lnTo>
                  <a:pt x="767045" y="11887"/>
                </a:lnTo>
                <a:lnTo>
                  <a:pt x="818560" y="10344"/>
                </a:lnTo>
                <a:lnTo>
                  <a:pt x="870036" y="8909"/>
                </a:lnTo>
                <a:lnTo>
                  <a:pt x="921473" y="7580"/>
                </a:lnTo>
                <a:lnTo>
                  <a:pt x="972872" y="6359"/>
                </a:lnTo>
                <a:lnTo>
                  <a:pt x="1024233" y="5245"/>
                </a:lnTo>
                <a:lnTo>
                  <a:pt x="1075554" y="4239"/>
                </a:lnTo>
                <a:lnTo>
                  <a:pt x="1126838" y="3339"/>
                </a:lnTo>
                <a:lnTo>
                  <a:pt x="1178082" y="2547"/>
                </a:lnTo>
                <a:lnTo>
                  <a:pt x="1229288" y="1861"/>
                </a:lnTo>
                <a:lnTo>
                  <a:pt x="1280456" y="1283"/>
                </a:lnTo>
                <a:lnTo>
                  <a:pt x="1331585" y="812"/>
                </a:lnTo>
                <a:lnTo>
                  <a:pt x="1382676" y="448"/>
                </a:lnTo>
                <a:lnTo>
                  <a:pt x="1433727" y="192"/>
                </a:lnTo>
                <a:lnTo>
                  <a:pt x="1484741" y="42"/>
                </a:lnTo>
                <a:lnTo>
                  <a:pt x="1535716" y="0"/>
                </a:lnTo>
                <a:lnTo>
                  <a:pt x="1586652" y="64"/>
                </a:lnTo>
                <a:lnTo>
                  <a:pt x="1637550" y="236"/>
                </a:lnTo>
                <a:lnTo>
                  <a:pt x="1688409" y="515"/>
                </a:lnTo>
                <a:lnTo>
                  <a:pt x="1739229" y="901"/>
                </a:lnTo>
                <a:lnTo>
                  <a:pt x="1790011" y="1395"/>
                </a:lnTo>
                <a:lnTo>
                  <a:pt x="1840755" y="1995"/>
                </a:lnTo>
                <a:lnTo>
                  <a:pt x="1891460" y="2703"/>
                </a:lnTo>
                <a:lnTo>
                  <a:pt x="1942126" y="3517"/>
                </a:lnTo>
                <a:lnTo>
                  <a:pt x="1992754" y="4439"/>
                </a:lnTo>
                <a:lnTo>
                  <a:pt x="2043343" y="5468"/>
                </a:lnTo>
                <a:lnTo>
                  <a:pt x="2093894" y="6604"/>
                </a:lnTo>
                <a:lnTo>
                  <a:pt x="2144406" y="7848"/>
                </a:lnTo>
                <a:lnTo>
                  <a:pt x="2194879" y="9198"/>
                </a:lnTo>
                <a:lnTo>
                  <a:pt x="2245314" y="10656"/>
                </a:lnTo>
                <a:lnTo>
                  <a:pt x="2295711" y="12221"/>
                </a:lnTo>
                <a:lnTo>
                  <a:pt x="2346068" y="13893"/>
                </a:lnTo>
                <a:lnTo>
                  <a:pt x="2396388" y="15672"/>
                </a:lnTo>
                <a:lnTo>
                  <a:pt x="2446669" y="17558"/>
                </a:lnTo>
                <a:lnTo>
                  <a:pt x="2496911" y="19551"/>
                </a:lnTo>
                <a:lnTo>
                  <a:pt x="2547114" y="21652"/>
                </a:lnTo>
                <a:lnTo>
                  <a:pt x="2597279" y="23859"/>
                </a:lnTo>
                <a:lnTo>
                  <a:pt x="2647406" y="26174"/>
                </a:lnTo>
                <a:lnTo>
                  <a:pt x="2697494" y="28596"/>
                </a:lnTo>
                <a:lnTo>
                  <a:pt x="2747543" y="31125"/>
                </a:lnTo>
                <a:lnTo>
                  <a:pt x="2797554" y="33762"/>
                </a:lnTo>
                <a:lnTo>
                  <a:pt x="2847526" y="36505"/>
                </a:lnTo>
                <a:lnTo>
                  <a:pt x="2897460" y="39355"/>
                </a:lnTo>
                <a:lnTo>
                  <a:pt x="2947355" y="42313"/>
                </a:lnTo>
                <a:lnTo>
                  <a:pt x="2997211" y="45378"/>
                </a:lnTo>
                <a:lnTo>
                  <a:pt x="3047029" y="48550"/>
                </a:lnTo>
                <a:lnTo>
                  <a:pt x="3096809" y="51829"/>
                </a:lnTo>
                <a:lnTo>
                  <a:pt x="3146550" y="55215"/>
                </a:lnTo>
                <a:lnTo>
                  <a:pt x="3196252" y="58709"/>
                </a:lnTo>
                <a:lnTo>
                  <a:pt x="3245916" y="62309"/>
                </a:lnTo>
                <a:lnTo>
                  <a:pt x="3295541" y="66017"/>
                </a:lnTo>
                <a:lnTo>
                  <a:pt x="3345127" y="69832"/>
                </a:lnTo>
                <a:lnTo>
                  <a:pt x="3394675" y="73754"/>
                </a:lnTo>
                <a:lnTo>
                  <a:pt x="3444185" y="77783"/>
                </a:lnTo>
                <a:lnTo>
                  <a:pt x="3493656" y="81920"/>
                </a:lnTo>
                <a:lnTo>
                  <a:pt x="3543088" y="86163"/>
                </a:lnTo>
                <a:lnTo>
                  <a:pt x="3592482" y="90514"/>
                </a:lnTo>
                <a:lnTo>
                  <a:pt x="3641837" y="94971"/>
                </a:lnTo>
                <a:lnTo>
                  <a:pt x="3691153" y="99536"/>
                </a:lnTo>
                <a:lnTo>
                  <a:pt x="3740431" y="104208"/>
                </a:lnTo>
                <a:lnTo>
                  <a:pt x="3789671" y="108988"/>
                </a:lnTo>
                <a:lnTo>
                  <a:pt x="3838872" y="113874"/>
                </a:lnTo>
                <a:lnTo>
                  <a:pt x="3888034" y="118867"/>
                </a:lnTo>
                <a:lnTo>
                  <a:pt x="3929677" y="12345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89909" y="3445277"/>
            <a:ext cx="342900" cy="325120"/>
          </a:xfrm>
          <a:custGeom>
            <a:avLst/>
            <a:gdLst/>
            <a:ahLst/>
            <a:cxnLst/>
            <a:rect l="l" t="t" r="r" b="b"/>
            <a:pathLst>
              <a:path w="342900" h="325120">
                <a:moveTo>
                  <a:pt x="35705" y="0"/>
                </a:moveTo>
                <a:lnTo>
                  <a:pt x="0" y="324733"/>
                </a:lnTo>
                <a:lnTo>
                  <a:pt x="342607" y="198151"/>
                </a:lnTo>
                <a:lnTo>
                  <a:pt x="35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5481" y="3370515"/>
            <a:ext cx="337185" cy="326390"/>
          </a:xfrm>
          <a:custGeom>
            <a:avLst/>
            <a:gdLst/>
            <a:ahLst/>
            <a:cxnLst/>
            <a:rect l="l" t="t" r="r" b="b"/>
            <a:pathLst>
              <a:path w="337184" h="326389">
                <a:moveTo>
                  <a:pt x="315278" y="0"/>
                </a:moveTo>
                <a:lnTo>
                  <a:pt x="0" y="184423"/>
                </a:lnTo>
                <a:lnTo>
                  <a:pt x="336743" y="325990"/>
                </a:lnTo>
                <a:lnTo>
                  <a:pt x="315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2156" y="3484103"/>
            <a:ext cx="7036434" cy="5549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4125" y="5691698"/>
            <a:ext cx="1135380" cy="1134745"/>
          </a:xfrm>
          <a:custGeom>
            <a:avLst/>
            <a:gdLst/>
            <a:ahLst/>
            <a:cxnLst/>
            <a:rect l="l" t="t" r="r" b="b"/>
            <a:pathLst>
              <a:path w="1135379" h="1134745">
                <a:moveTo>
                  <a:pt x="590321" y="0"/>
                </a:moveTo>
                <a:lnTo>
                  <a:pt x="544439" y="0"/>
                </a:lnTo>
                <a:lnTo>
                  <a:pt x="498679" y="3684"/>
                </a:lnTo>
                <a:lnTo>
                  <a:pt x="453279" y="11053"/>
                </a:lnTo>
                <a:lnTo>
                  <a:pt x="408483" y="22106"/>
                </a:lnTo>
                <a:lnTo>
                  <a:pt x="364529" y="36844"/>
                </a:lnTo>
                <a:lnTo>
                  <a:pt x="321661" y="55266"/>
                </a:lnTo>
                <a:lnTo>
                  <a:pt x="280118" y="77372"/>
                </a:lnTo>
                <a:lnTo>
                  <a:pt x="240142" y="103163"/>
                </a:lnTo>
                <a:lnTo>
                  <a:pt x="201973" y="132639"/>
                </a:lnTo>
                <a:lnTo>
                  <a:pt x="165853" y="165798"/>
                </a:lnTo>
                <a:lnTo>
                  <a:pt x="132682" y="201905"/>
                </a:lnTo>
                <a:lnTo>
                  <a:pt x="103197" y="240059"/>
                </a:lnTo>
                <a:lnTo>
                  <a:pt x="77398" y="280021"/>
                </a:lnTo>
                <a:lnTo>
                  <a:pt x="55284" y="321549"/>
                </a:lnTo>
                <a:lnTo>
                  <a:pt x="36856" y="364403"/>
                </a:lnTo>
                <a:lnTo>
                  <a:pt x="22113" y="408341"/>
                </a:lnTo>
                <a:lnTo>
                  <a:pt x="11056" y="453122"/>
                </a:lnTo>
                <a:lnTo>
                  <a:pt x="3685" y="498506"/>
                </a:lnTo>
                <a:lnTo>
                  <a:pt x="0" y="544251"/>
                </a:lnTo>
                <a:lnTo>
                  <a:pt x="0" y="590117"/>
                </a:lnTo>
                <a:lnTo>
                  <a:pt x="3685" y="635862"/>
                </a:lnTo>
                <a:lnTo>
                  <a:pt x="11056" y="681246"/>
                </a:lnTo>
                <a:lnTo>
                  <a:pt x="22113" y="726027"/>
                </a:lnTo>
                <a:lnTo>
                  <a:pt x="36856" y="769965"/>
                </a:lnTo>
                <a:lnTo>
                  <a:pt x="55284" y="812818"/>
                </a:lnTo>
                <a:lnTo>
                  <a:pt x="77398" y="854347"/>
                </a:lnTo>
                <a:lnTo>
                  <a:pt x="103197" y="894309"/>
                </a:lnTo>
                <a:lnTo>
                  <a:pt x="132682" y="932463"/>
                </a:lnTo>
                <a:lnTo>
                  <a:pt x="165853" y="968570"/>
                </a:lnTo>
                <a:lnTo>
                  <a:pt x="201973" y="1001729"/>
                </a:lnTo>
                <a:lnTo>
                  <a:pt x="240142" y="1031205"/>
                </a:lnTo>
                <a:lnTo>
                  <a:pt x="280118" y="1056996"/>
                </a:lnTo>
                <a:lnTo>
                  <a:pt x="321661" y="1079102"/>
                </a:lnTo>
                <a:lnTo>
                  <a:pt x="364529" y="1097524"/>
                </a:lnTo>
                <a:lnTo>
                  <a:pt x="408483" y="1112262"/>
                </a:lnTo>
                <a:lnTo>
                  <a:pt x="453279" y="1123315"/>
                </a:lnTo>
                <a:lnTo>
                  <a:pt x="498679" y="1130684"/>
                </a:lnTo>
                <a:lnTo>
                  <a:pt x="544439" y="1134368"/>
                </a:lnTo>
                <a:lnTo>
                  <a:pt x="590321" y="1134368"/>
                </a:lnTo>
                <a:lnTo>
                  <a:pt x="636082" y="1130684"/>
                </a:lnTo>
                <a:lnTo>
                  <a:pt x="681481" y="1123315"/>
                </a:lnTo>
                <a:lnTo>
                  <a:pt x="726278" y="1112262"/>
                </a:lnTo>
                <a:lnTo>
                  <a:pt x="770231" y="1097524"/>
                </a:lnTo>
                <a:lnTo>
                  <a:pt x="813100" y="1079102"/>
                </a:lnTo>
                <a:lnTo>
                  <a:pt x="854642" y="1056996"/>
                </a:lnTo>
                <a:lnTo>
                  <a:pt x="894619" y="1031205"/>
                </a:lnTo>
                <a:lnTo>
                  <a:pt x="932787" y="1001729"/>
                </a:lnTo>
                <a:lnTo>
                  <a:pt x="968907" y="968570"/>
                </a:lnTo>
                <a:lnTo>
                  <a:pt x="1002078" y="932463"/>
                </a:lnTo>
                <a:lnTo>
                  <a:pt x="1031563" y="894309"/>
                </a:lnTo>
                <a:lnTo>
                  <a:pt x="1057362" y="854347"/>
                </a:lnTo>
                <a:lnTo>
                  <a:pt x="1079476" y="812818"/>
                </a:lnTo>
                <a:lnTo>
                  <a:pt x="1097904" y="769965"/>
                </a:lnTo>
                <a:lnTo>
                  <a:pt x="1112647" y="726027"/>
                </a:lnTo>
                <a:lnTo>
                  <a:pt x="1123704" y="681246"/>
                </a:lnTo>
                <a:lnTo>
                  <a:pt x="1131075" y="635862"/>
                </a:lnTo>
                <a:lnTo>
                  <a:pt x="1134761" y="590117"/>
                </a:lnTo>
                <a:lnTo>
                  <a:pt x="1134761" y="544251"/>
                </a:lnTo>
                <a:lnTo>
                  <a:pt x="1131075" y="498506"/>
                </a:lnTo>
                <a:lnTo>
                  <a:pt x="1123704" y="453122"/>
                </a:lnTo>
                <a:lnTo>
                  <a:pt x="1112647" y="408341"/>
                </a:lnTo>
                <a:lnTo>
                  <a:pt x="1097904" y="364403"/>
                </a:lnTo>
                <a:lnTo>
                  <a:pt x="1079476" y="321549"/>
                </a:lnTo>
                <a:lnTo>
                  <a:pt x="1057362" y="280021"/>
                </a:lnTo>
                <a:lnTo>
                  <a:pt x="1031563" y="240059"/>
                </a:lnTo>
                <a:lnTo>
                  <a:pt x="1002078" y="201905"/>
                </a:lnTo>
                <a:lnTo>
                  <a:pt x="968907" y="165798"/>
                </a:lnTo>
                <a:lnTo>
                  <a:pt x="932787" y="132639"/>
                </a:lnTo>
                <a:lnTo>
                  <a:pt x="894619" y="103163"/>
                </a:lnTo>
                <a:lnTo>
                  <a:pt x="854642" y="77372"/>
                </a:lnTo>
                <a:lnTo>
                  <a:pt x="813100" y="55266"/>
                </a:lnTo>
                <a:lnTo>
                  <a:pt x="770231" y="36844"/>
                </a:lnTo>
                <a:lnTo>
                  <a:pt x="726278" y="22106"/>
                </a:lnTo>
                <a:lnTo>
                  <a:pt x="681481" y="11053"/>
                </a:lnTo>
                <a:lnTo>
                  <a:pt x="636082" y="3684"/>
                </a:lnTo>
                <a:lnTo>
                  <a:pt x="59032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3917" y="3903411"/>
            <a:ext cx="1987550" cy="272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59204" y="3418012"/>
            <a:ext cx="9706610" cy="2580005"/>
          </a:xfrm>
          <a:custGeom>
            <a:avLst/>
            <a:gdLst/>
            <a:ahLst/>
            <a:cxnLst/>
            <a:rect l="l" t="t" r="r" b="b"/>
            <a:pathLst>
              <a:path w="9706610" h="2580004">
                <a:moveTo>
                  <a:pt x="0" y="2579857"/>
                </a:moveTo>
                <a:lnTo>
                  <a:pt x="41702" y="2575972"/>
                </a:lnTo>
                <a:lnTo>
                  <a:pt x="150691" y="2565634"/>
                </a:lnTo>
                <a:lnTo>
                  <a:pt x="259062" y="2555272"/>
                </a:lnTo>
                <a:lnTo>
                  <a:pt x="366815" y="2544886"/>
                </a:lnTo>
                <a:lnTo>
                  <a:pt x="473950" y="2534475"/>
                </a:lnTo>
                <a:lnTo>
                  <a:pt x="580467" y="2524040"/>
                </a:lnTo>
                <a:lnTo>
                  <a:pt x="686366" y="2513581"/>
                </a:lnTo>
                <a:lnTo>
                  <a:pt x="791646" y="2503098"/>
                </a:lnTo>
                <a:lnTo>
                  <a:pt x="896309" y="2492590"/>
                </a:lnTo>
                <a:lnTo>
                  <a:pt x="1000353" y="2482059"/>
                </a:lnTo>
                <a:lnTo>
                  <a:pt x="1103780" y="2471503"/>
                </a:lnTo>
                <a:lnTo>
                  <a:pt x="1206588" y="2460923"/>
                </a:lnTo>
                <a:lnTo>
                  <a:pt x="1308779" y="2450319"/>
                </a:lnTo>
                <a:lnTo>
                  <a:pt x="1410351" y="2439690"/>
                </a:lnTo>
                <a:lnTo>
                  <a:pt x="1511305" y="2429038"/>
                </a:lnTo>
                <a:lnTo>
                  <a:pt x="1611641" y="2418361"/>
                </a:lnTo>
                <a:lnTo>
                  <a:pt x="1711359" y="2407660"/>
                </a:lnTo>
                <a:lnTo>
                  <a:pt x="1810460" y="2396935"/>
                </a:lnTo>
                <a:lnTo>
                  <a:pt x="1908941" y="2386185"/>
                </a:lnTo>
                <a:lnTo>
                  <a:pt x="2006805" y="2375412"/>
                </a:lnTo>
                <a:lnTo>
                  <a:pt x="2104051" y="2364614"/>
                </a:lnTo>
                <a:lnTo>
                  <a:pt x="2200679" y="2353792"/>
                </a:lnTo>
                <a:lnTo>
                  <a:pt x="2296689" y="2342946"/>
                </a:lnTo>
                <a:lnTo>
                  <a:pt x="2392080" y="2332076"/>
                </a:lnTo>
                <a:lnTo>
                  <a:pt x="2486854" y="2321181"/>
                </a:lnTo>
                <a:lnTo>
                  <a:pt x="2581009" y="2310262"/>
                </a:lnTo>
                <a:lnTo>
                  <a:pt x="2674547" y="2299320"/>
                </a:lnTo>
                <a:lnTo>
                  <a:pt x="2767466" y="2288352"/>
                </a:lnTo>
                <a:lnTo>
                  <a:pt x="2859768" y="2277361"/>
                </a:lnTo>
                <a:lnTo>
                  <a:pt x="2951451" y="2266346"/>
                </a:lnTo>
                <a:lnTo>
                  <a:pt x="3042516" y="2255306"/>
                </a:lnTo>
                <a:lnTo>
                  <a:pt x="3132963" y="2244242"/>
                </a:lnTo>
                <a:lnTo>
                  <a:pt x="3222792" y="2233154"/>
                </a:lnTo>
                <a:lnTo>
                  <a:pt x="3312003" y="2222042"/>
                </a:lnTo>
                <a:lnTo>
                  <a:pt x="3400596" y="2210905"/>
                </a:lnTo>
                <a:lnTo>
                  <a:pt x="3488571" y="2199744"/>
                </a:lnTo>
                <a:lnTo>
                  <a:pt x="3575928" y="2188560"/>
                </a:lnTo>
                <a:lnTo>
                  <a:pt x="3662667" y="2177350"/>
                </a:lnTo>
                <a:lnTo>
                  <a:pt x="3748787" y="2166117"/>
                </a:lnTo>
                <a:lnTo>
                  <a:pt x="3834290" y="2154860"/>
                </a:lnTo>
                <a:lnTo>
                  <a:pt x="3919175" y="2143578"/>
                </a:lnTo>
                <a:lnTo>
                  <a:pt x="4003441" y="2132272"/>
                </a:lnTo>
                <a:lnTo>
                  <a:pt x="4087090" y="2120942"/>
                </a:lnTo>
                <a:lnTo>
                  <a:pt x="4170120" y="2109588"/>
                </a:lnTo>
                <a:lnTo>
                  <a:pt x="4252532" y="2098209"/>
                </a:lnTo>
                <a:lnTo>
                  <a:pt x="4334327" y="2086807"/>
                </a:lnTo>
                <a:lnTo>
                  <a:pt x="4415503" y="2075380"/>
                </a:lnTo>
                <a:lnTo>
                  <a:pt x="4496061" y="2063929"/>
                </a:lnTo>
                <a:lnTo>
                  <a:pt x="4576001" y="2052454"/>
                </a:lnTo>
                <a:lnTo>
                  <a:pt x="4655323" y="2040954"/>
                </a:lnTo>
                <a:lnTo>
                  <a:pt x="4734027" y="2029431"/>
                </a:lnTo>
                <a:lnTo>
                  <a:pt x="4812113" y="2017883"/>
                </a:lnTo>
                <a:lnTo>
                  <a:pt x="4889581" y="2006311"/>
                </a:lnTo>
                <a:lnTo>
                  <a:pt x="4966431" y="1994715"/>
                </a:lnTo>
                <a:lnTo>
                  <a:pt x="5042663" y="1983094"/>
                </a:lnTo>
                <a:lnTo>
                  <a:pt x="5118277" y="1971450"/>
                </a:lnTo>
                <a:lnTo>
                  <a:pt x="5193272" y="1959781"/>
                </a:lnTo>
                <a:lnTo>
                  <a:pt x="5267650" y="1948088"/>
                </a:lnTo>
                <a:lnTo>
                  <a:pt x="5341410" y="1936371"/>
                </a:lnTo>
                <a:lnTo>
                  <a:pt x="5414551" y="1924629"/>
                </a:lnTo>
                <a:lnTo>
                  <a:pt x="5487075" y="1912864"/>
                </a:lnTo>
                <a:lnTo>
                  <a:pt x="5558980" y="1901074"/>
                </a:lnTo>
                <a:lnTo>
                  <a:pt x="5630267" y="1889260"/>
                </a:lnTo>
                <a:lnTo>
                  <a:pt x="5700937" y="1877422"/>
                </a:lnTo>
                <a:lnTo>
                  <a:pt x="5770988" y="1865560"/>
                </a:lnTo>
                <a:lnTo>
                  <a:pt x="5840421" y="1853673"/>
                </a:lnTo>
                <a:lnTo>
                  <a:pt x="5909236" y="1841762"/>
                </a:lnTo>
                <a:lnTo>
                  <a:pt x="5977434" y="1829827"/>
                </a:lnTo>
                <a:lnTo>
                  <a:pt x="6045013" y="1817868"/>
                </a:lnTo>
                <a:lnTo>
                  <a:pt x="6111974" y="1805885"/>
                </a:lnTo>
                <a:lnTo>
                  <a:pt x="6178317" y="1793877"/>
                </a:lnTo>
                <a:lnTo>
                  <a:pt x="6244042" y="1781846"/>
                </a:lnTo>
                <a:lnTo>
                  <a:pt x="6309148" y="1769790"/>
                </a:lnTo>
                <a:lnTo>
                  <a:pt x="6373637" y="1757710"/>
                </a:lnTo>
                <a:lnTo>
                  <a:pt x="6437508" y="1745605"/>
                </a:lnTo>
                <a:lnTo>
                  <a:pt x="6500761" y="1733477"/>
                </a:lnTo>
                <a:lnTo>
                  <a:pt x="6563395" y="1721324"/>
                </a:lnTo>
                <a:lnTo>
                  <a:pt x="6625412" y="1709147"/>
                </a:lnTo>
                <a:lnTo>
                  <a:pt x="6686811" y="1696946"/>
                </a:lnTo>
                <a:lnTo>
                  <a:pt x="6747591" y="1684721"/>
                </a:lnTo>
                <a:lnTo>
                  <a:pt x="6807754" y="1672471"/>
                </a:lnTo>
                <a:lnTo>
                  <a:pt x="6867298" y="1660197"/>
                </a:lnTo>
                <a:lnTo>
                  <a:pt x="6926224" y="1647900"/>
                </a:lnTo>
                <a:lnTo>
                  <a:pt x="6984533" y="1635577"/>
                </a:lnTo>
                <a:lnTo>
                  <a:pt x="7042223" y="1623231"/>
                </a:lnTo>
                <a:lnTo>
                  <a:pt x="7099295" y="1610861"/>
                </a:lnTo>
                <a:lnTo>
                  <a:pt x="7155750" y="1598466"/>
                </a:lnTo>
                <a:lnTo>
                  <a:pt x="7211586" y="1586047"/>
                </a:lnTo>
                <a:lnTo>
                  <a:pt x="7266804" y="1573604"/>
                </a:lnTo>
                <a:lnTo>
                  <a:pt x="7321404" y="1561137"/>
                </a:lnTo>
                <a:lnTo>
                  <a:pt x="7375386" y="1548645"/>
                </a:lnTo>
                <a:lnTo>
                  <a:pt x="7428750" y="1536130"/>
                </a:lnTo>
                <a:lnTo>
                  <a:pt x="7481496" y="1523590"/>
                </a:lnTo>
                <a:lnTo>
                  <a:pt x="7533624" y="1511026"/>
                </a:lnTo>
                <a:lnTo>
                  <a:pt x="7585134" y="1498437"/>
                </a:lnTo>
                <a:lnTo>
                  <a:pt x="7636026" y="1485825"/>
                </a:lnTo>
                <a:lnTo>
                  <a:pt x="7686299" y="1473188"/>
                </a:lnTo>
                <a:lnTo>
                  <a:pt x="7735955" y="1460528"/>
                </a:lnTo>
                <a:lnTo>
                  <a:pt x="7784993" y="1447842"/>
                </a:lnTo>
                <a:lnTo>
                  <a:pt x="7833412" y="1435133"/>
                </a:lnTo>
                <a:lnTo>
                  <a:pt x="7881214" y="1422400"/>
                </a:lnTo>
                <a:lnTo>
                  <a:pt x="7928398" y="1409642"/>
                </a:lnTo>
                <a:lnTo>
                  <a:pt x="7974963" y="1396860"/>
                </a:lnTo>
                <a:lnTo>
                  <a:pt x="8020911" y="1384054"/>
                </a:lnTo>
                <a:lnTo>
                  <a:pt x="8066240" y="1371224"/>
                </a:lnTo>
                <a:lnTo>
                  <a:pt x="8110952" y="1358370"/>
                </a:lnTo>
                <a:lnTo>
                  <a:pt x="8155045" y="1345491"/>
                </a:lnTo>
                <a:lnTo>
                  <a:pt x="8198520" y="1332588"/>
                </a:lnTo>
                <a:lnTo>
                  <a:pt x="8241378" y="1319661"/>
                </a:lnTo>
                <a:lnTo>
                  <a:pt x="8283617" y="1306710"/>
                </a:lnTo>
                <a:lnTo>
                  <a:pt x="8325238" y="1293735"/>
                </a:lnTo>
                <a:lnTo>
                  <a:pt x="8366241" y="1280735"/>
                </a:lnTo>
                <a:lnTo>
                  <a:pt x="8406627" y="1267711"/>
                </a:lnTo>
                <a:lnTo>
                  <a:pt x="8446394" y="1254663"/>
                </a:lnTo>
                <a:lnTo>
                  <a:pt x="8485543" y="1241591"/>
                </a:lnTo>
                <a:lnTo>
                  <a:pt x="8524074" y="1228494"/>
                </a:lnTo>
                <a:lnTo>
                  <a:pt x="8561987" y="1215374"/>
                </a:lnTo>
                <a:lnTo>
                  <a:pt x="8599282" y="1202229"/>
                </a:lnTo>
                <a:lnTo>
                  <a:pt x="8635959" y="1189060"/>
                </a:lnTo>
                <a:lnTo>
                  <a:pt x="8672018" y="1175867"/>
                </a:lnTo>
                <a:lnTo>
                  <a:pt x="8742281" y="1149408"/>
                </a:lnTo>
                <a:lnTo>
                  <a:pt x="8810073" y="1122852"/>
                </a:lnTo>
                <a:lnTo>
                  <a:pt x="8875392" y="1096200"/>
                </a:lnTo>
                <a:lnTo>
                  <a:pt x="8938240" y="1069450"/>
                </a:lnTo>
                <a:lnTo>
                  <a:pt x="8998615" y="1042604"/>
                </a:lnTo>
                <a:lnTo>
                  <a:pt x="9056518" y="1015661"/>
                </a:lnTo>
                <a:lnTo>
                  <a:pt x="9111949" y="988621"/>
                </a:lnTo>
                <a:lnTo>
                  <a:pt x="9164908" y="961485"/>
                </a:lnTo>
                <a:lnTo>
                  <a:pt x="9215394" y="934251"/>
                </a:lnTo>
                <a:lnTo>
                  <a:pt x="9263409" y="906921"/>
                </a:lnTo>
                <a:lnTo>
                  <a:pt x="9308952" y="879494"/>
                </a:lnTo>
                <a:lnTo>
                  <a:pt x="9352022" y="851971"/>
                </a:lnTo>
                <a:lnTo>
                  <a:pt x="9392620" y="824350"/>
                </a:lnTo>
                <a:lnTo>
                  <a:pt x="9430746" y="796633"/>
                </a:lnTo>
                <a:lnTo>
                  <a:pt x="9466400" y="768819"/>
                </a:lnTo>
                <a:lnTo>
                  <a:pt x="9499582" y="740908"/>
                </a:lnTo>
                <a:lnTo>
                  <a:pt x="9530292" y="712900"/>
                </a:lnTo>
                <a:lnTo>
                  <a:pt x="9558530" y="684796"/>
                </a:lnTo>
                <a:lnTo>
                  <a:pt x="9584296" y="656594"/>
                </a:lnTo>
                <a:lnTo>
                  <a:pt x="9618309" y="614111"/>
                </a:lnTo>
                <a:lnTo>
                  <a:pt x="9646760" y="571410"/>
                </a:lnTo>
                <a:lnTo>
                  <a:pt x="9669649" y="528491"/>
                </a:lnTo>
                <a:lnTo>
                  <a:pt x="9686976" y="485354"/>
                </a:lnTo>
                <a:lnTo>
                  <a:pt x="9698740" y="441999"/>
                </a:lnTo>
                <a:lnTo>
                  <a:pt x="9704943" y="398427"/>
                </a:lnTo>
                <a:lnTo>
                  <a:pt x="9705988" y="369257"/>
                </a:lnTo>
                <a:lnTo>
                  <a:pt x="9705583" y="354636"/>
                </a:lnTo>
                <a:lnTo>
                  <a:pt x="9700661" y="310628"/>
                </a:lnTo>
                <a:lnTo>
                  <a:pt x="9690177" y="266403"/>
                </a:lnTo>
                <a:lnTo>
                  <a:pt x="9674131" y="221959"/>
                </a:lnTo>
                <a:lnTo>
                  <a:pt x="9652523" y="177298"/>
                </a:lnTo>
                <a:lnTo>
                  <a:pt x="9625353" y="132418"/>
                </a:lnTo>
                <a:lnTo>
                  <a:pt x="9592620" y="87321"/>
                </a:lnTo>
                <a:lnTo>
                  <a:pt x="9567708" y="57136"/>
                </a:lnTo>
                <a:lnTo>
                  <a:pt x="9540325" y="26853"/>
                </a:lnTo>
                <a:lnTo>
                  <a:pt x="9507896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47726" y="3236362"/>
            <a:ext cx="356235" cy="334645"/>
          </a:xfrm>
          <a:custGeom>
            <a:avLst/>
            <a:gdLst/>
            <a:ahLst/>
            <a:cxnLst/>
            <a:rect l="l" t="t" r="r" b="b"/>
            <a:pathLst>
              <a:path w="356234" h="334645">
                <a:moveTo>
                  <a:pt x="0" y="0"/>
                </a:moveTo>
                <a:lnTo>
                  <a:pt x="147430" y="334167"/>
                </a:lnTo>
                <a:lnTo>
                  <a:pt x="355800" y="825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5629" y="5831340"/>
            <a:ext cx="340995" cy="325755"/>
          </a:xfrm>
          <a:custGeom>
            <a:avLst/>
            <a:gdLst/>
            <a:ahLst/>
            <a:cxnLst/>
            <a:rect l="l" t="t" r="r" b="b"/>
            <a:pathLst>
              <a:path w="340995" h="325754">
                <a:moveTo>
                  <a:pt x="310095" y="0"/>
                </a:moveTo>
                <a:lnTo>
                  <a:pt x="0" y="193009"/>
                </a:lnTo>
                <a:lnTo>
                  <a:pt x="340460" y="325278"/>
                </a:lnTo>
                <a:lnTo>
                  <a:pt x="310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2575" y="1536424"/>
            <a:ext cx="11099138" cy="5549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581" y="3755190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20" h="1112520">
                <a:moveTo>
                  <a:pt x="578694" y="0"/>
                </a:moveTo>
                <a:lnTo>
                  <a:pt x="533716" y="0"/>
                </a:lnTo>
                <a:lnTo>
                  <a:pt x="488856" y="3611"/>
                </a:lnTo>
                <a:lnTo>
                  <a:pt x="444351" y="10835"/>
                </a:lnTo>
                <a:lnTo>
                  <a:pt x="400437" y="21671"/>
                </a:lnTo>
                <a:lnTo>
                  <a:pt x="357349" y="36118"/>
                </a:lnTo>
                <a:lnTo>
                  <a:pt x="315325" y="54177"/>
                </a:lnTo>
                <a:lnTo>
                  <a:pt x="274601" y="75848"/>
                </a:lnTo>
                <a:lnTo>
                  <a:pt x="235413" y="101131"/>
                </a:lnTo>
                <a:lnTo>
                  <a:pt x="197996" y="130026"/>
                </a:lnTo>
                <a:lnTo>
                  <a:pt x="162589" y="162533"/>
                </a:lnTo>
                <a:lnTo>
                  <a:pt x="130071" y="197928"/>
                </a:lnTo>
                <a:lnTo>
                  <a:pt x="101166" y="235331"/>
                </a:lnTo>
                <a:lnTo>
                  <a:pt x="75875" y="274506"/>
                </a:lnTo>
                <a:lnTo>
                  <a:pt x="54196" y="315216"/>
                </a:lnTo>
                <a:lnTo>
                  <a:pt x="36130" y="357226"/>
                </a:lnTo>
                <a:lnTo>
                  <a:pt x="21678" y="400298"/>
                </a:lnTo>
                <a:lnTo>
                  <a:pt x="10839" y="444197"/>
                </a:lnTo>
                <a:lnTo>
                  <a:pt x="3613" y="488687"/>
                </a:lnTo>
                <a:lnTo>
                  <a:pt x="0" y="533532"/>
                </a:lnTo>
                <a:lnTo>
                  <a:pt x="0" y="578494"/>
                </a:lnTo>
                <a:lnTo>
                  <a:pt x="3613" y="623338"/>
                </a:lnTo>
                <a:lnTo>
                  <a:pt x="10839" y="667828"/>
                </a:lnTo>
                <a:lnTo>
                  <a:pt x="21678" y="711727"/>
                </a:lnTo>
                <a:lnTo>
                  <a:pt x="36130" y="754800"/>
                </a:lnTo>
                <a:lnTo>
                  <a:pt x="54196" y="796809"/>
                </a:lnTo>
                <a:lnTo>
                  <a:pt x="75875" y="837520"/>
                </a:lnTo>
                <a:lnTo>
                  <a:pt x="101166" y="876695"/>
                </a:lnTo>
                <a:lnTo>
                  <a:pt x="130071" y="914098"/>
                </a:lnTo>
                <a:lnTo>
                  <a:pt x="162589" y="949493"/>
                </a:lnTo>
                <a:lnTo>
                  <a:pt x="197996" y="982001"/>
                </a:lnTo>
                <a:lnTo>
                  <a:pt x="235413" y="1010897"/>
                </a:lnTo>
                <a:lnTo>
                  <a:pt x="274601" y="1036181"/>
                </a:lnTo>
                <a:lnTo>
                  <a:pt x="315325" y="1057854"/>
                </a:lnTo>
                <a:lnTo>
                  <a:pt x="357349" y="1075914"/>
                </a:lnTo>
                <a:lnTo>
                  <a:pt x="400437" y="1090362"/>
                </a:lnTo>
                <a:lnTo>
                  <a:pt x="444351" y="1101198"/>
                </a:lnTo>
                <a:lnTo>
                  <a:pt x="488856" y="1108422"/>
                </a:lnTo>
                <a:lnTo>
                  <a:pt x="533716" y="1112034"/>
                </a:lnTo>
                <a:lnTo>
                  <a:pt x="578694" y="1112034"/>
                </a:lnTo>
                <a:lnTo>
                  <a:pt x="623554" y="1108422"/>
                </a:lnTo>
                <a:lnTo>
                  <a:pt x="668059" y="1101198"/>
                </a:lnTo>
                <a:lnTo>
                  <a:pt x="711973" y="1090362"/>
                </a:lnTo>
                <a:lnTo>
                  <a:pt x="755060" y="1075914"/>
                </a:lnTo>
                <a:lnTo>
                  <a:pt x="797084" y="1057854"/>
                </a:lnTo>
                <a:lnTo>
                  <a:pt x="837808" y="1036181"/>
                </a:lnTo>
                <a:lnTo>
                  <a:pt x="876996" y="1010897"/>
                </a:lnTo>
                <a:lnTo>
                  <a:pt x="914412" y="982001"/>
                </a:lnTo>
                <a:lnTo>
                  <a:pt x="949819" y="949493"/>
                </a:lnTo>
                <a:lnTo>
                  <a:pt x="982337" y="914098"/>
                </a:lnTo>
                <a:lnTo>
                  <a:pt x="1011242" y="876695"/>
                </a:lnTo>
                <a:lnTo>
                  <a:pt x="1036533" y="837520"/>
                </a:lnTo>
                <a:lnTo>
                  <a:pt x="1058211" y="796809"/>
                </a:lnTo>
                <a:lnTo>
                  <a:pt x="1076277" y="754800"/>
                </a:lnTo>
                <a:lnTo>
                  <a:pt x="1090729" y="711727"/>
                </a:lnTo>
                <a:lnTo>
                  <a:pt x="1101568" y="667828"/>
                </a:lnTo>
                <a:lnTo>
                  <a:pt x="1108794" y="623338"/>
                </a:lnTo>
                <a:lnTo>
                  <a:pt x="1112407" y="578494"/>
                </a:lnTo>
                <a:lnTo>
                  <a:pt x="1112407" y="533532"/>
                </a:lnTo>
                <a:lnTo>
                  <a:pt x="1108794" y="488687"/>
                </a:lnTo>
                <a:lnTo>
                  <a:pt x="1101568" y="444197"/>
                </a:lnTo>
                <a:lnTo>
                  <a:pt x="1090729" y="400298"/>
                </a:lnTo>
                <a:lnTo>
                  <a:pt x="1076277" y="357226"/>
                </a:lnTo>
                <a:lnTo>
                  <a:pt x="1058211" y="315216"/>
                </a:lnTo>
                <a:lnTo>
                  <a:pt x="1036533" y="274506"/>
                </a:lnTo>
                <a:lnTo>
                  <a:pt x="1011242" y="235331"/>
                </a:lnTo>
                <a:lnTo>
                  <a:pt x="982337" y="197928"/>
                </a:lnTo>
                <a:lnTo>
                  <a:pt x="949819" y="162533"/>
                </a:lnTo>
                <a:lnTo>
                  <a:pt x="914412" y="130026"/>
                </a:lnTo>
                <a:lnTo>
                  <a:pt x="876996" y="101131"/>
                </a:lnTo>
                <a:lnTo>
                  <a:pt x="837808" y="75848"/>
                </a:lnTo>
                <a:lnTo>
                  <a:pt x="797084" y="54177"/>
                </a:lnTo>
                <a:lnTo>
                  <a:pt x="755060" y="36118"/>
                </a:lnTo>
                <a:lnTo>
                  <a:pt x="711973" y="21671"/>
                </a:lnTo>
                <a:lnTo>
                  <a:pt x="668059" y="10835"/>
                </a:lnTo>
                <a:lnTo>
                  <a:pt x="623554" y="3611"/>
                </a:lnTo>
                <a:lnTo>
                  <a:pt x="57869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13311" y="2052666"/>
            <a:ext cx="5177155" cy="1482725"/>
          </a:xfrm>
          <a:custGeom>
            <a:avLst/>
            <a:gdLst/>
            <a:ahLst/>
            <a:cxnLst/>
            <a:rect l="l" t="t" r="r" b="b"/>
            <a:pathLst>
              <a:path w="5177155" h="1482725">
                <a:moveTo>
                  <a:pt x="0" y="1482168"/>
                </a:moveTo>
                <a:lnTo>
                  <a:pt x="40872" y="1473017"/>
                </a:lnTo>
                <a:lnTo>
                  <a:pt x="87445" y="1462377"/>
                </a:lnTo>
                <a:lnTo>
                  <a:pt x="134065" y="1451672"/>
                </a:lnTo>
                <a:lnTo>
                  <a:pt x="180733" y="1440901"/>
                </a:lnTo>
                <a:lnTo>
                  <a:pt x="227448" y="1430064"/>
                </a:lnTo>
                <a:lnTo>
                  <a:pt x="274210" y="1419161"/>
                </a:lnTo>
                <a:lnTo>
                  <a:pt x="321019" y="1408193"/>
                </a:lnTo>
                <a:lnTo>
                  <a:pt x="367876" y="1397158"/>
                </a:lnTo>
                <a:lnTo>
                  <a:pt x="414779" y="1386057"/>
                </a:lnTo>
                <a:lnTo>
                  <a:pt x="461730" y="1374891"/>
                </a:lnTo>
                <a:lnTo>
                  <a:pt x="508728" y="1363658"/>
                </a:lnTo>
                <a:lnTo>
                  <a:pt x="555774" y="1352360"/>
                </a:lnTo>
                <a:lnTo>
                  <a:pt x="602866" y="1340996"/>
                </a:lnTo>
                <a:lnTo>
                  <a:pt x="650006" y="1329566"/>
                </a:lnTo>
                <a:lnTo>
                  <a:pt x="697193" y="1318070"/>
                </a:lnTo>
                <a:lnTo>
                  <a:pt x="744427" y="1306508"/>
                </a:lnTo>
                <a:lnTo>
                  <a:pt x="791708" y="1294880"/>
                </a:lnTo>
                <a:lnTo>
                  <a:pt x="839037" y="1283186"/>
                </a:lnTo>
                <a:lnTo>
                  <a:pt x="886413" y="1271427"/>
                </a:lnTo>
                <a:lnTo>
                  <a:pt x="933836" y="1259601"/>
                </a:lnTo>
                <a:lnTo>
                  <a:pt x="981306" y="1247710"/>
                </a:lnTo>
                <a:lnTo>
                  <a:pt x="1028823" y="1235752"/>
                </a:lnTo>
                <a:lnTo>
                  <a:pt x="1076388" y="1223729"/>
                </a:lnTo>
                <a:lnTo>
                  <a:pt x="1124000" y="1211640"/>
                </a:lnTo>
                <a:lnTo>
                  <a:pt x="1171659" y="1199485"/>
                </a:lnTo>
                <a:lnTo>
                  <a:pt x="1219365" y="1187264"/>
                </a:lnTo>
                <a:lnTo>
                  <a:pt x="1267118" y="1174977"/>
                </a:lnTo>
                <a:lnTo>
                  <a:pt x="1314919" y="1162624"/>
                </a:lnTo>
                <a:lnTo>
                  <a:pt x="1362766" y="1150206"/>
                </a:lnTo>
                <a:lnTo>
                  <a:pt x="1410661" y="1137721"/>
                </a:lnTo>
                <a:lnTo>
                  <a:pt x="1458604" y="1125171"/>
                </a:lnTo>
                <a:lnTo>
                  <a:pt x="1506593" y="1112554"/>
                </a:lnTo>
                <a:lnTo>
                  <a:pt x="1554629" y="1099872"/>
                </a:lnTo>
                <a:lnTo>
                  <a:pt x="1602713" y="1087124"/>
                </a:lnTo>
                <a:lnTo>
                  <a:pt x="1650844" y="1074310"/>
                </a:lnTo>
                <a:lnTo>
                  <a:pt x="1699022" y="1061430"/>
                </a:lnTo>
                <a:lnTo>
                  <a:pt x="1747248" y="1048484"/>
                </a:lnTo>
                <a:lnTo>
                  <a:pt x="1795520" y="1035472"/>
                </a:lnTo>
                <a:lnTo>
                  <a:pt x="1843840" y="1022395"/>
                </a:lnTo>
                <a:lnTo>
                  <a:pt x="1892207" y="1009251"/>
                </a:lnTo>
                <a:lnTo>
                  <a:pt x="1940621" y="996042"/>
                </a:lnTo>
                <a:lnTo>
                  <a:pt x="1989082" y="982766"/>
                </a:lnTo>
                <a:lnTo>
                  <a:pt x="2037591" y="969425"/>
                </a:lnTo>
                <a:lnTo>
                  <a:pt x="2086146" y="956018"/>
                </a:lnTo>
                <a:lnTo>
                  <a:pt x="2134749" y="942545"/>
                </a:lnTo>
                <a:lnTo>
                  <a:pt x="2183399" y="929006"/>
                </a:lnTo>
                <a:lnTo>
                  <a:pt x="2232097" y="915401"/>
                </a:lnTo>
                <a:lnTo>
                  <a:pt x="2280841" y="901730"/>
                </a:lnTo>
                <a:lnTo>
                  <a:pt x="2329633" y="887994"/>
                </a:lnTo>
                <a:lnTo>
                  <a:pt x="2378471" y="874191"/>
                </a:lnTo>
                <a:lnTo>
                  <a:pt x="2427357" y="860323"/>
                </a:lnTo>
                <a:lnTo>
                  <a:pt x="2476291" y="846388"/>
                </a:lnTo>
                <a:lnTo>
                  <a:pt x="2525271" y="832388"/>
                </a:lnTo>
                <a:lnTo>
                  <a:pt x="2574299" y="818322"/>
                </a:lnTo>
                <a:lnTo>
                  <a:pt x="2623373" y="804190"/>
                </a:lnTo>
                <a:lnTo>
                  <a:pt x="2672495" y="789992"/>
                </a:lnTo>
                <a:lnTo>
                  <a:pt x="2721664" y="775728"/>
                </a:lnTo>
                <a:lnTo>
                  <a:pt x="2770881" y="761398"/>
                </a:lnTo>
                <a:lnTo>
                  <a:pt x="2820144" y="747003"/>
                </a:lnTo>
                <a:lnTo>
                  <a:pt x="2869455" y="732541"/>
                </a:lnTo>
                <a:lnTo>
                  <a:pt x="2918813" y="718014"/>
                </a:lnTo>
                <a:lnTo>
                  <a:pt x="2968218" y="703420"/>
                </a:lnTo>
                <a:lnTo>
                  <a:pt x="3017670" y="688761"/>
                </a:lnTo>
                <a:lnTo>
                  <a:pt x="3067169" y="674036"/>
                </a:lnTo>
                <a:lnTo>
                  <a:pt x="3116716" y="659245"/>
                </a:lnTo>
                <a:lnTo>
                  <a:pt x="3166310" y="644388"/>
                </a:lnTo>
                <a:lnTo>
                  <a:pt x="3215951" y="629465"/>
                </a:lnTo>
                <a:lnTo>
                  <a:pt x="3265639" y="614477"/>
                </a:lnTo>
                <a:lnTo>
                  <a:pt x="3315374" y="599422"/>
                </a:lnTo>
                <a:lnTo>
                  <a:pt x="3365156" y="584301"/>
                </a:lnTo>
                <a:lnTo>
                  <a:pt x="3414986" y="569115"/>
                </a:lnTo>
                <a:lnTo>
                  <a:pt x="3464863" y="553863"/>
                </a:lnTo>
                <a:lnTo>
                  <a:pt x="3514787" y="538545"/>
                </a:lnTo>
                <a:lnTo>
                  <a:pt x="3564758" y="523161"/>
                </a:lnTo>
                <a:lnTo>
                  <a:pt x="3614776" y="507711"/>
                </a:lnTo>
                <a:lnTo>
                  <a:pt x="3664842" y="492195"/>
                </a:lnTo>
                <a:lnTo>
                  <a:pt x="3714955" y="476613"/>
                </a:lnTo>
                <a:lnTo>
                  <a:pt x="3765115" y="460965"/>
                </a:lnTo>
                <a:lnTo>
                  <a:pt x="3815322" y="445252"/>
                </a:lnTo>
                <a:lnTo>
                  <a:pt x="3865576" y="429472"/>
                </a:lnTo>
                <a:lnTo>
                  <a:pt x="3915877" y="413627"/>
                </a:lnTo>
                <a:lnTo>
                  <a:pt x="3966226" y="397716"/>
                </a:lnTo>
                <a:lnTo>
                  <a:pt x="4016621" y="381739"/>
                </a:lnTo>
                <a:lnTo>
                  <a:pt x="4067064" y="365696"/>
                </a:lnTo>
                <a:lnTo>
                  <a:pt x="4117554" y="349587"/>
                </a:lnTo>
                <a:lnTo>
                  <a:pt x="4168092" y="333412"/>
                </a:lnTo>
                <a:lnTo>
                  <a:pt x="4218676" y="317171"/>
                </a:lnTo>
                <a:lnTo>
                  <a:pt x="4269308" y="300865"/>
                </a:lnTo>
                <a:lnTo>
                  <a:pt x="4319986" y="284492"/>
                </a:lnTo>
                <a:lnTo>
                  <a:pt x="4370712" y="268054"/>
                </a:lnTo>
                <a:lnTo>
                  <a:pt x="4421485" y="251549"/>
                </a:lnTo>
                <a:lnTo>
                  <a:pt x="4472306" y="234979"/>
                </a:lnTo>
                <a:lnTo>
                  <a:pt x="4523173" y="218343"/>
                </a:lnTo>
                <a:lnTo>
                  <a:pt x="4574088" y="201641"/>
                </a:lnTo>
                <a:lnTo>
                  <a:pt x="4625049" y="184873"/>
                </a:lnTo>
                <a:lnTo>
                  <a:pt x="4676058" y="168040"/>
                </a:lnTo>
                <a:lnTo>
                  <a:pt x="4727114" y="151140"/>
                </a:lnTo>
                <a:lnTo>
                  <a:pt x="4778218" y="134175"/>
                </a:lnTo>
                <a:lnTo>
                  <a:pt x="4829368" y="117143"/>
                </a:lnTo>
                <a:lnTo>
                  <a:pt x="4880566" y="100046"/>
                </a:lnTo>
                <a:lnTo>
                  <a:pt x="4931810" y="82883"/>
                </a:lnTo>
                <a:lnTo>
                  <a:pt x="4983102" y="65654"/>
                </a:lnTo>
                <a:lnTo>
                  <a:pt x="5034441" y="48359"/>
                </a:lnTo>
                <a:lnTo>
                  <a:pt x="5085828" y="30998"/>
                </a:lnTo>
                <a:lnTo>
                  <a:pt x="5137261" y="13571"/>
                </a:lnTo>
                <a:lnTo>
                  <a:pt x="517691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97726" y="1911680"/>
            <a:ext cx="362585" cy="309245"/>
          </a:xfrm>
          <a:custGeom>
            <a:avLst/>
            <a:gdLst/>
            <a:ahLst/>
            <a:cxnLst/>
            <a:rect l="l" t="t" r="r" b="b"/>
            <a:pathLst>
              <a:path w="362584" h="309244">
                <a:moveTo>
                  <a:pt x="0" y="0"/>
                </a:moveTo>
                <a:lnTo>
                  <a:pt x="105755" y="309100"/>
                </a:lnTo>
                <a:lnTo>
                  <a:pt x="361978" y="487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35376" y="3366284"/>
            <a:ext cx="354965" cy="319405"/>
          </a:xfrm>
          <a:custGeom>
            <a:avLst/>
            <a:gdLst/>
            <a:ahLst/>
            <a:cxnLst/>
            <a:rect l="l" t="t" r="r" b="b"/>
            <a:pathLst>
              <a:path w="354965" h="319404">
                <a:moveTo>
                  <a:pt x="283132" y="0"/>
                </a:moveTo>
                <a:lnTo>
                  <a:pt x="0" y="230746"/>
                </a:lnTo>
                <a:lnTo>
                  <a:pt x="354544" y="318807"/>
                </a:lnTo>
                <a:lnTo>
                  <a:pt x="283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19676" y="3488773"/>
            <a:ext cx="3930015" cy="123825"/>
          </a:xfrm>
          <a:custGeom>
            <a:avLst/>
            <a:gdLst/>
            <a:ahLst/>
            <a:cxnLst/>
            <a:rect l="l" t="t" r="r" b="b"/>
            <a:pathLst>
              <a:path w="3930015" h="123825">
                <a:moveTo>
                  <a:pt x="0" y="47479"/>
                </a:moveTo>
                <a:lnTo>
                  <a:pt x="41793" y="44732"/>
                </a:lnTo>
                <a:lnTo>
                  <a:pt x="93847" y="41689"/>
                </a:lnTo>
                <a:lnTo>
                  <a:pt x="145863" y="38754"/>
                </a:lnTo>
                <a:lnTo>
                  <a:pt x="197840" y="35926"/>
                </a:lnTo>
                <a:lnTo>
                  <a:pt x="249779" y="33205"/>
                </a:lnTo>
                <a:lnTo>
                  <a:pt x="301679" y="30591"/>
                </a:lnTo>
                <a:lnTo>
                  <a:pt x="353541" y="28084"/>
                </a:lnTo>
                <a:lnTo>
                  <a:pt x="405364" y="25684"/>
                </a:lnTo>
                <a:lnTo>
                  <a:pt x="457148" y="23392"/>
                </a:lnTo>
                <a:lnTo>
                  <a:pt x="508894" y="21206"/>
                </a:lnTo>
                <a:lnTo>
                  <a:pt x="560601" y="19128"/>
                </a:lnTo>
                <a:lnTo>
                  <a:pt x="612270" y="17157"/>
                </a:lnTo>
                <a:lnTo>
                  <a:pt x="663900" y="15293"/>
                </a:lnTo>
                <a:lnTo>
                  <a:pt x="715492" y="13536"/>
                </a:lnTo>
                <a:lnTo>
                  <a:pt x="767045" y="11887"/>
                </a:lnTo>
                <a:lnTo>
                  <a:pt x="818560" y="10344"/>
                </a:lnTo>
                <a:lnTo>
                  <a:pt x="870036" y="8909"/>
                </a:lnTo>
                <a:lnTo>
                  <a:pt x="921473" y="7580"/>
                </a:lnTo>
                <a:lnTo>
                  <a:pt x="972872" y="6359"/>
                </a:lnTo>
                <a:lnTo>
                  <a:pt x="1024233" y="5245"/>
                </a:lnTo>
                <a:lnTo>
                  <a:pt x="1075554" y="4239"/>
                </a:lnTo>
                <a:lnTo>
                  <a:pt x="1126838" y="3339"/>
                </a:lnTo>
                <a:lnTo>
                  <a:pt x="1178082" y="2547"/>
                </a:lnTo>
                <a:lnTo>
                  <a:pt x="1229288" y="1861"/>
                </a:lnTo>
                <a:lnTo>
                  <a:pt x="1280456" y="1283"/>
                </a:lnTo>
                <a:lnTo>
                  <a:pt x="1331585" y="812"/>
                </a:lnTo>
                <a:lnTo>
                  <a:pt x="1382676" y="448"/>
                </a:lnTo>
                <a:lnTo>
                  <a:pt x="1433727" y="192"/>
                </a:lnTo>
                <a:lnTo>
                  <a:pt x="1484741" y="42"/>
                </a:lnTo>
                <a:lnTo>
                  <a:pt x="1535716" y="0"/>
                </a:lnTo>
                <a:lnTo>
                  <a:pt x="1586652" y="64"/>
                </a:lnTo>
                <a:lnTo>
                  <a:pt x="1637550" y="236"/>
                </a:lnTo>
                <a:lnTo>
                  <a:pt x="1688409" y="515"/>
                </a:lnTo>
                <a:lnTo>
                  <a:pt x="1739229" y="901"/>
                </a:lnTo>
                <a:lnTo>
                  <a:pt x="1790011" y="1395"/>
                </a:lnTo>
                <a:lnTo>
                  <a:pt x="1840755" y="1995"/>
                </a:lnTo>
                <a:lnTo>
                  <a:pt x="1891460" y="2703"/>
                </a:lnTo>
                <a:lnTo>
                  <a:pt x="1942126" y="3517"/>
                </a:lnTo>
                <a:lnTo>
                  <a:pt x="1992754" y="4439"/>
                </a:lnTo>
                <a:lnTo>
                  <a:pt x="2043343" y="5468"/>
                </a:lnTo>
                <a:lnTo>
                  <a:pt x="2093894" y="6604"/>
                </a:lnTo>
                <a:lnTo>
                  <a:pt x="2144406" y="7848"/>
                </a:lnTo>
                <a:lnTo>
                  <a:pt x="2194879" y="9198"/>
                </a:lnTo>
                <a:lnTo>
                  <a:pt x="2245314" y="10656"/>
                </a:lnTo>
                <a:lnTo>
                  <a:pt x="2295711" y="12221"/>
                </a:lnTo>
                <a:lnTo>
                  <a:pt x="2346068" y="13893"/>
                </a:lnTo>
                <a:lnTo>
                  <a:pt x="2396388" y="15672"/>
                </a:lnTo>
                <a:lnTo>
                  <a:pt x="2446669" y="17558"/>
                </a:lnTo>
                <a:lnTo>
                  <a:pt x="2496911" y="19551"/>
                </a:lnTo>
                <a:lnTo>
                  <a:pt x="2547114" y="21652"/>
                </a:lnTo>
                <a:lnTo>
                  <a:pt x="2597279" y="23859"/>
                </a:lnTo>
                <a:lnTo>
                  <a:pt x="2647406" y="26174"/>
                </a:lnTo>
                <a:lnTo>
                  <a:pt x="2697494" y="28596"/>
                </a:lnTo>
                <a:lnTo>
                  <a:pt x="2747543" y="31125"/>
                </a:lnTo>
                <a:lnTo>
                  <a:pt x="2797554" y="33762"/>
                </a:lnTo>
                <a:lnTo>
                  <a:pt x="2847526" y="36505"/>
                </a:lnTo>
                <a:lnTo>
                  <a:pt x="2897460" y="39355"/>
                </a:lnTo>
                <a:lnTo>
                  <a:pt x="2947355" y="42313"/>
                </a:lnTo>
                <a:lnTo>
                  <a:pt x="2997211" y="45378"/>
                </a:lnTo>
                <a:lnTo>
                  <a:pt x="3047029" y="48550"/>
                </a:lnTo>
                <a:lnTo>
                  <a:pt x="3096809" y="51829"/>
                </a:lnTo>
                <a:lnTo>
                  <a:pt x="3146550" y="55215"/>
                </a:lnTo>
                <a:lnTo>
                  <a:pt x="3196252" y="58709"/>
                </a:lnTo>
                <a:lnTo>
                  <a:pt x="3245916" y="62309"/>
                </a:lnTo>
                <a:lnTo>
                  <a:pt x="3295541" y="66017"/>
                </a:lnTo>
                <a:lnTo>
                  <a:pt x="3345127" y="69832"/>
                </a:lnTo>
                <a:lnTo>
                  <a:pt x="3394675" y="73754"/>
                </a:lnTo>
                <a:lnTo>
                  <a:pt x="3444185" y="77783"/>
                </a:lnTo>
                <a:lnTo>
                  <a:pt x="3493656" y="81920"/>
                </a:lnTo>
                <a:lnTo>
                  <a:pt x="3543088" y="86163"/>
                </a:lnTo>
                <a:lnTo>
                  <a:pt x="3592482" y="90514"/>
                </a:lnTo>
                <a:lnTo>
                  <a:pt x="3641837" y="94971"/>
                </a:lnTo>
                <a:lnTo>
                  <a:pt x="3691153" y="99536"/>
                </a:lnTo>
                <a:lnTo>
                  <a:pt x="3740431" y="104208"/>
                </a:lnTo>
                <a:lnTo>
                  <a:pt x="3789671" y="108988"/>
                </a:lnTo>
                <a:lnTo>
                  <a:pt x="3838872" y="113874"/>
                </a:lnTo>
                <a:lnTo>
                  <a:pt x="3888034" y="118867"/>
                </a:lnTo>
                <a:lnTo>
                  <a:pt x="3929677" y="12345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89909" y="3445277"/>
            <a:ext cx="342900" cy="325120"/>
          </a:xfrm>
          <a:custGeom>
            <a:avLst/>
            <a:gdLst/>
            <a:ahLst/>
            <a:cxnLst/>
            <a:rect l="l" t="t" r="r" b="b"/>
            <a:pathLst>
              <a:path w="342900" h="325120">
                <a:moveTo>
                  <a:pt x="35705" y="0"/>
                </a:moveTo>
                <a:lnTo>
                  <a:pt x="0" y="324733"/>
                </a:lnTo>
                <a:lnTo>
                  <a:pt x="342607" y="198151"/>
                </a:lnTo>
                <a:lnTo>
                  <a:pt x="35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5481" y="3370515"/>
            <a:ext cx="337185" cy="326390"/>
          </a:xfrm>
          <a:custGeom>
            <a:avLst/>
            <a:gdLst/>
            <a:ahLst/>
            <a:cxnLst/>
            <a:rect l="l" t="t" r="r" b="b"/>
            <a:pathLst>
              <a:path w="337184" h="326389">
                <a:moveTo>
                  <a:pt x="315278" y="0"/>
                </a:moveTo>
                <a:lnTo>
                  <a:pt x="0" y="184423"/>
                </a:lnTo>
                <a:lnTo>
                  <a:pt x="336743" y="325990"/>
                </a:lnTo>
                <a:lnTo>
                  <a:pt x="315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2156" y="3484103"/>
            <a:ext cx="7036434" cy="5549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4125" y="5691698"/>
            <a:ext cx="1135380" cy="1134745"/>
          </a:xfrm>
          <a:custGeom>
            <a:avLst/>
            <a:gdLst/>
            <a:ahLst/>
            <a:cxnLst/>
            <a:rect l="l" t="t" r="r" b="b"/>
            <a:pathLst>
              <a:path w="1135379" h="1134745">
                <a:moveTo>
                  <a:pt x="590321" y="0"/>
                </a:moveTo>
                <a:lnTo>
                  <a:pt x="544439" y="0"/>
                </a:lnTo>
                <a:lnTo>
                  <a:pt x="498679" y="3684"/>
                </a:lnTo>
                <a:lnTo>
                  <a:pt x="453279" y="11053"/>
                </a:lnTo>
                <a:lnTo>
                  <a:pt x="408483" y="22106"/>
                </a:lnTo>
                <a:lnTo>
                  <a:pt x="364529" y="36844"/>
                </a:lnTo>
                <a:lnTo>
                  <a:pt x="321661" y="55266"/>
                </a:lnTo>
                <a:lnTo>
                  <a:pt x="280118" y="77372"/>
                </a:lnTo>
                <a:lnTo>
                  <a:pt x="240142" y="103163"/>
                </a:lnTo>
                <a:lnTo>
                  <a:pt x="201973" y="132639"/>
                </a:lnTo>
                <a:lnTo>
                  <a:pt x="165853" y="165798"/>
                </a:lnTo>
                <a:lnTo>
                  <a:pt x="132682" y="201905"/>
                </a:lnTo>
                <a:lnTo>
                  <a:pt x="103197" y="240059"/>
                </a:lnTo>
                <a:lnTo>
                  <a:pt x="77398" y="280021"/>
                </a:lnTo>
                <a:lnTo>
                  <a:pt x="55284" y="321549"/>
                </a:lnTo>
                <a:lnTo>
                  <a:pt x="36856" y="364403"/>
                </a:lnTo>
                <a:lnTo>
                  <a:pt x="22113" y="408341"/>
                </a:lnTo>
                <a:lnTo>
                  <a:pt x="11056" y="453122"/>
                </a:lnTo>
                <a:lnTo>
                  <a:pt x="3685" y="498506"/>
                </a:lnTo>
                <a:lnTo>
                  <a:pt x="0" y="544251"/>
                </a:lnTo>
                <a:lnTo>
                  <a:pt x="0" y="590117"/>
                </a:lnTo>
                <a:lnTo>
                  <a:pt x="3685" y="635862"/>
                </a:lnTo>
                <a:lnTo>
                  <a:pt x="11056" y="681246"/>
                </a:lnTo>
                <a:lnTo>
                  <a:pt x="22113" y="726027"/>
                </a:lnTo>
                <a:lnTo>
                  <a:pt x="36856" y="769965"/>
                </a:lnTo>
                <a:lnTo>
                  <a:pt x="55284" y="812818"/>
                </a:lnTo>
                <a:lnTo>
                  <a:pt x="77398" y="854347"/>
                </a:lnTo>
                <a:lnTo>
                  <a:pt x="103197" y="894309"/>
                </a:lnTo>
                <a:lnTo>
                  <a:pt x="132682" y="932463"/>
                </a:lnTo>
                <a:lnTo>
                  <a:pt x="165853" y="968570"/>
                </a:lnTo>
                <a:lnTo>
                  <a:pt x="201973" y="1001729"/>
                </a:lnTo>
                <a:lnTo>
                  <a:pt x="240142" y="1031205"/>
                </a:lnTo>
                <a:lnTo>
                  <a:pt x="280118" y="1056996"/>
                </a:lnTo>
                <a:lnTo>
                  <a:pt x="321661" y="1079102"/>
                </a:lnTo>
                <a:lnTo>
                  <a:pt x="364529" y="1097524"/>
                </a:lnTo>
                <a:lnTo>
                  <a:pt x="408483" y="1112262"/>
                </a:lnTo>
                <a:lnTo>
                  <a:pt x="453279" y="1123315"/>
                </a:lnTo>
                <a:lnTo>
                  <a:pt x="498679" y="1130684"/>
                </a:lnTo>
                <a:lnTo>
                  <a:pt x="544439" y="1134368"/>
                </a:lnTo>
                <a:lnTo>
                  <a:pt x="590321" y="1134368"/>
                </a:lnTo>
                <a:lnTo>
                  <a:pt x="636082" y="1130684"/>
                </a:lnTo>
                <a:lnTo>
                  <a:pt x="681481" y="1123315"/>
                </a:lnTo>
                <a:lnTo>
                  <a:pt x="726278" y="1112262"/>
                </a:lnTo>
                <a:lnTo>
                  <a:pt x="770231" y="1097524"/>
                </a:lnTo>
                <a:lnTo>
                  <a:pt x="813100" y="1079102"/>
                </a:lnTo>
                <a:lnTo>
                  <a:pt x="854642" y="1056996"/>
                </a:lnTo>
                <a:lnTo>
                  <a:pt x="894619" y="1031205"/>
                </a:lnTo>
                <a:lnTo>
                  <a:pt x="932787" y="1001729"/>
                </a:lnTo>
                <a:lnTo>
                  <a:pt x="968907" y="968570"/>
                </a:lnTo>
                <a:lnTo>
                  <a:pt x="1002078" y="932463"/>
                </a:lnTo>
                <a:lnTo>
                  <a:pt x="1031563" y="894309"/>
                </a:lnTo>
                <a:lnTo>
                  <a:pt x="1057362" y="854347"/>
                </a:lnTo>
                <a:lnTo>
                  <a:pt x="1079476" y="812818"/>
                </a:lnTo>
                <a:lnTo>
                  <a:pt x="1097904" y="769965"/>
                </a:lnTo>
                <a:lnTo>
                  <a:pt x="1112647" y="726027"/>
                </a:lnTo>
                <a:lnTo>
                  <a:pt x="1123704" y="681246"/>
                </a:lnTo>
                <a:lnTo>
                  <a:pt x="1131075" y="635862"/>
                </a:lnTo>
                <a:lnTo>
                  <a:pt x="1134761" y="590117"/>
                </a:lnTo>
                <a:lnTo>
                  <a:pt x="1134761" y="544251"/>
                </a:lnTo>
                <a:lnTo>
                  <a:pt x="1131075" y="498506"/>
                </a:lnTo>
                <a:lnTo>
                  <a:pt x="1123704" y="453122"/>
                </a:lnTo>
                <a:lnTo>
                  <a:pt x="1112647" y="408341"/>
                </a:lnTo>
                <a:lnTo>
                  <a:pt x="1097904" y="364403"/>
                </a:lnTo>
                <a:lnTo>
                  <a:pt x="1079476" y="321549"/>
                </a:lnTo>
                <a:lnTo>
                  <a:pt x="1057362" y="280021"/>
                </a:lnTo>
                <a:lnTo>
                  <a:pt x="1031563" y="240059"/>
                </a:lnTo>
                <a:lnTo>
                  <a:pt x="1002078" y="201905"/>
                </a:lnTo>
                <a:lnTo>
                  <a:pt x="968907" y="165798"/>
                </a:lnTo>
                <a:lnTo>
                  <a:pt x="932787" y="132639"/>
                </a:lnTo>
                <a:lnTo>
                  <a:pt x="894619" y="103163"/>
                </a:lnTo>
                <a:lnTo>
                  <a:pt x="854642" y="77372"/>
                </a:lnTo>
                <a:lnTo>
                  <a:pt x="813100" y="55266"/>
                </a:lnTo>
                <a:lnTo>
                  <a:pt x="770231" y="36844"/>
                </a:lnTo>
                <a:lnTo>
                  <a:pt x="726278" y="22106"/>
                </a:lnTo>
                <a:lnTo>
                  <a:pt x="681481" y="11053"/>
                </a:lnTo>
                <a:lnTo>
                  <a:pt x="636082" y="3684"/>
                </a:lnTo>
                <a:lnTo>
                  <a:pt x="59032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9204" y="3418012"/>
            <a:ext cx="9706610" cy="2580005"/>
          </a:xfrm>
          <a:custGeom>
            <a:avLst/>
            <a:gdLst/>
            <a:ahLst/>
            <a:cxnLst/>
            <a:rect l="l" t="t" r="r" b="b"/>
            <a:pathLst>
              <a:path w="9706610" h="2580004">
                <a:moveTo>
                  <a:pt x="0" y="2579857"/>
                </a:moveTo>
                <a:lnTo>
                  <a:pt x="41702" y="2575972"/>
                </a:lnTo>
                <a:lnTo>
                  <a:pt x="150691" y="2565634"/>
                </a:lnTo>
                <a:lnTo>
                  <a:pt x="259062" y="2555272"/>
                </a:lnTo>
                <a:lnTo>
                  <a:pt x="366815" y="2544886"/>
                </a:lnTo>
                <a:lnTo>
                  <a:pt x="473950" y="2534475"/>
                </a:lnTo>
                <a:lnTo>
                  <a:pt x="580467" y="2524040"/>
                </a:lnTo>
                <a:lnTo>
                  <a:pt x="686366" y="2513581"/>
                </a:lnTo>
                <a:lnTo>
                  <a:pt x="791646" y="2503098"/>
                </a:lnTo>
                <a:lnTo>
                  <a:pt x="896309" y="2492590"/>
                </a:lnTo>
                <a:lnTo>
                  <a:pt x="1000353" y="2482059"/>
                </a:lnTo>
                <a:lnTo>
                  <a:pt x="1103780" y="2471503"/>
                </a:lnTo>
                <a:lnTo>
                  <a:pt x="1206588" y="2460923"/>
                </a:lnTo>
                <a:lnTo>
                  <a:pt x="1308779" y="2450319"/>
                </a:lnTo>
                <a:lnTo>
                  <a:pt x="1410351" y="2439690"/>
                </a:lnTo>
                <a:lnTo>
                  <a:pt x="1511305" y="2429038"/>
                </a:lnTo>
                <a:lnTo>
                  <a:pt x="1611641" y="2418361"/>
                </a:lnTo>
                <a:lnTo>
                  <a:pt x="1711359" y="2407660"/>
                </a:lnTo>
                <a:lnTo>
                  <a:pt x="1810460" y="2396935"/>
                </a:lnTo>
                <a:lnTo>
                  <a:pt x="1908941" y="2386185"/>
                </a:lnTo>
                <a:lnTo>
                  <a:pt x="2006805" y="2375412"/>
                </a:lnTo>
                <a:lnTo>
                  <a:pt x="2104051" y="2364614"/>
                </a:lnTo>
                <a:lnTo>
                  <a:pt x="2200679" y="2353792"/>
                </a:lnTo>
                <a:lnTo>
                  <a:pt x="2296689" y="2342946"/>
                </a:lnTo>
                <a:lnTo>
                  <a:pt x="2392080" y="2332076"/>
                </a:lnTo>
                <a:lnTo>
                  <a:pt x="2486854" y="2321181"/>
                </a:lnTo>
                <a:lnTo>
                  <a:pt x="2581009" y="2310262"/>
                </a:lnTo>
                <a:lnTo>
                  <a:pt x="2674547" y="2299320"/>
                </a:lnTo>
                <a:lnTo>
                  <a:pt x="2767466" y="2288352"/>
                </a:lnTo>
                <a:lnTo>
                  <a:pt x="2859768" y="2277361"/>
                </a:lnTo>
                <a:lnTo>
                  <a:pt x="2951451" y="2266346"/>
                </a:lnTo>
                <a:lnTo>
                  <a:pt x="3042516" y="2255306"/>
                </a:lnTo>
                <a:lnTo>
                  <a:pt x="3132963" y="2244242"/>
                </a:lnTo>
                <a:lnTo>
                  <a:pt x="3222792" y="2233154"/>
                </a:lnTo>
                <a:lnTo>
                  <a:pt x="3312003" y="2222042"/>
                </a:lnTo>
                <a:lnTo>
                  <a:pt x="3400596" y="2210905"/>
                </a:lnTo>
                <a:lnTo>
                  <a:pt x="3488571" y="2199744"/>
                </a:lnTo>
                <a:lnTo>
                  <a:pt x="3575928" y="2188560"/>
                </a:lnTo>
                <a:lnTo>
                  <a:pt x="3662667" y="2177350"/>
                </a:lnTo>
                <a:lnTo>
                  <a:pt x="3748787" y="2166117"/>
                </a:lnTo>
                <a:lnTo>
                  <a:pt x="3834290" y="2154860"/>
                </a:lnTo>
                <a:lnTo>
                  <a:pt x="3919175" y="2143578"/>
                </a:lnTo>
                <a:lnTo>
                  <a:pt x="4003441" y="2132272"/>
                </a:lnTo>
                <a:lnTo>
                  <a:pt x="4087090" y="2120942"/>
                </a:lnTo>
                <a:lnTo>
                  <a:pt x="4170120" y="2109588"/>
                </a:lnTo>
                <a:lnTo>
                  <a:pt x="4252532" y="2098209"/>
                </a:lnTo>
                <a:lnTo>
                  <a:pt x="4334327" y="2086807"/>
                </a:lnTo>
                <a:lnTo>
                  <a:pt x="4415503" y="2075380"/>
                </a:lnTo>
                <a:lnTo>
                  <a:pt x="4496061" y="2063929"/>
                </a:lnTo>
                <a:lnTo>
                  <a:pt x="4576001" y="2052454"/>
                </a:lnTo>
                <a:lnTo>
                  <a:pt x="4655323" y="2040954"/>
                </a:lnTo>
                <a:lnTo>
                  <a:pt x="4734027" y="2029431"/>
                </a:lnTo>
                <a:lnTo>
                  <a:pt x="4812113" y="2017883"/>
                </a:lnTo>
                <a:lnTo>
                  <a:pt x="4889581" y="2006311"/>
                </a:lnTo>
                <a:lnTo>
                  <a:pt x="4966431" y="1994715"/>
                </a:lnTo>
                <a:lnTo>
                  <a:pt x="5042663" y="1983094"/>
                </a:lnTo>
                <a:lnTo>
                  <a:pt x="5118277" y="1971450"/>
                </a:lnTo>
                <a:lnTo>
                  <a:pt x="5193272" y="1959781"/>
                </a:lnTo>
                <a:lnTo>
                  <a:pt x="5267650" y="1948088"/>
                </a:lnTo>
                <a:lnTo>
                  <a:pt x="5341410" y="1936371"/>
                </a:lnTo>
                <a:lnTo>
                  <a:pt x="5414551" y="1924629"/>
                </a:lnTo>
                <a:lnTo>
                  <a:pt x="5487075" y="1912864"/>
                </a:lnTo>
                <a:lnTo>
                  <a:pt x="5558980" y="1901074"/>
                </a:lnTo>
                <a:lnTo>
                  <a:pt x="5630267" y="1889260"/>
                </a:lnTo>
                <a:lnTo>
                  <a:pt x="5700937" y="1877422"/>
                </a:lnTo>
                <a:lnTo>
                  <a:pt x="5770988" y="1865560"/>
                </a:lnTo>
                <a:lnTo>
                  <a:pt x="5840421" y="1853673"/>
                </a:lnTo>
                <a:lnTo>
                  <a:pt x="5909236" y="1841762"/>
                </a:lnTo>
                <a:lnTo>
                  <a:pt x="5977434" y="1829827"/>
                </a:lnTo>
                <a:lnTo>
                  <a:pt x="6045013" y="1817868"/>
                </a:lnTo>
                <a:lnTo>
                  <a:pt x="6111974" y="1805885"/>
                </a:lnTo>
                <a:lnTo>
                  <a:pt x="6178317" y="1793877"/>
                </a:lnTo>
                <a:lnTo>
                  <a:pt x="6244042" y="1781846"/>
                </a:lnTo>
                <a:lnTo>
                  <a:pt x="6309148" y="1769790"/>
                </a:lnTo>
                <a:lnTo>
                  <a:pt x="6373637" y="1757710"/>
                </a:lnTo>
                <a:lnTo>
                  <a:pt x="6437508" y="1745605"/>
                </a:lnTo>
                <a:lnTo>
                  <a:pt x="6500761" y="1733477"/>
                </a:lnTo>
                <a:lnTo>
                  <a:pt x="6563395" y="1721324"/>
                </a:lnTo>
                <a:lnTo>
                  <a:pt x="6625412" y="1709147"/>
                </a:lnTo>
                <a:lnTo>
                  <a:pt x="6686811" y="1696946"/>
                </a:lnTo>
                <a:lnTo>
                  <a:pt x="6747591" y="1684721"/>
                </a:lnTo>
                <a:lnTo>
                  <a:pt x="6807754" y="1672471"/>
                </a:lnTo>
                <a:lnTo>
                  <a:pt x="6867298" y="1660197"/>
                </a:lnTo>
                <a:lnTo>
                  <a:pt x="6926224" y="1647900"/>
                </a:lnTo>
                <a:lnTo>
                  <a:pt x="6984533" y="1635577"/>
                </a:lnTo>
                <a:lnTo>
                  <a:pt x="7042223" y="1623231"/>
                </a:lnTo>
                <a:lnTo>
                  <a:pt x="7099295" y="1610861"/>
                </a:lnTo>
                <a:lnTo>
                  <a:pt x="7155750" y="1598466"/>
                </a:lnTo>
                <a:lnTo>
                  <a:pt x="7211586" y="1586047"/>
                </a:lnTo>
                <a:lnTo>
                  <a:pt x="7266804" y="1573604"/>
                </a:lnTo>
                <a:lnTo>
                  <a:pt x="7321404" y="1561137"/>
                </a:lnTo>
                <a:lnTo>
                  <a:pt x="7375386" y="1548645"/>
                </a:lnTo>
                <a:lnTo>
                  <a:pt x="7428750" y="1536130"/>
                </a:lnTo>
                <a:lnTo>
                  <a:pt x="7481496" y="1523590"/>
                </a:lnTo>
                <a:lnTo>
                  <a:pt x="7533624" y="1511026"/>
                </a:lnTo>
                <a:lnTo>
                  <a:pt x="7585134" y="1498437"/>
                </a:lnTo>
                <a:lnTo>
                  <a:pt x="7636026" y="1485825"/>
                </a:lnTo>
                <a:lnTo>
                  <a:pt x="7686299" y="1473188"/>
                </a:lnTo>
                <a:lnTo>
                  <a:pt x="7735955" y="1460528"/>
                </a:lnTo>
                <a:lnTo>
                  <a:pt x="7784993" y="1447842"/>
                </a:lnTo>
                <a:lnTo>
                  <a:pt x="7833412" y="1435133"/>
                </a:lnTo>
                <a:lnTo>
                  <a:pt x="7881214" y="1422400"/>
                </a:lnTo>
                <a:lnTo>
                  <a:pt x="7928398" y="1409642"/>
                </a:lnTo>
                <a:lnTo>
                  <a:pt x="7974963" y="1396860"/>
                </a:lnTo>
                <a:lnTo>
                  <a:pt x="8020911" y="1384054"/>
                </a:lnTo>
                <a:lnTo>
                  <a:pt x="8066240" y="1371224"/>
                </a:lnTo>
                <a:lnTo>
                  <a:pt x="8110952" y="1358370"/>
                </a:lnTo>
                <a:lnTo>
                  <a:pt x="8155045" y="1345491"/>
                </a:lnTo>
                <a:lnTo>
                  <a:pt x="8198520" y="1332588"/>
                </a:lnTo>
                <a:lnTo>
                  <a:pt x="8241378" y="1319661"/>
                </a:lnTo>
                <a:lnTo>
                  <a:pt x="8283617" y="1306710"/>
                </a:lnTo>
                <a:lnTo>
                  <a:pt x="8325238" y="1293735"/>
                </a:lnTo>
                <a:lnTo>
                  <a:pt x="8366241" y="1280735"/>
                </a:lnTo>
                <a:lnTo>
                  <a:pt x="8406627" y="1267711"/>
                </a:lnTo>
                <a:lnTo>
                  <a:pt x="8446394" y="1254663"/>
                </a:lnTo>
                <a:lnTo>
                  <a:pt x="8485543" y="1241591"/>
                </a:lnTo>
                <a:lnTo>
                  <a:pt x="8524074" y="1228494"/>
                </a:lnTo>
                <a:lnTo>
                  <a:pt x="8561987" y="1215374"/>
                </a:lnTo>
                <a:lnTo>
                  <a:pt x="8599282" y="1202229"/>
                </a:lnTo>
                <a:lnTo>
                  <a:pt x="8635959" y="1189060"/>
                </a:lnTo>
                <a:lnTo>
                  <a:pt x="8672018" y="1175867"/>
                </a:lnTo>
                <a:lnTo>
                  <a:pt x="8742281" y="1149408"/>
                </a:lnTo>
                <a:lnTo>
                  <a:pt x="8810073" y="1122852"/>
                </a:lnTo>
                <a:lnTo>
                  <a:pt x="8875392" y="1096200"/>
                </a:lnTo>
                <a:lnTo>
                  <a:pt x="8938240" y="1069450"/>
                </a:lnTo>
                <a:lnTo>
                  <a:pt x="8998615" y="1042604"/>
                </a:lnTo>
                <a:lnTo>
                  <a:pt x="9056518" y="1015661"/>
                </a:lnTo>
                <a:lnTo>
                  <a:pt x="9111949" y="988621"/>
                </a:lnTo>
                <a:lnTo>
                  <a:pt x="9164908" y="961485"/>
                </a:lnTo>
                <a:lnTo>
                  <a:pt x="9215394" y="934251"/>
                </a:lnTo>
                <a:lnTo>
                  <a:pt x="9263409" y="906921"/>
                </a:lnTo>
                <a:lnTo>
                  <a:pt x="9308952" y="879494"/>
                </a:lnTo>
                <a:lnTo>
                  <a:pt x="9352022" y="851971"/>
                </a:lnTo>
                <a:lnTo>
                  <a:pt x="9392620" y="824350"/>
                </a:lnTo>
                <a:lnTo>
                  <a:pt x="9430746" y="796633"/>
                </a:lnTo>
                <a:lnTo>
                  <a:pt x="9466400" y="768819"/>
                </a:lnTo>
                <a:lnTo>
                  <a:pt x="9499582" y="740908"/>
                </a:lnTo>
                <a:lnTo>
                  <a:pt x="9530292" y="712900"/>
                </a:lnTo>
                <a:lnTo>
                  <a:pt x="9558530" y="684796"/>
                </a:lnTo>
                <a:lnTo>
                  <a:pt x="9584296" y="656594"/>
                </a:lnTo>
                <a:lnTo>
                  <a:pt x="9618309" y="614111"/>
                </a:lnTo>
                <a:lnTo>
                  <a:pt x="9646760" y="571410"/>
                </a:lnTo>
                <a:lnTo>
                  <a:pt x="9669649" y="528491"/>
                </a:lnTo>
                <a:lnTo>
                  <a:pt x="9686976" y="485354"/>
                </a:lnTo>
                <a:lnTo>
                  <a:pt x="9698740" y="441999"/>
                </a:lnTo>
                <a:lnTo>
                  <a:pt x="9704943" y="398427"/>
                </a:lnTo>
                <a:lnTo>
                  <a:pt x="9705988" y="369257"/>
                </a:lnTo>
                <a:lnTo>
                  <a:pt x="9705583" y="354636"/>
                </a:lnTo>
                <a:lnTo>
                  <a:pt x="9700661" y="310628"/>
                </a:lnTo>
                <a:lnTo>
                  <a:pt x="9690177" y="266403"/>
                </a:lnTo>
                <a:lnTo>
                  <a:pt x="9674131" y="221959"/>
                </a:lnTo>
                <a:lnTo>
                  <a:pt x="9652523" y="177298"/>
                </a:lnTo>
                <a:lnTo>
                  <a:pt x="9625353" y="132418"/>
                </a:lnTo>
                <a:lnTo>
                  <a:pt x="9592620" y="87321"/>
                </a:lnTo>
                <a:lnTo>
                  <a:pt x="9567708" y="57136"/>
                </a:lnTo>
                <a:lnTo>
                  <a:pt x="9540325" y="26853"/>
                </a:lnTo>
                <a:lnTo>
                  <a:pt x="9507896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47726" y="3236362"/>
            <a:ext cx="356235" cy="334645"/>
          </a:xfrm>
          <a:custGeom>
            <a:avLst/>
            <a:gdLst/>
            <a:ahLst/>
            <a:cxnLst/>
            <a:rect l="l" t="t" r="r" b="b"/>
            <a:pathLst>
              <a:path w="356234" h="334645">
                <a:moveTo>
                  <a:pt x="0" y="0"/>
                </a:moveTo>
                <a:lnTo>
                  <a:pt x="147430" y="334167"/>
                </a:lnTo>
                <a:lnTo>
                  <a:pt x="355800" y="825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5629" y="5831340"/>
            <a:ext cx="340995" cy="325755"/>
          </a:xfrm>
          <a:custGeom>
            <a:avLst/>
            <a:gdLst/>
            <a:ahLst/>
            <a:cxnLst/>
            <a:rect l="l" t="t" r="r" b="b"/>
            <a:pathLst>
              <a:path w="340995" h="325754">
                <a:moveTo>
                  <a:pt x="310095" y="0"/>
                </a:moveTo>
                <a:lnTo>
                  <a:pt x="0" y="193009"/>
                </a:lnTo>
                <a:lnTo>
                  <a:pt x="340460" y="325278"/>
                </a:lnTo>
                <a:lnTo>
                  <a:pt x="310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6663" y="4178674"/>
            <a:ext cx="7855321" cy="7129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3557" y="7210781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20" h="1112520">
                <a:moveTo>
                  <a:pt x="578696" y="0"/>
                </a:moveTo>
                <a:lnTo>
                  <a:pt x="533719" y="0"/>
                </a:lnTo>
                <a:lnTo>
                  <a:pt x="488859" y="3611"/>
                </a:lnTo>
                <a:lnTo>
                  <a:pt x="444355" y="10835"/>
                </a:lnTo>
                <a:lnTo>
                  <a:pt x="400440" y="21671"/>
                </a:lnTo>
                <a:lnTo>
                  <a:pt x="357353" y="36118"/>
                </a:lnTo>
                <a:lnTo>
                  <a:pt x="315330" y="54177"/>
                </a:lnTo>
                <a:lnTo>
                  <a:pt x="274606" y="75848"/>
                </a:lnTo>
                <a:lnTo>
                  <a:pt x="235418" y="101131"/>
                </a:lnTo>
                <a:lnTo>
                  <a:pt x="198002" y="130026"/>
                </a:lnTo>
                <a:lnTo>
                  <a:pt x="162595" y="162533"/>
                </a:lnTo>
                <a:lnTo>
                  <a:pt x="130076" y="197928"/>
                </a:lnTo>
                <a:lnTo>
                  <a:pt x="101170" y="235331"/>
                </a:lnTo>
                <a:lnTo>
                  <a:pt x="75878" y="274506"/>
                </a:lnTo>
                <a:lnTo>
                  <a:pt x="54198" y="315216"/>
                </a:lnTo>
                <a:lnTo>
                  <a:pt x="36132" y="357226"/>
                </a:lnTo>
                <a:lnTo>
                  <a:pt x="21679" y="400298"/>
                </a:lnTo>
                <a:lnTo>
                  <a:pt x="10839" y="444197"/>
                </a:lnTo>
                <a:lnTo>
                  <a:pt x="3613" y="488687"/>
                </a:lnTo>
                <a:lnTo>
                  <a:pt x="0" y="533532"/>
                </a:lnTo>
                <a:lnTo>
                  <a:pt x="0" y="578494"/>
                </a:lnTo>
                <a:lnTo>
                  <a:pt x="3613" y="623338"/>
                </a:lnTo>
                <a:lnTo>
                  <a:pt x="10839" y="667828"/>
                </a:lnTo>
                <a:lnTo>
                  <a:pt x="21679" y="711727"/>
                </a:lnTo>
                <a:lnTo>
                  <a:pt x="36132" y="754800"/>
                </a:lnTo>
                <a:lnTo>
                  <a:pt x="54198" y="796809"/>
                </a:lnTo>
                <a:lnTo>
                  <a:pt x="75878" y="837520"/>
                </a:lnTo>
                <a:lnTo>
                  <a:pt x="101170" y="876695"/>
                </a:lnTo>
                <a:lnTo>
                  <a:pt x="130076" y="914098"/>
                </a:lnTo>
                <a:lnTo>
                  <a:pt x="162595" y="949493"/>
                </a:lnTo>
                <a:lnTo>
                  <a:pt x="198002" y="982001"/>
                </a:lnTo>
                <a:lnTo>
                  <a:pt x="235418" y="1010897"/>
                </a:lnTo>
                <a:lnTo>
                  <a:pt x="274606" y="1036181"/>
                </a:lnTo>
                <a:lnTo>
                  <a:pt x="315330" y="1057854"/>
                </a:lnTo>
                <a:lnTo>
                  <a:pt x="357353" y="1075914"/>
                </a:lnTo>
                <a:lnTo>
                  <a:pt x="400440" y="1090362"/>
                </a:lnTo>
                <a:lnTo>
                  <a:pt x="444355" y="1101198"/>
                </a:lnTo>
                <a:lnTo>
                  <a:pt x="488859" y="1108422"/>
                </a:lnTo>
                <a:lnTo>
                  <a:pt x="533719" y="1112034"/>
                </a:lnTo>
                <a:lnTo>
                  <a:pt x="578696" y="1112034"/>
                </a:lnTo>
                <a:lnTo>
                  <a:pt x="623556" y="1108422"/>
                </a:lnTo>
                <a:lnTo>
                  <a:pt x="668061" y="1101198"/>
                </a:lnTo>
                <a:lnTo>
                  <a:pt x="711976" y="1090362"/>
                </a:lnTo>
                <a:lnTo>
                  <a:pt x="755063" y="1075914"/>
                </a:lnTo>
                <a:lnTo>
                  <a:pt x="797088" y="1057854"/>
                </a:lnTo>
                <a:lnTo>
                  <a:pt x="837813" y="1036181"/>
                </a:lnTo>
                <a:lnTo>
                  <a:pt x="877002" y="1010897"/>
                </a:lnTo>
                <a:lnTo>
                  <a:pt x="914419" y="982001"/>
                </a:lnTo>
                <a:lnTo>
                  <a:pt x="949828" y="949493"/>
                </a:lnTo>
                <a:lnTo>
                  <a:pt x="982345" y="914098"/>
                </a:lnTo>
                <a:lnTo>
                  <a:pt x="1011250" y="876695"/>
                </a:lnTo>
                <a:lnTo>
                  <a:pt x="1036541" y="837520"/>
                </a:lnTo>
                <a:lnTo>
                  <a:pt x="1058220" y="796809"/>
                </a:lnTo>
                <a:lnTo>
                  <a:pt x="1076285" y="754800"/>
                </a:lnTo>
                <a:lnTo>
                  <a:pt x="1090737" y="711727"/>
                </a:lnTo>
                <a:lnTo>
                  <a:pt x="1101577" y="667828"/>
                </a:lnTo>
                <a:lnTo>
                  <a:pt x="1108803" y="623338"/>
                </a:lnTo>
                <a:lnTo>
                  <a:pt x="1112416" y="578494"/>
                </a:lnTo>
                <a:lnTo>
                  <a:pt x="1112416" y="533532"/>
                </a:lnTo>
                <a:lnTo>
                  <a:pt x="1108803" y="488687"/>
                </a:lnTo>
                <a:lnTo>
                  <a:pt x="1101577" y="444197"/>
                </a:lnTo>
                <a:lnTo>
                  <a:pt x="1090737" y="400298"/>
                </a:lnTo>
                <a:lnTo>
                  <a:pt x="1076285" y="357226"/>
                </a:lnTo>
                <a:lnTo>
                  <a:pt x="1058220" y="315216"/>
                </a:lnTo>
                <a:lnTo>
                  <a:pt x="1036541" y="274506"/>
                </a:lnTo>
                <a:lnTo>
                  <a:pt x="1011250" y="235331"/>
                </a:lnTo>
                <a:lnTo>
                  <a:pt x="982345" y="197928"/>
                </a:lnTo>
                <a:lnTo>
                  <a:pt x="949828" y="162533"/>
                </a:lnTo>
                <a:lnTo>
                  <a:pt x="914419" y="130026"/>
                </a:lnTo>
                <a:lnTo>
                  <a:pt x="877002" y="101131"/>
                </a:lnTo>
                <a:lnTo>
                  <a:pt x="837813" y="75848"/>
                </a:lnTo>
                <a:lnTo>
                  <a:pt x="797088" y="54177"/>
                </a:lnTo>
                <a:lnTo>
                  <a:pt x="755063" y="36118"/>
                </a:lnTo>
                <a:lnTo>
                  <a:pt x="711976" y="21671"/>
                </a:lnTo>
                <a:lnTo>
                  <a:pt x="668061" y="10835"/>
                </a:lnTo>
                <a:lnTo>
                  <a:pt x="623556" y="3611"/>
                </a:lnTo>
                <a:lnTo>
                  <a:pt x="5786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23917" y="3903411"/>
            <a:ext cx="4154804" cy="423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150">
              <a:latin typeface="Times New Roman"/>
              <a:cs typeface="Times New Roman"/>
            </a:endParaRPr>
          </a:p>
          <a:p>
            <a:pPr marR="546735" algn="ctr">
              <a:lnSpc>
                <a:spcPct val="100000"/>
              </a:lnSpc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842040" y="6400338"/>
            <a:ext cx="4845050" cy="935355"/>
          </a:xfrm>
          <a:custGeom>
            <a:avLst/>
            <a:gdLst/>
            <a:ahLst/>
            <a:cxnLst/>
            <a:rect l="l" t="t" r="r" b="b"/>
            <a:pathLst>
              <a:path w="4845050" h="935354">
                <a:moveTo>
                  <a:pt x="0" y="935333"/>
                </a:moveTo>
                <a:lnTo>
                  <a:pt x="41528" y="929888"/>
                </a:lnTo>
                <a:lnTo>
                  <a:pt x="123239" y="919042"/>
                </a:lnTo>
                <a:lnTo>
                  <a:pt x="204278" y="908227"/>
                </a:lnTo>
                <a:lnTo>
                  <a:pt x="284644" y="897444"/>
                </a:lnTo>
                <a:lnTo>
                  <a:pt x="364339" y="886694"/>
                </a:lnTo>
                <a:lnTo>
                  <a:pt x="443361" y="875975"/>
                </a:lnTo>
                <a:lnTo>
                  <a:pt x="521712" y="865288"/>
                </a:lnTo>
                <a:lnTo>
                  <a:pt x="599390" y="854634"/>
                </a:lnTo>
                <a:lnTo>
                  <a:pt x="676396" y="844011"/>
                </a:lnTo>
                <a:lnTo>
                  <a:pt x="752730" y="833420"/>
                </a:lnTo>
                <a:lnTo>
                  <a:pt x="828392" y="822861"/>
                </a:lnTo>
                <a:lnTo>
                  <a:pt x="903382" y="812335"/>
                </a:lnTo>
                <a:lnTo>
                  <a:pt x="977700" y="801840"/>
                </a:lnTo>
                <a:lnTo>
                  <a:pt x="1051346" y="791377"/>
                </a:lnTo>
                <a:lnTo>
                  <a:pt x="1124320" y="780946"/>
                </a:lnTo>
                <a:lnTo>
                  <a:pt x="1196622" y="770548"/>
                </a:lnTo>
                <a:lnTo>
                  <a:pt x="1268252" y="760181"/>
                </a:lnTo>
                <a:lnTo>
                  <a:pt x="1339209" y="749846"/>
                </a:lnTo>
                <a:lnTo>
                  <a:pt x="1409495" y="739543"/>
                </a:lnTo>
                <a:lnTo>
                  <a:pt x="1479108" y="729272"/>
                </a:lnTo>
                <a:lnTo>
                  <a:pt x="1548050" y="719033"/>
                </a:lnTo>
                <a:lnTo>
                  <a:pt x="1616319" y="708827"/>
                </a:lnTo>
                <a:lnTo>
                  <a:pt x="1683916" y="698652"/>
                </a:lnTo>
                <a:lnTo>
                  <a:pt x="1750842" y="688509"/>
                </a:lnTo>
                <a:lnTo>
                  <a:pt x="1817095" y="678398"/>
                </a:lnTo>
                <a:lnTo>
                  <a:pt x="1882676" y="668319"/>
                </a:lnTo>
                <a:lnTo>
                  <a:pt x="1947585" y="658272"/>
                </a:lnTo>
                <a:lnTo>
                  <a:pt x="2011822" y="648257"/>
                </a:lnTo>
                <a:lnTo>
                  <a:pt x="2075387" y="638274"/>
                </a:lnTo>
                <a:lnTo>
                  <a:pt x="2138280" y="628323"/>
                </a:lnTo>
                <a:lnTo>
                  <a:pt x="2200500" y="618404"/>
                </a:lnTo>
                <a:lnTo>
                  <a:pt x="2262049" y="608517"/>
                </a:lnTo>
                <a:lnTo>
                  <a:pt x="2322926" y="598662"/>
                </a:lnTo>
                <a:lnTo>
                  <a:pt x="2383130" y="588839"/>
                </a:lnTo>
                <a:lnTo>
                  <a:pt x="2442663" y="579048"/>
                </a:lnTo>
                <a:lnTo>
                  <a:pt x="2501523" y="569289"/>
                </a:lnTo>
                <a:lnTo>
                  <a:pt x="2559711" y="559562"/>
                </a:lnTo>
                <a:lnTo>
                  <a:pt x="2617227" y="549867"/>
                </a:lnTo>
                <a:lnTo>
                  <a:pt x="2674072" y="540204"/>
                </a:lnTo>
                <a:lnTo>
                  <a:pt x="2730244" y="530573"/>
                </a:lnTo>
                <a:lnTo>
                  <a:pt x="2785744" y="520974"/>
                </a:lnTo>
                <a:lnTo>
                  <a:pt x="2840572" y="511407"/>
                </a:lnTo>
                <a:lnTo>
                  <a:pt x="2894728" y="501872"/>
                </a:lnTo>
                <a:lnTo>
                  <a:pt x="2948212" y="492369"/>
                </a:lnTo>
                <a:lnTo>
                  <a:pt x="3001023" y="482898"/>
                </a:lnTo>
                <a:lnTo>
                  <a:pt x="3053163" y="473459"/>
                </a:lnTo>
                <a:lnTo>
                  <a:pt x="3104631" y="464052"/>
                </a:lnTo>
                <a:lnTo>
                  <a:pt x="3155426" y="454677"/>
                </a:lnTo>
                <a:lnTo>
                  <a:pt x="3205550" y="445334"/>
                </a:lnTo>
                <a:lnTo>
                  <a:pt x="3255001" y="436022"/>
                </a:lnTo>
                <a:lnTo>
                  <a:pt x="3303781" y="426743"/>
                </a:lnTo>
                <a:lnTo>
                  <a:pt x="3351888" y="417496"/>
                </a:lnTo>
                <a:lnTo>
                  <a:pt x="3399323" y="408281"/>
                </a:lnTo>
                <a:lnTo>
                  <a:pt x="3446086" y="399098"/>
                </a:lnTo>
                <a:lnTo>
                  <a:pt x="3492177" y="389947"/>
                </a:lnTo>
                <a:lnTo>
                  <a:pt x="3537596" y="380827"/>
                </a:lnTo>
                <a:lnTo>
                  <a:pt x="3582343" y="371740"/>
                </a:lnTo>
                <a:lnTo>
                  <a:pt x="3626418" y="362685"/>
                </a:lnTo>
                <a:lnTo>
                  <a:pt x="3669821" y="353662"/>
                </a:lnTo>
                <a:lnTo>
                  <a:pt x="3712552" y="344670"/>
                </a:lnTo>
                <a:lnTo>
                  <a:pt x="3754611" y="335711"/>
                </a:lnTo>
                <a:lnTo>
                  <a:pt x="3795997" y="326784"/>
                </a:lnTo>
                <a:lnTo>
                  <a:pt x="3836712" y="317889"/>
                </a:lnTo>
                <a:lnTo>
                  <a:pt x="3876754" y="309025"/>
                </a:lnTo>
                <a:lnTo>
                  <a:pt x="3916125" y="300194"/>
                </a:lnTo>
                <a:lnTo>
                  <a:pt x="3954823" y="291395"/>
                </a:lnTo>
                <a:lnTo>
                  <a:pt x="3992849" y="282627"/>
                </a:lnTo>
                <a:lnTo>
                  <a:pt x="4030204" y="273892"/>
                </a:lnTo>
                <a:lnTo>
                  <a:pt x="4102896" y="256517"/>
                </a:lnTo>
                <a:lnTo>
                  <a:pt x="4172900" y="239271"/>
                </a:lnTo>
                <a:lnTo>
                  <a:pt x="4240216" y="222152"/>
                </a:lnTo>
                <a:lnTo>
                  <a:pt x="4304843" y="205161"/>
                </a:lnTo>
                <a:lnTo>
                  <a:pt x="4366782" y="188298"/>
                </a:lnTo>
                <a:lnTo>
                  <a:pt x="4426033" y="171563"/>
                </a:lnTo>
                <a:lnTo>
                  <a:pt x="4482596" y="154956"/>
                </a:lnTo>
                <a:lnTo>
                  <a:pt x="4536470" y="138477"/>
                </a:lnTo>
                <a:lnTo>
                  <a:pt x="4587656" y="122126"/>
                </a:lnTo>
                <a:lnTo>
                  <a:pt x="4636154" y="105903"/>
                </a:lnTo>
                <a:lnTo>
                  <a:pt x="4681964" y="89808"/>
                </a:lnTo>
                <a:lnTo>
                  <a:pt x="4725085" y="73840"/>
                </a:lnTo>
                <a:lnTo>
                  <a:pt x="4765518" y="58001"/>
                </a:lnTo>
                <a:lnTo>
                  <a:pt x="4803263" y="42290"/>
                </a:lnTo>
                <a:lnTo>
                  <a:pt x="4821127" y="34482"/>
                </a:lnTo>
                <a:lnTo>
                  <a:pt x="4845001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28921" y="6166168"/>
            <a:ext cx="320675" cy="361950"/>
          </a:xfrm>
          <a:custGeom>
            <a:avLst/>
            <a:gdLst/>
            <a:ahLst/>
            <a:cxnLst/>
            <a:rect l="l" t="t" r="r" b="b"/>
            <a:pathLst>
              <a:path w="320675" h="361950">
                <a:moveTo>
                  <a:pt x="320199" y="0"/>
                </a:moveTo>
                <a:lnTo>
                  <a:pt x="0" y="175638"/>
                </a:lnTo>
                <a:lnTo>
                  <a:pt x="268578" y="361591"/>
                </a:lnTo>
                <a:lnTo>
                  <a:pt x="320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59647" y="7168263"/>
            <a:ext cx="345440" cy="324485"/>
          </a:xfrm>
          <a:custGeom>
            <a:avLst/>
            <a:gdLst/>
            <a:ahLst/>
            <a:cxnLst/>
            <a:rect l="l" t="t" r="r" b="b"/>
            <a:pathLst>
              <a:path w="345440" h="324484">
                <a:moveTo>
                  <a:pt x="302608" y="0"/>
                </a:moveTo>
                <a:lnTo>
                  <a:pt x="0" y="204423"/>
                </a:lnTo>
                <a:lnTo>
                  <a:pt x="345120" y="323927"/>
                </a:lnTo>
                <a:lnTo>
                  <a:pt x="302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8159" rIns="0" bIns="0" rtlCol="0">
            <a:spAutoFit/>
          </a:bodyPr>
          <a:lstStyle/>
          <a:p>
            <a:pPr algn="ctr">
              <a:lnSpc>
                <a:spcPts val="11755"/>
              </a:lnSpc>
              <a:spcBef>
                <a:spcPts val="90"/>
              </a:spcBef>
            </a:pPr>
            <a:r>
              <a:rPr spc="310" dirty="0"/>
              <a:t>Why </a:t>
            </a:r>
            <a:r>
              <a:rPr spc="350" dirty="0"/>
              <a:t>not </a:t>
            </a:r>
            <a:r>
              <a:rPr spc="560" dirty="0"/>
              <a:t>create </a:t>
            </a:r>
            <a:r>
              <a:rPr b="1" spc="170" dirty="0">
                <a:latin typeface="Trebuchet MS"/>
                <a:cs typeface="Trebuchet MS"/>
              </a:rPr>
              <a:t>one</a:t>
            </a:r>
            <a:r>
              <a:rPr b="1" spc="-1555" dirty="0">
                <a:latin typeface="Trebuchet MS"/>
                <a:cs typeface="Trebuchet MS"/>
              </a:rPr>
              <a:t> </a:t>
            </a:r>
            <a:r>
              <a:rPr b="1" spc="-90" dirty="0">
                <a:latin typeface="Trebuchet MS"/>
                <a:cs typeface="Trebuchet MS"/>
              </a:rPr>
              <a:t>endpointt</a:t>
            </a:r>
          </a:p>
          <a:p>
            <a:pPr marL="2540" algn="ctr">
              <a:lnSpc>
                <a:spcPts val="11755"/>
              </a:lnSpc>
            </a:pPr>
            <a:r>
              <a:rPr spc="465" dirty="0"/>
              <a:t>with </a:t>
            </a:r>
            <a:r>
              <a:rPr spc="345" dirty="0"/>
              <a:t>all</a:t>
            </a:r>
            <a:r>
              <a:rPr spc="-310" dirty="0"/>
              <a:t> </a:t>
            </a:r>
            <a:r>
              <a:rPr spc="420" dirty="0"/>
              <a:t>information?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2" y="1690643"/>
            <a:ext cx="10003999" cy="961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8378" y="249072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0" dirty="0"/>
              <a:t> </a:t>
            </a:r>
            <a:r>
              <a:rPr sz="4950" spc="220" dirty="0"/>
              <a:t>REST?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35947" y="3504739"/>
            <a:ext cx="4333875" cy="623570"/>
          </a:xfrm>
          <a:custGeom>
            <a:avLst/>
            <a:gdLst/>
            <a:ahLst/>
            <a:cxnLst/>
            <a:rect l="l" t="t" r="r" b="b"/>
            <a:pathLst>
              <a:path w="4333875" h="623570">
                <a:moveTo>
                  <a:pt x="0" y="623226"/>
                </a:moveTo>
                <a:lnTo>
                  <a:pt x="39755" y="610045"/>
                </a:lnTo>
                <a:lnTo>
                  <a:pt x="89767" y="594214"/>
                </a:lnTo>
                <a:lnTo>
                  <a:pt x="139779" y="578591"/>
                </a:lnTo>
                <a:lnTo>
                  <a:pt x="189791" y="563176"/>
                </a:lnTo>
                <a:lnTo>
                  <a:pt x="239803" y="547970"/>
                </a:lnTo>
                <a:lnTo>
                  <a:pt x="289816" y="532971"/>
                </a:lnTo>
                <a:lnTo>
                  <a:pt x="339829" y="518180"/>
                </a:lnTo>
                <a:lnTo>
                  <a:pt x="389842" y="503598"/>
                </a:lnTo>
                <a:lnTo>
                  <a:pt x="439855" y="489224"/>
                </a:lnTo>
                <a:lnTo>
                  <a:pt x="489868" y="475058"/>
                </a:lnTo>
                <a:lnTo>
                  <a:pt x="539882" y="461100"/>
                </a:lnTo>
                <a:lnTo>
                  <a:pt x="589896" y="447350"/>
                </a:lnTo>
                <a:lnTo>
                  <a:pt x="639910" y="433808"/>
                </a:lnTo>
                <a:lnTo>
                  <a:pt x="689924" y="420474"/>
                </a:lnTo>
                <a:lnTo>
                  <a:pt x="739938" y="407349"/>
                </a:lnTo>
                <a:lnTo>
                  <a:pt x="789953" y="394431"/>
                </a:lnTo>
                <a:lnTo>
                  <a:pt x="839968" y="381722"/>
                </a:lnTo>
                <a:lnTo>
                  <a:pt x="889983" y="369221"/>
                </a:lnTo>
                <a:lnTo>
                  <a:pt x="939998" y="356928"/>
                </a:lnTo>
                <a:lnTo>
                  <a:pt x="990014" y="344843"/>
                </a:lnTo>
                <a:lnTo>
                  <a:pt x="1040030" y="332966"/>
                </a:lnTo>
                <a:lnTo>
                  <a:pt x="1090045" y="321297"/>
                </a:lnTo>
                <a:lnTo>
                  <a:pt x="1140062" y="309836"/>
                </a:lnTo>
                <a:lnTo>
                  <a:pt x="1190078" y="298584"/>
                </a:lnTo>
                <a:lnTo>
                  <a:pt x="1240095" y="287540"/>
                </a:lnTo>
                <a:lnTo>
                  <a:pt x="1290111" y="276703"/>
                </a:lnTo>
                <a:lnTo>
                  <a:pt x="1340128" y="266075"/>
                </a:lnTo>
                <a:lnTo>
                  <a:pt x="1390146" y="255655"/>
                </a:lnTo>
                <a:lnTo>
                  <a:pt x="1440163" y="245443"/>
                </a:lnTo>
                <a:lnTo>
                  <a:pt x="1490181" y="235440"/>
                </a:lnTo>
                <a:lnTo>
                  <a:pt x="1540199" y="225644"/>
                </a:lnTo>
                <a:lnTo>
                  <a:pt x="1590217" y="216056"/>
                </a:lnTo>
                <a:lnTo>
                  <a:pt x="1640235" y="206677"/>
                </a:lnTo>
                <a:lnTo>
                  <a:pt x="1690254" y="197506"/>
                </a:lnTo>
                <a:lnTo>
                  <a:pt x="1740273" y="188542"/>
                </a:lnTo>
                <a:lnTo>
                  <a:pt x="1790292" y="179787"/>
                </a:lnTo>
                <a:lnTo>
                  <a:pt x="1840311" y="171240"/>
                </a:lnTo>
                <a:lnTo>
                  <a:pt x="1890330" y="162902"/>
                </a:lnTo>
                <a:lnTo>
                  <a:pt x="1940350" y="154771"/>
                </a:lnTo>
                <a:lnTo>
                  <a:pt x="1990370" y="146848"/>
                </a:lnTo>
                <a:lnTo>
                  <a:pt x="2040390" y="139134"/>
                </a:lnTo>
                <a:lnTo>
                  <a:pt x="2090410" y="131627"/>
                </a:lnTo>
                <a:lnTo>
                  <a:pt x="2140431" y="124329"/>
                </a:lnTo>
                <a:lnTo>
                  <a:pt x="2190452" y="117239"/>
                </a:lnTo>
                <a:lnTo>
                  <a:pt x="2240473" y="110357"/>
                </a:lnTo>
                <a:lnTo>
                  <a:pt x="2290494" y="103683"/>
                </a:lnTo>
                <a:lnTo>
                  <a:pt x="2340515" y="97217"/>
                </a:lnTo>
                <a:lnTo>
                  <a:pt x="2390537" y="90959"/>
                </a:lnTo>
                <a:lnTo>
                  <a:pt x="2440559" y="84910"/>
                </a:lnTo>
                <a:lnTo>
                  <a:pt x="2490581" y="79068"/>
                </a:lnTo>
                <a:lnTo>
                  <a:pt x="2540603" y="73435"/>
                </a:lnTo>
                <a:lnTo>
                  <a:pt x="2590626" y="68010"/>
                </a:lnTo>
                <a:lnTo>
                  <a:pt x="2640649" y="62792"/>
                </a:lnTo>
                <a:lnTo>
                  <a:pt x="2690672" y="57783"/>
                </a:lnTo>
                <a:lnTo>
                  <a:pt x="2740695" y="52983"/>
                </a:lnTo>
                <a:lnTo>
                  <a:pt x="2790719" y="48390"/>
                </a:lnTo>
                <a:lnTo>
                  <a:pt x="2840743" y="44005"/>
                </a:lnTo>
                <a:lnTo>
                  <a:pt x="2890767" y="39828"/>
                </a:lnTo>
                <a:lnTo>
                  <a:pt x="2940791" y="35860"/>
                </a:lnTo>
                <a:lnTo>
                  <a:pt x="2990815" y="32100"/>
                </a:lnTo>
                <a:lnTo>
                  <a:pt x="3040840" y="28547"/>
                </a:lnTo>
                <a:lnTo>
                  <a:pt x="3090865" y="25203"/>
                </a:lnTo>
                <a:lnTo>
                  <a:pt x="3140890" y="22067"/>
                </a:lnTo>
                <a:lnTo>
                  <a:pt x="3190915" y="19139"/>
                </a:lnTo>
                <a:lnTo>
                  <a:pt x="3240941" y="16419"/>
                </a:lnTo>
                <a:lnTo>
                  <a:pt x="3290967" y="13908"/>
                </a:lnTo>
                <a:lnTo>
                  <a:pt x="3340993" y="11604"/>
                </a:lnTo>
                <a:lnTo>
                  <a:pt x="3391019" y="9509"/>
                </a:lnTo>
                <a:lnTo>
                  <a:pt x="3441046" y="7621"/>
                </a:lnTo>
                <a:lnTo>
                  <a:pt x="3491073" y="5942"/>
                </a:lnTo>
                <a:lnTo>
                  <a:pt x="3541100" y="4471"/>
                </a:lnTo>
                <a:lnTo>
                  <a:pt x="3591127" y="3208"/>
                </a:lnTo>
                <a:lnTo>
                  <a:pt x="3641154" y="2153"/>
                </a:lnTo>
                <a:lnTo>
                  <a:pt x="3691182" y="1306"/>
                </a:lnTo>
                <a:lnTo>
                  <a:pt x="3741210" y="667"/>
                </a:lnTo>
                <a:lnTo>
                  <a:pt x="3791238" y="236"/>
                </a:lnTo>
                <a:lnTo>
                  <a:pt x="3841267" y="14"/>
                </a:lnTo>
                <a:lnTo>
                  <a:pt x="3891295" y="0"/>
                </a:lnTo>
                <a:lnTo>
                  <a:pt x="3941324" y="193"/>
                </a:lnTo>
                <a:lnTo>
                  <a:pt x="3991354" y="595"/>
                </a:lnTo>
                <a:lnTo>
                  <a:pt x="4041383" y="1205"/>
                </a:lnTo>
                <a:lnTo>
                  <a:pt x="4091413" y="2023"/>
                </a:lnTo>
                <a:lnTo>
                  <a:pt x="4141443" y="3049"/>
                </a:lnTo>
                <a:lnTo>
                  <a:pt x="4191473" y="4283"/>
                </a:lnTo>
                <a:lnTo>
                  <a:pt x="4241503" y="5726"/>
                </a:lnTo>
                <a:lnTo>
                  <a:pt x="4291534" y="7376"/>
                </a:lnTo>
                <a:lnTo>
                  <a:pt x="4333375" y="941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19576" y="3348966"/>
            <a:ext cx="334645" cy="326390"/>
          </a:xfrm>
          <a:custGeom>
            <a:avLst/>
            <a:gdLst/>
            <a:ahLst/>
            <a:cxnLst/>
            <a:rect l="l" t="t" r="r" b="b"/>
            <a:pathLst>
              <a:path w="334644" h="326389">
                <a:moveTo>
                  <a:pt x="15811" y="0"/>
                </a:moveTo>
                <a:lnTo>
                  <a:pt x="0" y="326304"/>
                </a:lnTo>
                <a:lnTo>
                  <a:pt x="334230" y="179020"/>
                </a:lnTo>
                <a:lnTo>
                  <a:pt x="1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5610" y="3959743"/>
            <a:ext cx="361950" cy="310515"/>
          </a:xfrm>
          <a:custGeom>
            <a:avLst/>
            <a:gdLst/>
            <a:ahLst/>
            <a:cxnLst/>
            <a:rect l="l" t="t" r="r" b="b"/>
            <a:pathLst>
              <a:path w="361950" h="310514">
                <a:moveTo>
                  <a:pt x="258683" y="0"/>
                </a:moveTo>
                <a:lnTo>
                  <a:pt x="0" y="257856"/>
                </a:lnTo>
                <a:lnTo>
                  <a:pt x="361496" y="310084"/>
                </a:lnTo>
                <a:lnTo>
                  <a:pt x="25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20070" y="993538"/>
            <a:ext cx="7561580" cy="3141980"/>
          </a:xfrm>
          <a:custGeom>
            <a:avLst/>
            <a:gdLst/>
            <a:ahLst/>
            <a:cxnLst/>
            <a:rect l="l" t="t" r="r" b="b"/>
            <a:pathLst>
              <a:path w="7561580" h="3141979">
                <a:moveTo>
                  <a:pt x="0" y="3141529"/>
                </a:moveTo>
                <a:lnTo>
                  <a:pt x="37420" y="3122713"/>
                </a:lnTo>
                <a:lnTo>
                  <a:pt x="122724" y="3079938"/>
                </a:lnTo>
                <a:lnTo>
                  <a:pt x="207541" y="3037458"/>
                </a:lnTo>
                <a:lnTo>
                  <a:pt x="291872" y="2995273"/>
                </a:lnTo>
                <a:lnTo>
                  <a:pt x="375716" y="2953383"/>
                </a:lnTo>
                <a:lnTo>
                  <a:pt x="459074" y="2911789"/>
                </a:lnTo>
                <a:lnTo>
                  <a:pt x="541946" y="2870489"/>
                </a:lnTo>
                <a:lnTo>
                  <a:pt x="624331" y="2829484"/>
                </a:lnTo>
                <a:lnTo>
                  <a:pt x="706230" y="2788774"/>
                </a:lnTo>
                <a:lnTo>
                  <a:pt x="787642" y="2748359"/>
                </a:lnTo>
                <a:lnTo>
                  <a:pt x="868569" y="2708239"/>
                </a:lnTo>
                <a:lnTo>
                  <a:pt x="949009" y="2668415"/>
                </a:lnTo>
                <a:lnTo>
                  <a:pt x="1028962" y="2628885"/>
                </a:lnTo>
                <a:lnTo>
                  <a:pt x="1108429" y="2589650"/>
                </a:lnTo>
                <a:lnTo>
                  <a:pt x="1187410" y="2550710"/>
                </a:lnTo>
                <a:lnTo>
                  <a:pt x="1265905" y="2512065"/>
                </a:lnTo>
                <a:lnTo>
                  <a:pt x="1343913" y="2473715"/>
                </a:lnTo>
                <a:lnTo>
                  <a:pt x="1421434" y="2435660"/>
                </a:lnTo>
                <a:lnTo>
                  <a:pt x="1498470" y="2397901"/>
                </a:lnTo>
                <a:lnTo>
                  <a:pt x="1575019" y="2360436"/>
                </a:lnTo>
                <a:lnTo>
                  <a:pt x="1651082" y="2323266"/>
                </a:lnTo>
                <a:lnTo>
                  <a:pt x="1726658" y="2286391"/>
                </a:lnTo>
                <a:lnTo>
                  <a:pt x="1801748" y="2249811"/>
                </a:lnTo>
                <a:lnTo>
                  <a:pt x="1876352" y="2213526"/>
                </a:lnTo>
                <a:lnTo>
                  <a:pt x="1950469" y="2177536"/>
                </a:lnTo>
                <a:lnTo>
                  <a:pt x="2024100" y="2141841"/>
                </a:lnTo>
                <a:lnTo>
                  <a:pt x="2097245" y="2106441"/>
                </a:lnTo>
                <a:lnTo>
                  <a:pt x="2169903" y="2071336"/>
                </a:lnTo>
                <a:lnTo>
                  <a:pt x="2242075" y="2036526"/>
                </a:lnTo>
                <a:lnTo>
                  <a:pt x="2313761" y="2002011"/>
                </a:lnTo>
                <a:lnTo>
                  <a:pt x="2384960" y="1967791"/>
                </a:lnTo>
                <a:lnTo>
                  <a:pt x="2455673" y="1933866"/>
                </a:lnTo>
                <a:lnTo>
                  <a:pt x="2525900" y="1900236"/>
                </a:lnTo>
                <a:lnTo>
                  <a:pt x="2595640" y="1866901"/>
                </a:lnTo>
                <a:lnTo>
                  <a:pt x="2664894" y="1833861"/>
                </a:lnTo>
                <a:lnTo>
                  <a:pt x="2733662" y="1801116"/>
                </a:lnTo>
                <a:lnTo>
                  <a:pt x="2801943" y="1768666"/>
                </a:lnTo>
                <a:lnTo>
                  <a:pt x="2869738" y="1736511"/>
                </a:lnTo>
                <a:lnTo>
                  <a:pt x="2937046" y="1704651"/>
                </a:lnTo>
                <a:lnTo>
                  <a:pt x="3003869" y="1673086"/>
                </a:lnTo>
                <a:lnTo>
                  <a:pt x="3070205" y="1641816"/>
                </a:lnTo>
                <a:lnTo>
                  <a:pt x="3136054" y="1610841"/>
                </a:lnTo>
                <a:lnTo>
                  <a:pt x="3201417" y="1580161"/>
                </a:lnTo>
                <a:lnTo>
                  <a:pt x="3266294" y="1549776"/>
                </a:lnTo>
                <a:lnTo>
                  <a:pt x="3330685" y="1519686"/>
                </a:lnTo>
                <a:lnTo>
                  <a:pt x="3394589" y="1489890"/>
                </a:lnTo>
                <a:lnTo>
                  <a:pt x="3458007" y="1460390"/>
                </a:lnTo>
                <a:lnTo>
                  <a:pt x="3520939" y="1431185"/>
                </a:lnTo>
                <a:lnTo>
                  <a:pt x="3583384" y="1402275"/>
                </a:lnTo>
                <a:lnTo>
                  <a:pt x="3645343" y="1373660"/>
                </a:lnTo>
                <a:lnTo>
                  <a:pt x="3706815" y="1345339"/>
                </a:lnTo>
                <a:lnTo>
                  <a:pt x="3767802" y="1317314"/>
                </a:lnTo>
                <a:lnTo>
                  <a:pt x="3828302" y="1289584"/>
                </a:lnTo>
                <a:lnTo>
                  <a:pt x="3888315" y="1262149"/>
                </a:lnTo>
                <a:lnTo>
                  <a:pt x="3947843" y="1235008"/>
                </a:lnTo>
                <a:lnTo>
                  <a:pt x="4006884" y="1208163"/>
                </a:lnTo>
                <a:lnTo>
                  <a:pt x="4065438" y="1181613"/>
                </a:lnTo>
                <a:lnTo>
                  <a:pt x="4123507" y="1155357"/>
                </a:lnTo>
                <a:lnTo>
                  <a:pt x="4181088" y="1129397"/>
                </a:lnTo>
                <a:lnTo>
                  <a:pt x="4238184" y="1103732"/>
                </a:lnTo>
                <a:lnTo>
                  <a:pt x="4294794" y="1078361"/>
                </a:lnTo>
                <a:lnTo>
                  <a:pt x="4350917" y="1053286"/>
                </a:lnTo>
                <a:lnTo>
                  <a:pt x="4406553" y="1028505"/>
                </a:lnTo>
                <a:lnTo>
                  <a:pt x="4461704" y="1004020"/>
                </a:lnTo>
                <a:lnTo>
                  <a:pt x="4516368" y="979829"/>
                </a:lnTo>
                <a:lnTo>
                  <a:pt x="4570545" y="955934"/>
                </a:lnTo>
                <a:lnTo>
                  <a:pt x="4624237" y="932333"/>
                </a:lnTo>
                <a:lnTo>
                  <a:pt x="4677442" y="909028"/>
                </a:lnTo>
                <a:lnTo>
                  <a:pt x="4730161" y="886017"/>
                </a:lnTo>
                <a:lnTo>
                  <a:pt x="4782393" y="863302"/>
                </a:lnTo>
                <a:lnTo>
                  <a:pt x="4834139" y="840881"/>
                </a:lnTo>
                <a:lnTo>
                  <a:pt x="4885399" y="818756"/>
                </a:lnTo>
                <a:lnTo>
                  <a:pt x="4936173" y="796925"/>
                </a:lnTo>
                <a:lnTo>
                  <a:pt x="4986460" y="775389"/>
                </a:lnTo>
                <a:lnTo>
                  <a:pt x="5036261" y="754148"/>
                </a:lnTo>
                <a:lnTo>
                  <a:pt x="5085575" y="733203"/>
                </a:lnTo>
                <a:lnTo>
                  <a:pt x="5134404" y="712552"/>
                </a:lnTo>
                <a:lnTo>
                  <a:pt x="5182746" y="692196"/>
                </a:lnTo>
                <a:lnTo>
                  <a:pt x="5230601" y="672135"/>
                </a:lnTo>
                <a:lnTo>
                  <a:pt x="5277971" y="652370"/>
                </a:lnTo>
                <a:lnTo>
                  <a:pt x="5324854" y="632899"/>
                </a:lnTo>
                <a:lnTo>
                  <a:pt x="5371250" y="613723"/>
                </a:lnTo>
                <a:lnTo>
                  <a:pt x="5417161" y="594842"/>
                </a:lnTo>
                <a:lnTo>
                  <a:pt x="5462585" y="576256"/>
                </a:lnTo>
                <a:lnTo>
                  <a:pt x="5507522" y="557965"/>
                </a:lnTo>
                <a:lnTo>
                  <a:pt x="5551974" y="539969"/>
                </a:lnTo>
                <a:lnTo>
                  <a:pt x="5595939" y="522268"/>
                </a:lnTo>
                <a:lnTo>
                  <a:pt x="5639418" y="504862"/>
                </a:lnTo>
                <a:lnTo>
                  <a:pt x="5682411" y="487751"/>
                </a:lnTo>
                <a:lnTo>
                  <a:pt x="5724917" y="470935"/>
                </a:lnTo>
                <a:lnTo>
                  <a:pt x="5766937" y="454414"/>
                </a:lnTo>
                <a:lnTo>
                  <a:pt x="5808470" y="438188"/>
                </a:lnTo>
                <a:lnTo>
                  <a:pt x="5849518" y="422257"/>
                </a:lnTo>
                <a:lnTo>
                  <a:pt x="5890079" y="406621"/>
                </a:lnTo>
                <a:lnTo>
                  <a:pt x="5930153" y="391279"/>
                </a:lnTo>
                <a:lnTo>
                  <a:pt x="5969742" y="376233"/>
                </a:lnTo>
                <a:lnTo>
                  <a:pt x="6008844" y="361482"/>
                </a:lnTo>
                <a:lnTo>
                  <a:pt x="6047460" y="347026"/>
                </a:lnTo>
                <a:lnTo>
                  <a:pt x="6085589" y="332864"/>
                </a:lnTo>
                <a:lnTo>
                  <a:pt x="6123232" y="318998"/>
                </a:lnTo>
                <a:lnTo>
                  <a:pt x="6160389" y="305427"/>
                </a:lnTo>
                <a:lnTo>
                  <a:pt x="6197060" y="292150"/>
                </a:lnTo>
                <a:lnTo>
                  <a:pt x="6233244" y="279169"/>
                </a:lnTo>
                <a:lnTo>
                  <a:pt x="6304154" y="254091"/>
                </a:lnTo>
                <a:lnTo>
                  <a:pt x="6373119" y="230193"/>
                </a:lnTo>
                <a:lnTo>
                  <a:pt x="6440138" y="207474"/>
                </a:lnTo>
                <a:lnTo>
                  <a:pt x="6505212" y="185936"/>
                </a:lnTo>
                <a:lnTo>
                  <a:pt x="6568341" y="165577"/>
                </a:lnTo>
                <a:lnTo>
                  <a:pt x="6629525" y="146399"/>
                </a:lnTo>
                <a:lnTo>
                  <a:pt x="6688764" y="128400"/>
                </a:lnTo>
                <a:lnTo>
                  <a:pt x="6746057" y="111581"/>
                </a:lnTo>
                <a:lnTo>
                  <a:pt x="6801406" y="95942"/>
                </a:lnTo>
                <a:lnTo>
                  <a:pt x="6854809" y="81483"/>
                </a:lnTo>
                <a:lnTo>
                  <a:pt x="6906267" y="68203"/>
                </a:lnTo>
                <a:lnTo>
                  <a:pt x="6955780" y="56104"/>
                </a:lnTo>
                <a:lnTo>
                  <a:pt x="7003348" y="45184"/>
                </a:lnTo>
                <a:lnTo>
                  <a:pt x="7048971" y="35444"/>
                </a:lnTo>
                <a:lnTo>
                  <a:pt x="7092648" y="26884"/>
                </a:lnTo>
                <a:lnTo>
                  <a:pt x="7134381" y="19504"/>
                </a:lnTo>
                <a:lnTo>
                  <a:pt x="7174168" y="13304"/>
                </a:lnTo>
                <a:lnTo>
                  <a:pt x="7212011" y="8283"/>
                </a:lnTo>
                <a:lnTo>
                  <a:pt x="7265127" y="2965"/>
                </a:lnTo>
                <a:lnTo>
                  <a:pt x="7313867" y="301"/>
                </a:lnTo>
                <a:lnTo>
                  <a:pt x="7343929" y="0"/>
                </a:lnTo>
                <a:lnTo>
                  <a:pt x="7358230" y="291"/>
                </a:lnTo>
                <a:lnTo>
                  <a:pt x="7398217" y="2937"/>
                </a:lnTo>
                <a:lnTo>
                  <a:pt x="7444725" y="10593"/>
                </a:lnTo>
                <a:lnTo>
                  <a:pt x="7483453" y="22969"/>
                </a:lnTo>
                <a:lnTo>
                  <a:pt x="7520922" y="45074"/>
                </a:lnTo>
                <a:lnTo>
                  <a:pt x="7546235" y="74554"/>
                </a:lnTo>
                <a:lnTo>
                  <a:pt x="7559391" y="111408"/>
                </a:lnTo>
                <a:lnTo>
                  <a:pt x="7561450" y="137059"/>
                </a:lnTo>
                <a:lnTo>
                  <a:pt x="7561163" y="146199"/>
                </a:lnTo>
                <a:lnTo>
                  <a:pt x="7555156" y="185710"/>
                </a:lnTo>
                <a:lnTo>
                  <a:pt x="7541368" y="229940"/>
                </a:lnTo>
                <a:lnTo>
                  <a:pt x="7525921" y="266210"/>
                </a:lnTo>
                <a:lnTo>
                  <a:pt x="7506099" y="305134"/>
                </a:lnTo>
                <a:lnTo>
                  <a:pt x="7481649" y="33920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35609" y="1203460"/>
            <a:ext cx="323850" cy="360680"/>
          </a:xfrm>
          <a:custGeom>
            <a:avLst/>
            <a:gdLst/>
            <a:ahLst/>
            <a:cxnLst/>
            <a:rect l="l" t="t" r="r" b="b"/>
            <a:pathLst>
              <a:path w="323850" h="360680">
                <a:moveTo>
                  <a:pt x="57799" y="0"/>
                </a:moveTo>
                <a:lnTo>
                  <a:pt x="0" y="360648"/>
                </a:lnTo>
                <a:lnTo>
                  <a:pt x="323236" y="190507"/>
                </a:lnTo>
                <a:lnTo>
                  <a:pt x="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5610" y="3970318"/>
            <a:ext cx="365760" cy="292735"/>
          </a:xfrm>
          <a:custGeom>
            <a:avLst/>
            <a:gdLst/>
            <a:ahLst/>
            <a:cxnLst/>
            <a:rect l="l" t="t" r="r" b="b"/>
            <a:pathLst>
              <a:path w="365759" h="292735">
                <a:moveTo>
                  <a:pt x="218516" y="0"/>
                </a:moveTo>
                <a:lnTo>
                  <a:pt x="0" y="292682"/>
                </a:lnTo>
                <a:lnTo>
                  <a:pt x="365255" y="291875"/>
                </a:lnTo>
                <a:lnTo>
                  <a:pt x="2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2" y="1690643"/>
            <a:ext cx="10003999" cy="961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8378" y="249072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0" dirty="0"/>
              <a:t> </a:t>
            </a:r>
            <a:r>
              <a:rPr sz="4950" spc="220" dirty="0"/>
              <a:t>REST?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46697" y="3507275"/>
            <a:ext cx="7694295" cy="2348230"/>
          </a:xfrm>
          <a:custGeom>
            <a:avLst/>
            <a:gdLst/>
            <a:ahLst/>
            <a:cxnLst/>
            <a:rect l="l" t="t" r="r" b="b"/>
            <a:pathLst>
              <a:path w="7694294" h="2348229">
                <a:moveTo>
                  <a:pt x="0" y="2348001"/>
                </a:moveTo>
                <a:lnTo>
                  <a:pt x="41335" y="2341258"/>
                </a:lnTo>
                <a:lnTo>
                  <a:pt x="118030" y="2328529"/>
                </a:lnTo>
                <a:lnTo>
                  <a:pt x="194359" y="2315778"/>
                </a:lnTo>
                <a:lnTo>
                  <a:pt x="270323" y="2303006"/>
                </a:lnTo>
                <a:lnTo>
                  <a:pt x="345921" y="2290212"/>
                </a:lnTo>
                <a:lnTo>
                  <a:pt x="421154" y="2277396"/>
                </a:lnTo>
                <a:lnTo>
                  <a:pt x="496022" y="2264559"/>
                </a:lnTo>
                <a:lnTo>
                  <a:pt x="570524" y="2251701"/>
                </a:lnTo>
                <a:lnTo>
                  <a:pt x="644661" y="2238820"/>
                </a:lnTo>
                <a:lnTo>
                  <a:pt x="718433" y="2225919"/>
                </a:lnTo>
                <a:lnTo>
                  <a:pt x="791839" y="2212995"/>
                </a:lnTo>
                <a:lnTo>
                  <a:pt x="864879" y="2200050"/>
                </a:lnTo>
                <a:lnTo>
                  <a:pt x="937555" y="2187084"/>
                </a:lnTo>
                <a:lnTo>
                  <a:pt x="1009864" y="2174096"/>
                </a:lnTo>
                <a:lnTo>
                  <a:pt x="1081809" y="2161086"/>
                </a:lnTo>
                <a:lnTo>
                  <a:pt x="1153388" y="2148055"/>
                </a:lnTo>
                <a:lnTo>
                  <a:pt x="1224602" y="2135002"/>
                </a:lnTo>
                <a:lnTo>
                  <a:pt x="1295450" y="2121927"/>
                </a:lnTo>
                <a:lnTo>
                  <a:pt x="1365933" y="2108831"/>
                </a:lnTo>
                <a:lnTo>
                  <a:pt x="1436050" y="2095714"/>
                </a:lnTo>
                <a:lnTo>
                  <a:pt x="1505802" y="2082575"/>
                </a:lnTo>
                <a:lnTo>
                  <a:pt x="1575189" y="2069414"/>
                </a:lnTo>
                <a:lnTo>
                  <a:pt x="1644210" y="2056232"/>
                </a:lnTo>
                <a:lnTo>
                  <a:pt x="1712866" y="2043028"/>
                </a:lnTo>
                <a:lnTo>
                  <a:pt x="1781157" y="2029802"/>
                </a:lnTo>
                <a:lnTo>
                  <a:pt x="1849082" y="2016555"/>
                </a:lnTo>
                <a:lnTo>
                  <a:pt x="1916642" y="2003287"/>
                </a:lnTo>
                <a:lnTo>
                  <a:pt x="1983836" y="1989997"/>
                </a:lnTo>
                <a:lnTo>
                  <a:pt x="2050665" y="1976685"/>
                </a:lnTo>
                <a:lnTo>
                  <a:pt x="2117129" y="1963351"/>
                </a:lnTo>
                <a:lnTo>
                  <a:pt x="2183227" y="1949997"/>
                </a:lnTo>
                <a:lnTo>
                  <a:pt x="2248960" y="1936620"/>
                </a:lnTo>
                <a:lnTo>
                  <a:pt x="2314327" y="1923222"/>
                </a:lnTo>
                <a:lnTo>
                  <a:pt x="2379329" y="1909802"/>
                </a:lnTo>
                <a:lnTo>
                  <a:pt x="2443966" y="1896361"/>
                </a:lnTo>
                <a:lnTo>
                  <a:pt x="2508237" y="1882898"/>
                </a:lnTo>
                <a:lnTo>
                  <a:pt x="2572143" y="1869414"/>
                </a:lnTo>
                <a:lnTo>
                  <a:pt x="2635683" y="1855908"/>
                </a:lnTo>
                <a:lnTo>
                  <a:pt x="2698858" y="1842380"/>
                </a:lnTo>
                <a:lnTo>
                  <a:pt x="2761668" y="1828831"/>
                </a:lnTo>
                <a:lnTo>
                  <a:pt x="2824112" y="1815261"/>
                </a:lnTo>
                <a:lnTo>
                  <a:pt x="2886191" y="1801668"/>
                </a:lnTo>
                <a:lnTo>
                  <a:pt x="2947904" y="1788054"/>
                </a:lnTo>
                <a:lnTo>
                  <a:pt x="3009252" y="1774419"/>
                </a:lnTo>
                <a:lnTo>
                  <a:pt x="3070235" y="1760762"/>
                </a:lnTo>
                <a:lnTo>
                  <a:pt x="3130852" y="1747083"/>
                </a:lnTo>
                <a:lnTo>
                  <a:pt x="3191104" y="1733383"/>
                </a:lnTo>
                <a:lnTo>
                  <a:pt x="3250990" y="1719662"/>
                </a:lnTo>
                <a:lnTo>
                  <a:pt x="3310511" y="1705918"/>
                </a:lnTo>
                <a:lnTo>
                  <a:pt x="3369667" y="1692153"/>
                </a:lnTo>
                <a:lnTo>
                  <a:pt x="3428457" y="1678367"/>
                </a:lnTo>
                <a:lnTo>
                  <a:pt x="3486882" y="1664559"/>
                </a:lnTo>
                <a:lnTo>
                  <a:pt x="3544942" y="1650729"/>
                </a:lnTo>
                <a:lnTo>
                  <a:pt x="3602636" y="1636878"/>
                </a:lnTo>
                <a:lnTo>
                  <a:pt x="3659965" y="1623005"/>
                </a:lnTo>
                <a:lnTo>
                  <a:pt x="3716928" y="1609111"/>
                </a:lnTo>
                <a:lnTo>
                  <a:pt x="3773526" y="1595195"/>
                </a:lnTo>
                <a:lnTo>
                  <a:pt x="3829759" y="1581257"/>
                </a:lnTo>
                <a:lnTo>
                  <a:pt x="3885626" y="1567298"/>
                </a:lnTo>
                <a:lnTo>
                  <a:pt x="3941127" y="1553317"/>
                </a:lnTo>
                <a:lnTo>
                  <a:pt x="3996264" y="1539315"/>
                </a:lnTo>
                <a:lnTo>
                  <a:pt x="4051035" y="1525291"/>
                </a:lnTo>
                <a:lnTo>
                  <a:pt x="4105440" y="1511246"/>
                </a:lnTo>
                <a:lnTo>
                  <a:pt x="4159481" y="1497179"/>
                </a:lnTo>
                <a:lnTo>
                  <a:pt x="4213155" y="1483090"/>
                </a:lnTo>
                <a:lnTo>
                  <a:pt x="4266465" y="1468980"/>
                </a:lnTo>
                <a:lnTo>
                  <a:pt x="4319409" y="1454848"/>
                </a:lnTo>
                <a:lnTo>
                  <a:pt x="4371987" y="1440695"/>
                </a:lnTo>
                <a:lnTo>
                  <a:pt x="4424201" y="1426520"/>
                </a:lnTo>
                <a:lnTo>
                  <a:pt x="4476048" y="1412324"/>
                </a:lnTo>
                <a:lnTo>
                  <a:pt x="4527531" y="1398106"/>
                </a:lnTo>
                <a:lnTo>
                  <a:pt x="4578648" y="1383866"/>
                </a:lnTo>
                <a:lnTo>
                  <a:pt x="4629400" y="1369605"/>
                </a:lnTo>
                <a:lnTo>
                  <a:pt x="4679786" y="1355322"/>
                </a:lnTo>
                <a:lnTo>
                  <a:pt x="4729807" y="1341018"/>
                </a:lnTo>
                <a:lnTo>
                  <a:pt x="4779462" y="1326692"/>
                </a:lnTo>
                <a:lnTo>
                  <a:pt x="4828752" y="1312344"/>
                </a:lnTo>
                <a:lnTo>
                  <a:pt x="4877677" y="1297975"/>
                </a:lnTo>
                <a:lnTo>
                  <a:pt x="4926236" y="1283584"/>
                </a:lnTo>
                <a:lnTo>
                  <a:pt x="4974430" y="1269172"/>
                </a:lnTo>
                <a:lnTo>
                  <a:pt x="5022259" y="1254738"/>
                </a:lnTo>
                <a:lnTo>
                  <a:pt x="5069722" y="1240283"/>
                </a:lnTo>
                <a:lnTo>
                  <a:pt x="5116819" y="1225806"/>
                </a:lnTo>
                <a:lnTo>
                  <a:pt x="5163552" y="1211307"/>
                </a:lnTo>
                <a:lnTo>
                  <a:pt x="5209919" y="1196787"/>
                </a:lnTo>
                <a:lnTo>
                  <a:pt x="5255920" y="1182245"/>
                </a:lnTo>
                <a:lnTo>
                  <a:pt x="5301556" y="1167682"/>
                </a:lnTo>
                <a:lnTo>
                  <a:pt x="5346827" y="1153097"/>
                </a:lnTo>
                <a:lnTo>
                  <a:pt x="5391733" y="1138491"/>
                </a:lnTo>
                <a:lnTo>
                  <a:pt x="5436273" y="1123863"/>
                </a:lnTo>
                <a:lnTo>
                  <a:pt x="5480447" y="1109213"/>
                </a:lnTo>
                <a:lnTo>
                  <a:pt x="5524256" y="1094542"/>
                </a:lnTo>
                <a:lnTo>
                  <a:pt x="5567700" y="1079849"/>
                </a:lnTo>
                <a:lnTo>
                  <a:pt x="5610779" y="1065134"/>
                </a:lnTo>
                <a:lnTo>
                  <a:pt x="5653492" y="1050399"/>
                </a:lnTo>
                <a:lnTo>
                  <a:pt x="5695839" y="1035641"/>
                </a:lnTo>
                <a:lnTo>
                  <a:pt x="5737821" y="1020862"/>
                </a:lnTo>
                <a:lnTo>
                  <a:pt x="5779438" y="1006061"/>
                </a:lnTo>
                <a:lnTo>
                  <a:pt x="5820690" y="991239"/>
                </a:lnTo>
                <a:lnTo>
                  <a:pt x="5861576" y="976395"/>
                </a:lnTo>
                <a:lnTo>
                  <a:pt x="5902096" y="961530"/>
                </a:lnTo>
                <a:lnTo>
                  <a:pt x="5942252" y="946643"/>
                </a:lnTo>
                <a:lnTo>
                  <a:pt x="5982042" y="931734"/>
                </a:lnTo>
                <a:lnTo>
                  <a:pt x="6021466" y="916804"/>
                </a:lnTo>
                <a:lnTo>
                  <a:pt x="6060525" y="901852"/>
                </a:lnTo>
                <a:lnTo>
                  <a:pt x="6099219" y="886879"/>
                </a:lnTo>
                <a:lnTo>
                  <a:pt x="6137547" y="871884"/>
                </a:lnTo>
                <a:lnTo>
                  <a:pt x="6175510" y="856867"/>
                </a:lnTo>
                <a:lnTo>
                  <a:pt x="6213108" y="841829"/>
                </a:lnTo>
                <a:lnTo>
                  <a:pt x="6250340" y="826769"/>
                </a:lnTo>
                <a:lnTo>
                  <a:pt x="6287207" y="811688"/>
                </a:lnTo>
                <a:lnTo>
                  <a:pt x="6323708" y="796585"/>
                </a:lnTo>
                <a:lnTo>
                  <a:pt x="6359844" y="781461"/>
                </a:lnTo>
                <a:lnTo>
                  <a:pt x="6395614" y="766315"/>
                </a:lnTo>
                <a:lnTo>
                  <a:pt x="6431020" y="751147"/>
                </a:lnTo>
                <a:lnTo>
                  <a:pt x="6466059" y="735958"/>
                </a:lnTo>
                <a:lnTo>
                  <a:pt x="6535043" y="705515"/>
                </a:lnTo>
                <a:lnTo>
                  <a:pt x="6602565" y="674986"/>
                </a:lnTo>
                <a:lnTo>
                  <a:pt x="6668625" y="644370"/>
                </a:lnTo>
                <a:lnTo>
                  <a:pt x="6733224" y="613668"/>
                </a:lnTo>
                <a:lnTo>
                  <a:pt x="6796361" y="582880"/>
                </a:lnTo>
                <a:lnTo>
                  <a:pt x="6858036" y="552005"/>
                </a:lnTo>
                <a:lnTo>
                  <a:pt x="6918250" y="521044"/>
                </a:lnTo>
                <a:lnTo>
                  <a:pt x="6977003" y="489997"/>
                </a:lnTo>
                <a:lnTo>
                  <a:pt x="7034294" y="458863"/>
                </a:lnTo>
                <a:lnTo>
                  <a:pt x="7090123" y="427643"/>
                </a:lnTo>
                <a:lnTo>
                  <a:pt x="7144491" y="396337"/>
                </a:lnTo>
                <a:lnTo>
                  <a:pt x="7197397" y="364944"/>
                </a:lnTo>
                <a:lnTo>
                  <a:pt x="7248841" y="333465"/>
                </a:lnTo>
                <a:lnTo>
                  <a:pt x="7298824" y="301900"/>
                </a:lnTo>
                <a:lnTo>
                  <a:pt x="7347346" y="270248"/>
                </a:lnTo>
                <a:lnTo>
                  <a:pt x="7394406" y="238510"/>
                </a:lnTo>
                <a:lnTo>
                  <a:pt x="7440004" y="206686"/>
                </a:lnTo>
                <a:lnTo>
                  <a:pt x="7484141" y="174776"/>
                </a:lnTo>
                <a:lnTo>
                  <a:pt x="7526816" y="142779"/>
                </a:lnTo>
                <a:lnTo>
                  <a:pt x="7568030" y="110695"/>
                </a:lnTo>
                <a:lnTo>
                  <a:pt x="7607782" y="78526"/>
                </a:lnTo>
                <a:lnTo>
                  <a:pt x="7646073" y="46270"/>
                </a:lnTo>
                <a:lnTo>
                  <a:pt x="7664670" y="30110"/>
                </a:lnTo>
                <a:lnTo>
                  <a:pt x="7693779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93927" y="3302527"/>
            <a:ext cx="344805" cy="348615"/>
          </a:xfrm>
          <a:custGeom>
            <a:avLst/>
            <a:gdLst/>
            <a:ahLst/>
            <a:cxnLst/>
            <a:rect l="l" t="t" r="r" b="b"/>
            <a:pathLst>
              <a:path w="344805" h="348614">
                <a:moveTo>
                  <a:pt x="344492" y="0"/>
                </a:moveTo>
                <a:lnTo>
                  <a:pt x="0" y="121315"/>
                </a:lnTo>
                <a:lnTo>
                  <a:pt x="234861" y="348397"/>
                </a:lnTo>
                <a:lnTo>
                  <a:pt x="344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5610" y="5687324"/>
            <a:ext cx="349250" cy="322580"/>
          </a:xfrm>
          <a:custGeom>
            <a:avLst/>
            <a:gdLst/>
            <a:ahLst/>
            <a:cxnLst/>
            <a:rect l="l" t="t" r="r" b="b"/>
            <a:pathLst>
              <a:path w="349250" h="322579">
                <a:moveTo>
                  <a:pt x="296106" y="0"/>
                </a:moveTo>
                <a:lnTo>
                  <a:pt x="0" y="213836"/>
                </a:lnTo>
                <a:lnTo>
                  <a:pt x="348743" y="322419"/>
                </a:lnTo>
                <a:lnTo>
                  <a:pt x="29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35947" y="3504739"/>
            <a:ext cx="4333875" cy="623570"/>
          </a:xfrm>
          <a:custGeom>
            <a:avLst/>
            <a:gdLst/>
            <a:ahLst/>
            <a:cxnLst/>
            <a:rect l="l" t="t" r="r" b="b"/>
            <a:pathLst>
              <a:path w="4333875" h="623570">
                <a:moveTo>
                  <a:pt x="0" y="623226"/>
                </a:moveTo>
                <a:lnTo>
                  <a:pt x="39755" y="610045"/>
                </a:lnTo>
                <a:lnTo>
                  <a:pt x="89767" y="594214"/>
                </a:lnTo>
                <a:lnTo>
                  <a:pt x="139779" y="578591"/>
                </a:lnTo>
                <a:lnTo>
                  <a:pt x="189791" y="563176"/>
                </a:lnTo>
                <a:lnTo>
                  <a:pt x="239803" y="547970"/>
                </a:lnTo>
                <a:lnTo>
                  <a:pt x="289816" y="532971"/>
                </a:lnTo>
                <a:lnTo>
                  <a:pt x="339829" y="518180"/>
                </a:lnTo>
                <a:lnTo>
                  <a:pt x="389842" y="503598"/>
                </a:lnTo>
                <a:lnTo>
                  <a:pt x="439855" y="489224"/>
                </a:lnTo>
                <a:lnTo>
                  <a:pt x="489868" y="475058"/>
                </a:lnTo>
                <a:lnTo>
                  <a:pt x="539882" y="461100"/>
                </a:lnTo>
                <a:lnTo>
                  <a:pt x="589896" y="447350"/>
                </a:lnTo>
                <a:lnTo>
                  <a:pt x="639910" y="433808"/>
                </a:lnTo>
                <a:lnTo>
                  <a:pt x="689924" y="420474"/>
                </a:lnTo>
                <a:lnTo>
                  <a:pt x="739938" y="407349"/>
                </a:lnTo>
                <a:lnTo>
                  <a:pt x="789953" y="394431"/>
                </a:lnTo>
                <a:lnTo>
                  <a:pt x="839968" y="381722"/>
                </a:lnTo>
                <a:lnTo>
                  <a:pt x="889983" y="369221"/>
                </a:lnTo>
                <a:lnTo>
                  <a:pt x="939998" y="356928"/>
                </a:lnTo>
                <a:lnTo>
                  <a:pt x="990014" y="344843"/>
                </a:lnTo>
                <a:lnTo>
                  <a:pt x="1040030" y="332966"/>
                </a:lnTo>
                <a:lnTo>
                  <a:pt x="1090045" y="321297"/>
                </a:lnTo>
                <a:lnTo>
                  <a:pt x="1140062" y="309836"/>
                </a:lnTo>
                <a:lnTo>
                  <a:pt x="1190078" y="298584"/>
                </a:lnTo>
                <a:lnTo>
                  <a:pt x="1240095" y="287540"/>
                </a:lnTo>
                <a:lnTo>
                  <a:pt x="1290111" y="276703"/>
                </a:lnTo>
                <a:lnTo>
                  <a:pt x="1340128" y="266075"/>
                </a:lnTo>
                <a:lnTo>
                  <a:pt x="1390146" y="255655"/>
                </a:lnTo>
                <a:lnTo>
                  <a:pt x="1440163" y="245443"/>
                </a:lnTo>
                <a:lnTo>
                  <a:pt x="1490181" y="235440"/>
                </a:lnTo>
                <a:lnTo>
                  <a:pt x="1540199" y="225644"/>
                </a:lnTo>
                <a:lnTo>
                  <a:pt x="1590217" y="216056"/>
                </a:lnTo>
                <a:lnTo>
                  <a:pt x="1640235" y="206677"/>
                </a:lnTo>
                <a:lnTo>
                  <a:pt x="1690254" y="197506"/>
                </a:lnTo>
                <a:lnTo>
                  <a:pt x="1740273" y="188542"/>
                </a:lnTo>
                <a:lnTo>
                  <a:pt x="1790292" y="179787"/>
                </a:lnTo>
                <a:lnTo>
                  <a:pt x="1840311" y="171240"/>
                </a:lnTo>
                <a:lnTo>
                  <a:pt x="1890330" y="162902"/>
                </a:lnTo>
                <a:lnTo>
                  <a:pt x="1940350" y="154771"/>
                </a:lnTo>
                <a:lnTo>
                  <a:pt x="1990370" y="146848"/>
                </a:lnTo>
                <a:lnTo>
                  <a:pt x="2040390" y="139134"/>
                </a:lnTo>
                <a:lnTo>
                  <a:pt x="2090410" y="131627"/>
                </a:lnTo>
                <a:lnTo>
                  <a:pt x="2140431" y="124329"/>
                </a:lnTo>
                <a:lnTo>
                  <a:pt x="2190452" y="117239"/>
                </a:lnTo>
                <a:lnTo>
                  <a:pt x="2240473" y="110357"/>
                </a:lnTo>
                <a:lnTo>
                  <a:pt x="2290494" y="103683"/>
                </a:lnTo>
                <a:lnTo>
                  <a:pt x="2340515" y="97217"/>
                </a:lnTo>
                <a:lnTo>
                  <a:pt x="2390537" y="90959"/>
                </a:lnTo>
                <a:lnTo>
                  <a:pt x="2440559" y="84910"/>
                </a:lnTo>
                <a:lnTo>
                  <a:pt x="2490581" y="79068"/>
                </a:lnTo>
                <a:lnTo>
                  <a:pt x="2540603" y="73435"/>
                </a:lnTo>
                <a:lnTo>
                  <a:pt x="2590626" y="68010"/>
                </a:lnTo>
                <a:lnTo>
                  <a:pt x="2640649" y="62792"/>
                </a:lnTo>
                <a:lnTo>
                  <a:pt x="2690672" y="57783"/>
                </a:lnTo>
                <a:lnTo>
                  <a:pt x="2740695" y="52983"/>
                </a:lnTo>
                <a:lnTo>
                  <a:pt x="2790719" y="48390"/>
                </a:lnTo>
                <a:lnTo>
                  <a:pt x="2840743" y="44005"/>
                </a:lnTo>
                <a:lnTo>
                  <a:pt x="2890767" y="39828"/>
                </a:lnTo>
                <a:lnTo>
                  <a:pt x="2940791" y="35860"/>
                </a:lnTo>
                <a:lnTo>
                  <a:pt x="2990815" y="32100"/>
                </a:lnTo>
                <a:lnTo>
                  <a:pt x="3040840" y="28547"/>
                </a:lnTo>
                <a:lnTo>
                  <a:pt x="3090865" y="25203"/>
                </a:lnTo>
                <a:lnTo>
                  <a:pt x="3140890" y="22067"/>
                </a:lnTo>
                <a:lnTo>
                  <a:pt x="3190915" y="19139"/>
                </a:lnTo>
                <a:lnTo>
                  <a:pt x="3240941" y="16419"/>
                </a:lnTo>
                <a:lnTo>
                  <a:pt x="3290967" y="13908"/>
                </a:lnTo>
                <a:lnTo>
                  <a:pt x="3340993" y="11604"/>
                </a:lnTo>
                <a:lnTo>
                  <a:pt x="3391019" y="9509"/>
                </a:lnTo>
                <a:lnTo>
                  <a:pt x="3441046" y="7621"/>
                </a:lnTo>
                <a:lnTo>
                  <a:pt x="3491073" y="5942"/>
                </a:lnTo>
                <a:lnTo>
                  <a:pt x="3541100" y="4471"/>
                </a:lnTo>
                <a:lnTo>
                  <a:pt x="3591127" y="3208"/>
                </a:lnTo>
                <a:lnTo>
                  <a:pt x="3641154" y="2153"/>
                </a:lnTo>
                <a:lnTo>
                  <a:pt x="3691182" y="1306"/>
                </a:lnTo>
                <a:lnTo>
                  <a:pt x="3741210" y="667"/>
                </a:lnTo>
                <a:lnTo>
                  <a:pt x="3791238" y="236"/>
                </a:lnTo>
                <a:lnTo>
                  <a:pt x="3841267" y="14"/>
                </a:lnTo>
                <a:lnTo>
                  <a:pt x="3891295" y="0"/>
                </a:lnTo>
                <a:lnTo>
                  <a:pt x="3941324" y="193"/>
                </a:lnTo>
                <a:lnTo>
                  <a:pt x="3991354" y="595"/>
                </a:lnTo>
                <a:lnTo>
                  <a:pt x="4041383" y="1205"/>
                </a:lnTo>
                <a:lnTo>
                  <a:pt x="4091413" y="2023"/>
                </a:lnTo>
                <a:lnTo>
                  <a:pt x="4141443" y="3049"/>
                </a:lnTo>
                <a:lnTo>
                  <a:pt x="4191473" y="4283"/>
                </a:lnTo>
                <a:lnTo>
                  <a:pt x="4241503" y="5726"/>
                </a:lnTo>
                <a:lnTo>
                  <a:pt x="4291534" y="7376"/>
                </a:lnTo>
                <a:lnTo>
                  <a:pt x="4333375" y="941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19576" y="3348966"/>
            <a:ext cx="334645" cy="326390"/>
          </a:xfrm>
          <a:custGeom>
            <a:avLst/>
            <a:gdLst/>
            <a:ahLst/>
            <a:cxnLst/>
            <a:rect l="l" t="t" r="r" b="b"/>
            <a:pathLst>
              <a:path w="334644" h="326389">
                <a:moveTo>
                  <a:pt x="15811" y="0"/>
                </a:moveTo>
                <a:lnTo>
                  <a:pt x="0" y="326304"/>
                </a:lnTo>
                <a:lnTo>
                  <a:pt x="334230" y="179020"/>
                </a:lnTo>
                <a:lnTo>
                  <a:pt x="1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5610" y="3959743"/>
            <a:ext cx="361950" cy="310515"/>
          </a:xfrm>
          <a:custGeom>
            <a:avLst/>
            <a:gdLst/>
            <a:ahLst/>
            <a:cxnLst/>
            <a:rect l="l" t="t" r="r" b="b"/>
            <a:pathLst>
              <a:path w="361950" h="310514">
                <a:moveTo>
                  <a:pt x="258683" y="0"/>
                </a:moveTo>
                <a:lnTo>
                  <a:pt x="0" y="257856"/>
                </a:lnTo>
                <a:lnTo>
                  <a:pt x="361496" y="310084"/>
                </a:lnTo>
                <a:lnTo>
                  <a:pt x="25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0070" y="993538"/>
            <a:ext cx="7561580" cy="3141980"/>
          </a:xfrm>
          <a:custGeom>
            <a:avLst/>
            <a:gdLst/>
            <a:ahLst/>
            <a:cxnLst/>
            <a:rect l="l" t="t" r="r" b="b"/>
            <a:pathLst>
              <a:path w="7561580" h="3141979">
                <a:moveTo>
                  <a:pt x="0" y="3141529"/>
                </a:moveTo>
                <a:lnTo>
                  <a:pt x="37420" y="3122713"/>
                </a:lnTo>
                <a:lnTo>
                  <a:pt x="122724" y="3079938"/>
                </a:lnTo>
                <a:lnTo>
                  <a:pt x="207541" y="3037458"/>
                </a:lnTo>
                <a:lnTo>
                  <a:pt x="291872" y="2995273"/>
                </a:lnTo>
                <a:lnTo>
                  <a:pt x="375716" y="2953383"/>
                </a:lnTo>
                <a:lnTo>
                  <a:pt x="459074" y="2911789"/>
                </a:lnTo>
                <a:lnTo>
                  <a:pt x="541946" y="2870489"/>
                </a:lnTo>
                <a:lnTo>
                  <a:pt x="624331" y="2829484"/>
                </a:lnTo>
                <a:lnTo>
                  <a:pt x="706230" y="2788774"/>
                </a:lnTo>
                <a:lnTo>
                  <a:pt x="787642" y="2748359"/>
                </a:lnTo>
                <a:lnTo>
                  <a:pt x="868569" y="2708239"/>
                </a:lnTo>
                <a:lnTo>
                  <a:pt x="949009" y="2668415"/>
                </a:lnTo>
                <a:lnTo>
                  <a:pt x="1028962" y="2628885"/>
                </a:lnTo>
                <a:lnTo>
                  <a:pt x="1108429" y="2589650"/>
                </a:lnTo>
                <a:lnTo>
                  <a:pt x="1187410" y="2550710"/>
                </a:lnTo>
                <a:lnTo>
                  <a:pt x="1265905" y="2512065"/>
                </a:lnTo>
                <a:lnTo>
                  <a:pt x="1343913" y="2473715"/>
                </a:lnTo>
                <a:lnTo>
                  <a:pt x="1421434" y="2435660"/>
                </a:lnTo>
                <a:lnTo>
                  <a:pt x="1498470" y="2397901"/>
                </a:lnTo>
                <a:lnTo>
                  <a:pt x="1575019" y="2360436"/>
                </a:lnTo>
                <a:lnTo>
                  <a:pt x="1651082" y="2323266"/>
                </a:lnTo>
                <a:lnTo>
                  <a:pt x="1726658" y="2286391"/>
                </a:lnTo>
                <a:lnTo>
                  <a:pt x="1801748" y="2249811"/>
                </a:lnTo>
                <a:lnTo>
                  <a:pt x="1876352" y="2213526"/>
                </a:lnTo>
                <a:lnTo>
                  <a:pt x="1950469" y="2177536"/>
                </a:lnTo>
                <a:lnTo>
                  <a:pt x="2024100" y="2141841"/>
                </a:lnTo>
                <a:lnTo>
                  <a:pt x="2097245" y="2106441"/>
                </a:lnTo>
                <a:lnTo>
                  <a:pt x="2169903" y="2071336"/>
                </a:lnTo>
                <a:lnTo>
                  <a:pt x="2242075" y="2036526"/>
                </a:lnTo>
                <a:lnTo>
                  <a:pt x="2313761" y="2002011"/>
                </a:lnTo>
                <a:lnTo>
                  <a:pt x="2384960" y="1967791"/>
                </a:lnTo>
                <a:lnTo>
                  <a:pt x="2455673" y="1933866"/>
                </a:lnTo>
                <a:lnTo>
                  <a:pt x="2525900" y="1900236"/>
                </a:lnTo>
                <a:lnTo>
                  <a:pt x="2595640" y="1866901"/>
                </a:lnTo>
                <a:lnTo>
                  <a:pt x="2664894" y="1833861"/>
                </a:lnTo>
                <a:lnTo>
                  <a:pt x="2733662" y="1801116"/>
                </a:lnTo>
                <a:lnTo>
                  <a:pt x="2801943" y="1768666"/>
                </a:lnTo>
                <a:lnTo>
                  <a:pt x="2869738" y="1736511"/>
                </a:lnTo>
                <a:lnTo>
                  <a:pt x="2937046" y="1704651"/>
                </a:lnTo>
                <a:lnTo>
                  <a:pt x="3003869" y="1673086"/>
                </a:lnTo>
                <a:lnTo>
                  <a:pt x="3070205" y="1641816"/>
                </a:lnTo>
                <a:lnTo>
                  <a:pt x="3136054" y="1610841"/>
                </a:lnTo>
                <a:lnTo>
                  <a:pt x="3201417" y="1580161"/>
                </a:lnTo>
                <a:lnTo>
                  <a:pt x="3266294" y="1549776"/>
                </a:lnTo>
                <a:lnTo>
                  <a:pt x="3330685" y="1519686"/>
                </a:lnTo>
                <a:lnTo>
                  <a:pt x="3394589" y="1489890"/>
                </a:lnTo>
                <a:lnTo>
                  <a:pt x="3458007" y="1460390"/>
                </a:lnTo>
                <a:lnTo>
                  <a:pt x="3520939" y="1431185"/>
                </a:lnTo>
                <a:lnTo>
                  <a:pt x="3583384" y="1402275"/>
                </a:lnTo>
                <a:lnTo>
                  <a:pt x="3645343" y="1373660"/>
                </a:lnTo>
                <a:lnTo>
                  <a:pt x="3706815" y="1345339"/>
                </a:lnTo>
                <a:lnTo>
                  <a:pt x="3767802" y="1317314"/>
                </a:lnTo>
                <a:lnTo>
                  <a:pt x="3828302" y="1289584"/>
                </a:lnTo>
                <a:lnTo>
                  <a:pt x="3888315" y="1262149"/>
                </a:lnTo>
                <a:lnTo>
                  <a:pt x="3947843" y="1235008"/>
                </a:lnTo>
                <a:lnTo>
                  <a:pt x="4006884" y="1208163"/>
                </a:lnTo>
                <a:lnTo>
                  <a:pt x="4065438" y="1181613"/>
                </a:lnTo>
                <a:lnTo>
                  <a:pt x="4123507" y="1155357"/>
                </a:lnTo>
                <a:lnTo>
                  <a:pt x="4181088" y="1129397"/>
                </a:lnTo>
                <a:lnTo>
                  <a:pt x="4238184" y="1103732"/>
                </a:lnTo>
                <a:lnTo>
                  <a:pt x="4294794" y="1078361"/>
                </a:lnTo>
                <a:lnTo>
                  <a:pt x="4350917" y="1053286"/>
                </a:lnTo>
                <a:lnTo>
                  <a:pt x="4406553" y="1028505"/>
                </a:lnTo>
                <a:lnTo>
                  <a:pt x="4461704" y="1004020"/>
                </a:lnTo>
                <a:lnTo>
                  <a:pt x="4516368" y="979829"/>
                </a:lnTo>
                <a:lnTo>
                  <a:pt x="4570545" y="955934"/>
                </a:lnTo>
                <a:lnTo>
                  <a:pt x="4624237" y="932333"/>
                </a:lnTo>
                <a:lnTo>
                  <a:pt x="4677442" y="909028"/>
                </a:lnTo>
                <a:lnTo>
                  <a:pt x="4730161" y="886017"/>
                </a:lnTo>
                <a:lnTo>
                  <a:pt x="4782393" y="863302"/>
                </a:lnTo>
                <a:lnTo>
                  <a:pt x="4834139" y="840881"/>
                </a:lnTo>
                <a:lnTo>
                  <a:pt x="4885399" y="818756"/>
                </a:lnTo>
                <a:lnTo>
                  <a:pt x="4936173" y="796925"/>
                </a:lnTo>
                <a:lnTo>
                  <a:pt x="4986460" y="775389"/>
                </a:lnTo>
                <a:lnTo>
                  <a:pt x="5036261" y="754148"/>
                </a:lnTo>
                <a:lnTo>
                  <a:pt x="5085575" y="733203"/>
                </a:lnTo>
                <a:lnTo>
                  <a:pt x="5134404" y="712552"/>
                </a:lnTo>
                <a:lnTo>
                  <a:pt x="5182746" y="692196"/>
                </a:lnTo>
                <a:lnTo>
                  <a:pt x="5230601" y="672135"/>
                </a:lnTo>
                <a:lnTo>
                  <a:pt x="5277971" y="652370"/>
                </a:lnTo>
                <a:lnTo>
                  <a:pt x="5324854" y="632899"/>
                </a:lnTo>
                <a:lnTo>
                  <a:pt x="5371250" y="613723"/>
                </a:lnTo>
                <a:lnTo>
                  <a:pt x="5417161" y="594842"/>
                </a:lnTo>
                <a:lnTo>
                  <a:pt x="5462585" y="576256"/>
                </a:lnTo>
                <a:lnTo>
                  <a:pt x="5507522" y="557965"/>
                </a:lnTo>
                <a:lnTo>
                  <a:pt x="5551974" y="539969"/>
                </a:lnTo>
                <a:lnTo>
                  <a:pt x="5595939" y="522268"/>
                </a:lnTo>
                <a:lnTo>
                  <a:pt x="5639418" y="504862"/>
                </a:lnTo>
                <a:lnTo>
                  <a:pt x="5682411" y="487751"/>
                </a:lnTo>
                <a:lnTo>
                  <a:pt x="5724917" y="470935"/>
                </a:lnTo>
                <a:lnTo>
                  <a:pt x="5766937" y="454414"/>
                </a:lnTo>
                <a:lnTo>
                  <a:pt x="5808470" y="438188"/>
                </a:lnTo>
                <a:lnTo>
                  <a:pt x="5849518" y="422257"/>
                </a:lnTo>
                <a:lnTo>
                  <a:pt x="5890079" y="406621"/>
                </a:lnTo>
                <a:lnTo>
                  <a:pt x="5930153" y="391279"/>
                </a:lnTo>
                <a:lnTo>
                  <a:pt x="5969742" y="376233"/>
                </a:lnTo>
                <a:lnTo>
                  <a:pt x="6008844" y="361482"/>
                </a:lnTo>
                <a:lnTo>
                  <a:pt x="6047460" y="347026"/>
                </a:lnTo>
                <a:lnTo>
                  <a:pt x="6085589" y="332864"/>
                </a:lnTo>
                <a:lnTo>
                  <a:pt x="6123232" y="318998"/>
                </a:lnTo>
                <a:lnTo>
                  <a:pt x="6160389" y="305427"/>
                </a:lnTo>
                <a:lnTo>
                  <a:pt x="6197060" y="292150"/>
                </a:lnTo>
                <a:lnTo>
                  <a:pt x="6233244" y="279169"/>
                </a:lnTo>
                <a:lnTo>
                  <a:pt x="6304154" y="254091"/>
                </a:lnTo>
                <a:lnTo>
                  <a:pt x="6373119" y="230193"/>
                </a:lnTo>
                <a:lnTo>
                  <a:pt x="6440138" y="207474"/>
                </a:lnTo>
                <a:lnTo>
                  <a:pt x="6505212" y="185936"/>
                </a:lnTo>
                <a:lnTo>
                  <a:pt x="6568341" y="165577"/>
                </a:lnTo>
                <a:lnTo>
                  <a:pt x="6629525" y="146399"/>
                </a:lnTo>
                <a:lnTo>
                  <a:pt x="6688764" y="128400"/>
                </a:lnTo>
                <a:lnTo>
                  <a:pt x="6746057" y="111581"/>
                </a:lnTo>
                <a:lnTo>
                  <a:pt x="6801406" y="95942"/>
                </a:lnTo>
                <a:lnTo>
                  <a:pt x="6854809" y="81483"/>
                </a:lnTo>
                <a:lnTo>
                  <a:pt x="6906267" y="68203"/>
                </a:lnTo>
                <a:lnTo>
                  <a:pt x="6955780" y="56104"/>
                </a:lnTo>
                <a:lnTo>
                  <a:pt x="7003348" y="45184"/>
                </a:lnTo>
                <a:lnTo>
                  <a:pt x="7048971" y="35444"/>
                </a:lnTo>
                <a:lnTo>
                  <a:pt x="7092648" y="26884"/>
                </a:lnTo>
                <a:lnTo>
                  <a:pt x="7134381" y="19504"/>
                </a:lnTo>
                <a:lnTo>
                  <a:pt x="7174168" y="13304"/>
                </a:lnTo>
                <a:lnTo>
                  <a:pt x="7212011" y="8283"/>
                </a:lnTo>
                <a:lnTo>
                  <a:pt x="7265127" y="2965"/>
                </a:lnTo>
                <a:lnTo>
                  <a:pt x="7313867" y="301"/>
                </a:lnTo>
                <a:lnTo>
                  <a:pt x="7343929" y="0"/>
                </a:lnTo>
                <a:lnTo>
                  <a:pt x="7358230" y="291"/>
                </a:lnTo>
                <a:lnTo>
                  <a:pt x="7398217" y="2937"/>
                </a:lnTo>
                <a:lnTo>
                  <a:pt x="7444725" y="10593"/>
                </a:lnTo>
                <a:lnTo>
                  <a:pt x="7483453" y="22969"/>
                </a:lnTo>
                <a:lnTo>
                  <a:pt x="7520922" y="45074"/>
                </a:lnTo>
                <a:lnTo>
                  <a:pt x="7546235" y="74554"/>
                </a:lnTo>
                <a:lnTo>
                  <a:pt x="7559391" y="111408"/>
                </a:lnTo>
                <a:lnTo>
                  <a:pt x="7561450" y="137059"/>
                </a:lnTo>
                <a:lnTo>
                  <a:pt x="7561163" y="146199"/>
                </a:lnTo>
                <a:lnTo>
                  <a:pt x="7555156" y="185710"/>
                </a:lnTo>
                <a:lnTo>
                  <a:pt x="7541368" y="229940"/>
                </a:lnTo>
                <a:lnTo>
                  <a:pt x="7525921" y="266210"/>
                </a:lnTo>
                <a:lnTo>
                  <a:pt x="7506099" y="305134"/>
                </a:lnTo>
                <a:lnTo>
                  <a:pt x="7481649" y="33920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35609" y="1203460"/>
            <a:ext cx="323850" cy="360680"/>
          </a:xfrm>
          <a:custGeom>
            <a:avLst/>
            <a:gdLst/>
            <a:ahLst/>
            <a:cxnLst/>
            <a:rect l="l" t="t" r="r" b="b"/>
            <a:pathLst>
              <a:path w="323850" h="360680">
                <a:moveTo>
                  <a:pt x="57799" y="0"/>
                </a:moveTo>
                <a:lnTo>
                  <a:pt x="0" y="360648"/>
                </a:lnTo>
                <a:lnTo>
                  <a:pt x="323236" y="190507"/>
                </a:lnTo>
                <a:lnTo>
                  <a:pt x="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65610" y="3970318"/>
            <a:ext cx="365760" cy="292735"/>
          </a:xfrm>
          <a:custGeom>
            <a:avLst/>
            <a:gdLst/>
            <a:ahLst/>
            <a:cxnLst/>
            <a:rect l="l" t="t" r="r" b="b"/>
            <a:pathLst>
              <a:path w="365759" h="292735">
                <a:moveTo>
                  <a:pt x="218516" y="0"/>
                </a:moveTo>
                <a:lnTo>
                  <a:pt x="0" y="292682"/>
                </a:lnTo>
                <a:lnTo>
                  <a:pt x="365255" y="291875"/>
                </a:lnTo>
                <a:lnTo>
                  <a:pt x="2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2" y="1690643"/>
            <a:ext cx="10003999" cy="961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8378" y="249072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0" dirty="0"/>
              <a:t> </a:t>
            </a:r>
            <a:r>
              <a:rPr sz="4950" spc="220" dirty="0"/>
              <a:t>REST?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48593" y="6754240"/>
            <a:ext cx="7175500" cy="687070"/>
          </a:xfrm>
          <a:custGeom>
            <a:avLst/>
            <a:gdLst/>
            <a:ahLst/>
            <a:cxnLst/>
            <a:rect l="l" t="t" r="r" b="b"/>
            <a:pathLst>
              <a:path w="7175500" h="687070">
                <a:moveTo>
                  <a:pt x="0" y="365506"/>
                </a:moveTo>
                <a:lnTo>
                  <a:pt x="41615" y="370240"/>
                </a:lnTo>
                <a:lnTo>
                  <a:pt x="131732" y="380272"/>
                </a:lnTo>
                <a:lnTo>
                  <a:pt x="221278" y="390143"/>
                </a:lnTo>
                <a:lnTo>
                  <a:pt x="310251" y="399852"/>
                </a:lnTo>
                <a:lnTo>
                  <a:pt x="398653" y="409400"/>
                </a:lnTo>
                <a:lnTo>
                  <a:pt x="486482" y="418786"/>
                </a:lnTo>
                <a:lnTo>
                  <a:pt x="573739" y="428011"/>
                </a:lnTo>
                <a:lnTo>
                  <a:pt x="660425" y="437074"/>
                </a:lnTo>
                <a:lnTo>
                  <a:pt x="746538" y="445975"/>
                </a:lnTo>
                <a:lnTo>
                  <a:pt x="832080" y="454716"/>
                </a:lnTo>
                <a:lnTo>
                  <a:pt x="917050" y="463294"/>
                </a:lnTo>
                <a:lnTo>
                  <a:pt x="1001447" y="471711"/>
                </a:lnTo>
                <a:lnTo>
                  <a:pt x="1085273" y="479967"/>
                </a:lnTo>
                <a:lnTo>
                  <a:pt x="1168526" y="488061"/>
                </a:lnTo>
                <a:lnTo>
                  <a:pt x="1251208" y="495993"/>
                </a:lnTo>
                <a:lnTo>
                  <a:pt x="1333318" y="503764"/>
                </a:lnTo>
                <a:lnTo>
                  <a:pt x="1414855" y="511374"/>
                </a:lnTo>
                <a:lnTo>
                  <a:pt x="1495821" y="518822"/>
                </a:lnTo>
                <a:lnTo>
                  <a:pt x="1576215" y="526108"/>
                </a:lnTo>
                <a:lnTo>
                  <a:pt x="1656037" y="533233"/>
                </a:lnTo>
                <a:lnTo>
                  <a:pt x="1735287" y="540196"/>
                </a:lnTo>
                <a:lnTo>
                  <a:pt x="1813964" y="546998"/>
                </a:lnTo>
                <a:lnTo>
                  <a:pt x="1892070" y="553638"/>
                </a:lnTo>
                <a:lnTo>
                  <a:pt x="1969604" y="560117"/>
                </a:lnTo>
                <a:lnTo>
                  <a:pt x="2046566" y="566434"/>
                </a:lnTo>
                <a:lnTo>
                  <a:pt x="2122956" y="572590"/>
                </a:lnTo>
                <a:lnTo>
                  <a:pt x="2198774" y="578584"/>
                </a:lnTo>
                <a:lnTo>
                  <a:pt x="2274020" y="584417"/>
                </a:lnTo>
                <a:lnTo>
                  <a:pt x="2348694" y="590088"/>
                </a:lnTo>
                <a:lnTo>
                  <a:pt x="2422796" y="595598"/>
                </a:lnTo>
                <a:lnTo>
                  <a:pt x="2496326" y="600946"/>
                </a:lnTo>
                <a:lnTo>
                  <a:pt x="2569284" y="606132"/>
                </a:lnTo>
                <a:lnTo>
                  <a:pt x="2641670" y="611157"/>
                </a:lnTo>
                <a:lnTo>
                  <a:pt x="2713484" y="616021"/>
                </a:lnTo>
                <a:lnTo>
                  <a:pt x="2784727" y="620723"/>
                </a:lnTo>
                <a:lnTo>
                  <a:pt x="2855397" y="625263"/>
                </a:lnTo>
                <a:lnTo>
                  <a:pt x="2925495" y="629642"/>
                </a:lnTo>
                <a:lnTo>
                  <a:pt x="2995021" y="633860"/>
                </a:lnTo>
                <a:lnTo>
                  <a:pt x="3063975" y="637915"/>
                </a:lnTo>
                <a:lnTo>
                  <a:pt x="3132358" y="641810"/>
                </a:lnTo>
                <a:lnTo>
                  <a:pt x="3200168" y="645543"/>
                </a:lnTo>
                <a:lnTo>
                  <a:pt x="3267406" y="649114"/>
                </a:lnTo>
                <a:lnTo>
                  <a:pt x="3334073" y="652524"/>
                </a:lnTo>
                <a:lnTo>
                  <a:pt x="3400167" y="655772"/>
                </a:lnTo>
                <a:lnTo>
                  <a:pt x="3465689" y="658859"/>
                </a:lnTo>
                <a:lnTo>
                  <a:pt x="3530640" y="661784"/>
                </a:lnTo>
                <a:lnTo>
                  <a:pt x="3595018" y="664548"/>
                </a:lnTo>
                <a:lnTo>
                  <a:pt x="3658825" y="667150"/>
                </a:lnTo>
                <a:lnTo>
                  <a:pt x="3722059" y="669590"/>
                </a:lnTo>
                <a:lnTo>
                  <a:pt x="3784722" y="671870"/>
                </a:lnTo>
                <a:lnTo>
                  <a:pt x="3846813" y="673987"/>
                </a:lnTo>
                <a:lnTo>
                  <a:pt x="3908331" y="675943"/>
                </a:lnTo>
                <a:lnTo>
                  <a:pt x="3969278" y="677738"/>
                </a:lnTo>
                <a:lnTo>
                  <a:pt x="4029652" y="679371"/>
                </a:lnTo>
                <a:lnTo>
                  <a:pt x="4089455" y="680842"/>
                </a:lnTo>
                <a:lnTo>
                  <a:pt x="4148686" y="682152"/>
                </a:lnTo>
                <a:lnTo>
                  <a:pt x="4207344" y="683301"/>
                </a:lnTo>
                <a:lnTo>
                  <a:pt x="4265431" y="684288"/>
                </a:lnTo>
                <a:lnTo>
                  <a:pt x="4322946" y="685113"/>
                </a:lnTo>
                <a:lnTo>
                  <a:pt x="4379889" y="685777"/>
                </a:lnTo>
                <a:lnTo>
                  <a:pt x="4436260" y="686279"/>
                </a:lnTo>
                <a:lnTo>
                  <a:pt x="4492058" y="686620"/>
                </a:lnTo>
                <a:lnTo>
                  <a:pt x="4547285" y="686799"/>
                </a:lnTo>
                <a:lnTo>
                  <a:pt x="4601940" y="686817"/>
                </a:lnTo>
                <a:lnTo>
                  <a:pt x="4656023" y="686673"/>
                </a:lnTo>
                <a:lnTo>
                  <a:pt x="4709534" y="686368"/>
                </a:lnTo>
                <a:lnTo>
                  <a:pt x="4762473" y="685901"/>
                </a:lnTo>
                <a:lnTo>
                  <a:pt x="4814840" y="685273"/>
                </a:lnTo>
                <a:lnTo>
                  <a:pt x="4866635" y="684483"/>
                </a:lnTo>
                <a:lnTo>
                  <a:pt x="4917858" y="683532"/>
                </a:lnTo>
                <a:lnTo>
                  <a:pt x="4968509" y="682419"/>
                </a:lnTo>
                <a:lnTo>
                  <a:pt x="5018588" y="681144"/>
                </a:lnTo>
                <a:lnTo>
                  <a:pt x="5068095" y="679709"/>
                </a:lnTo>
                <a:lnTo>
                  <a:pt x="5117031" y="678111"/>
                </a:lnTo>
                <a:lnTo>
                  <a:pt x="5165394" y="676352"/>
                </a:lnTo>
                <a:lnTo>
                  <a:pt x="5213185" y="674432"/>
                </a:lnTo>
                <a:lnTo>
                  <a:pt x="5260404" y="672350"/>
                </a:lnTo>
                <a:lnTo>
                  <a:pt x="5307051" y="670106"/>
                </a:lnTo>
                <a:lnTo>
                  <a:pt x="5353127" y="667701"/>
                </a:lnTo>
                <a:lnTo>
                  <a:pt x="5398630" y="665134"/>
                </a:lnTo>
                <a:lnTo>
                  <a:pt x="5443561" y="662406"/>
                </a:lnTo>
                <a:lnTo>
                  <a:pt x="5487921" y="659517"/>
                </a:lnTo>
                <a:lnTo>
                  <a:pt x="5531708" y="656465"/>
                </a:lnTo>
                <a:lnTo>
                  <a:pt x="5574923" y="653253"/>
                </a:lnTo>
                <a:lnTo>
                  <a:pt x="5617567" y="649879"/>
                </a:lnTo>
                <a:lnTo>
                  <a:pt x="5659638" y="646343"/>
                </a:lnTo>
                <a:lnTo>
                  <a:pt x="5701138" y="642646"/>
                </a:lnTo>
                <a:lnTo>
                  <a:pt x="5742065" y="638787"/>
                </a:lnTo>
                <a:lnTo>
                  <a:pt x="5782421" y="634766"/>
                </a:lnTo>
                <a:lnTo>
                  <a:pt x="5822204" y="630585"/>
                </a:lnTo>
                <a:lnTo>
                  <a:pt x="5861416" y="626241"/>
                </a:lnTo>
                <a:lnTo>
                  <a:pt x="5900056" y="621736"/>
                </a:lnTo>
                <a:lnTo>
                  <a:pt x="5938123" y="617070"/>
                </a:lnTo>
                <a:lnTo>
                  <a:pt x="6012543" y="607253"/>
                </a:lnTo>
                <a:lnTo>
                  <a:pt x="6084674" y="596789"/>
                </a:lnTo>
                <a:lnTo>
                  <a:pt x="6154518" y="585680"/>
                </a:lnTo>
                <a:lnTo>
                  <a:pt x="6222073" y="573924"/>
                </a:lnTo>
                <a:lnTo>
                  <a:pt x="6287341" y="561522"/>
                </a:lnTo>
                <a:lnTo>
                  <a:pt x="6350321" y="548475"/>
                </a:lnTo>
                <a:lnTo>
                  <a:pt x="6411013" y="534781"/>
                </a:lnTo>
                <a:lnTo>
                  <a:pt x="6469417" y="520441"/>
                </a:lnTo>
                <a:lnTo>
                  <a:pt x="6525533" y="505455"/>
                </a:lnTo>
                <a:lnTo>
                  <a:pt x="6579362" y="489823"/>
                </a:lnTo>
                <a:lnTo>
                  <a:pt x="6630902" y="473545"/>
                </a:lnTo>
                <a:lnTo>
                  <a:pt x="6680155" y="456620"/>
                </a:lnTo>
                <a:lnTo>
                  <a:pt x="6727119" y="439050"/>
                </a:lnTo>
                <a:lnTo>
                  <a:pt x="6771796" y="420833"/>
                </a:lnTo>
                <a:lnTo>
                  <a:pt x="6814185" y="401971"/>
                </a:lnTo>
                <a:lnTo>
                  <a:pt x="6854286" y="382462"/>
                </a:lnTo>
                <a:lnTo>
                  <a:pt x="6892099" y="362308"/>
                </a:lnTo>
                <a:lnTo>
                  <a:pt x="6927624" y="341507"/>
                </a:lnTo>
                <a:lnTo>
                  <a:pt x="6960861" y="320060"/>
                </a:lnTo>
                <a:lnTo>
                  <a:pt x="7006427" y="286678"/>
                </a:lnTo>
                <a:lnTo>
                  <a:pt x="7046846" y="251843"/>
                </a:lnTo>
                <a:lnTo>
                  <a:pt x="7082116" y="215554"/>
                </a:lnTo>
                <a:lnTo>
                  <a:pt x="7112239" y="177811"/>
                </a:lnTo>
                <a:lnTo>
                  <a:pt x="7137214" y="138614"/>
                </a:lnTo>
                <a:lnTo>
                  <a:pt x="7157041" y="97964"/>
                </a:lnTo>
                <a:lnTo>
                  <a:pt x="7171721" y="55861"/>
                </a:lnTo>
                <a:lnTo>
                  <a:pt x="7175470" y="41503"/>
                </a:lnTo>
                <a:lnTo>
                  <a:pt x="716954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62319" y="6472295"/>
            <a:ext cx="323850" cy="346710"/>
          </a:xfrm>
          <a:custGeom>
            <a:avLst/>
            <a:gdLst/>
            <a:ahLst/>
            <a:cxnLst/>
            <a:rect l="l" t="t" r="r" b="b"/>
            <a:pathLst>
              <a:path w="323850" h="346709">
                <a:moveTo>
                  <a:pt x="115493" y="0"/>
                </a:moveTo>
                <a:lnTo>
                  <a:pt x="0" y="346513"/>
                </a:lnTo>
                <a:lnTo>
                  <a:pt x="323445" y="300304"/>
                </a:lnTo>
                <a:lnTo>
                  <a:pt x="115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5610" y="6962185"/>
            <a:ext cx="343535" cy="325120"/>
          </a:xfrm>
          <a:custGeom>
            <a:avLst/>
            <a:gdLst/>
            <a:ahLst/>
            <a:cxnLst/>
            <a:rect l="l" t="t" r="r" b="b"/>
            <a:pathLst>
              <a:path w="343534" h="325120">
                <a:moveTo>
                  <a:pt x="343068" y="0"/>
                </a:moveTo>
                <a:lnTo>
                  <a:pt x="0" y="125367"/>
                </a:lnTo>
                <a:lnTo>
                  <a:pt x="306137" y="324597"/>
                </a:lnTo>
                <a:lnTo>
                  <a:pt x="343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46697" y="3507275"/>
            <a:ext cx="7694295" cy="2348230"/>
          </a:xfrm>
          <a:custGeom>
            <a:avLst/>
            <a:gdLst/>
            <a:ahLst/>
            <a:cxnLst/>
            <a:rect l="l" t="t" r="r" b="b"/>
            <a:pathLst>
              <a:path w="7694294" h="2348229">
                <a:moveTo>
                  <a:pt x="0" y="2348001"/>
                </a:moveTo>
                <a:lnTo>
                  <a:pt x="41335" y="2341258"/>
                </a:lnTo>
                <a:lnTo>
                  <a:pt x="118030" y="2328529"/>
                </a:lnTo>
                <a:lnTo>
                  <a:pt x="194359" y="2315778"/>
                </a:lnTo>
                <a:lnTo>
                  <a:pt x="270323" y="2303006"/>
                </a:lnTo>
                <a:lnTo>
                  <a:pt x="345921" y="2290212"/>
                </a:lnTo>
                <a:lnTo>
                  <a:pt x="421154" y="2277396"/>
                </a:lnTo>
                <a:lnTo>
                  <a:pt x="496022" y="2264559"/>
                </a:lnTo>
                <a:lnTo>
                  <a:pt x="570524" y="2251701"/>
                </a:lnTo>
                <a:lnTo>
                  <a:pt x="644661" y="2238820"/>
                </a:lnTo>
                <a:lnTo>
                  <a:pt x="718433" y="2225919"/>
                </a:lnTo>
                <a:lnTo>
                  <a:pt x="791839" y="2212995"/>
                </a:lnTo>
                <a:lnTo>
                  <a:pt x="864879" y="2200050"/>
                </a:lnTo>
                <a:lnTo>
                  <a:pt x="937555" y="2187084"/>
                </a:lnTo>
                <a:lnTo>
                  <a:pt x="1009864" y="2174096"/>
                </a:lnTo>
                <a:lnTo>
                  <a:pt x="1081809" y="2161086"/>
                </a:lnTo>
                <a:lnTo>
                  <a:pt x="1153388" y="2148055"/>
                </a:lnTo>
                <a:lnTo>
                  <a:pt x="1224602" y="2135002"/>
                </a:lnTo>
                <a:lnTo>
                  <a:pt x="1295450" y="2121927"/>
                </a:lnTo>
                <a:lnTo>
                  <a:pt x="1365933" y="2108831"/>
                </a:lnTo>
                <a:lnTo>
                  <a:pt x="1436050" y="2095714"/>
                </a:lnTo>
                <a:lnTo>
                  <a:pt x="1505802" y="2082575"/>
                </a:lnTo>
                <a:lnTo>
                  <a:pt x="1575189" y="2069414"/>
                </a:lnTo>
                <a:lnTo>
                  <a:pt x="1644210" y="2056232"/>
                </a:lnTo>
                <a:lnTo>
                  <a:pt x="1712866" y="2043028"/>
                </a:lnTo>
                <a:lnTo>
                  <a:pt x="1781157" y="2029802"/>
                </a:lnTo>
                <a:lnTo>
                  <a:pt x="1849082" y="2016555"/>
                </a:lnTo>
                <a:lnTo>
                  <a:pt x="1916642" y="2003287"/>
                </a:lnTo>
                <a:lnTo>
                  <a:pt x="1983836" y="1989997"/>
                </a:lnTo>
                <a:lnTo>
                  <a:pt x="2050665" y="1976685"/>
                </a:lnTo>
                <a:lnTo>
                  <a:pt x="2117129" y="1963351"/>
                </a:lnTo>
                <a:lnTo>
                  <a:pt x="2183227" y="1949997"/>
                </a:lnTo>
                <a:lnTo>
                  <a:pt x="2248960" y="1936620"/>
                </a:lnTo>
                <a:lnTo>
                  <a:pt x="2314327" y="1923222"/>
                </a:lnTo>
                <a:lnTo>
                  <a:pt x="2379329" y="1909802"/>
                </a:lnTo>
                <a:lnTo>
                  <a:pt x="2443966" y="1896361"/>
                </a:lnTo>
                <a:lnTo>
                  <a:pt x="2508237" y="1882898"/>
                </a:lnTo>
                <a:lnTo>
                  <a:pt x="2572143" y="1869414"/>
                </a:lnTo>
                <a:lnTo>
                  <a:pt x="2635683" y="1855908"/>
                </a:lnTo>
                <a:lnTo>
                  <a:pt x="2698858" y="1842380"/>
                </a:lnTo>
                <a:lnTo>
                  <a:pt x="2761668" y="1828831"/>
                </a:lnTo>
                <a:lnTo>
                  <a:pt x="2824112" y="1815261"/>
                </a:lnTo>
                <a:lnTo>
                  <a:pt x="2886191" y="1801668"/>
                </a:lnTo>
                <a:lnTo>
                  <a:pt x="2947904" y="1788054"/>
                </a:lnTo>
                <a:lnTo>
                  <a:pt x="3009252" y="1774419"/>
                </a:lnTo>
                <a:lnTo>
                  <a:pt x="3070235" y="1760762"/>
                </a:lnTo>
                <a:lnTo>
                  <a:pt x="3130852" y="1747083"/>
                </a:lnTo>
                <a:lnTo>
                  <a:pt x="3191104" y="1733383"/>
                </a:lnTo>
                <a:lnTo>
                  <a:pt x="3250990" y="1719662"/>
                </a:lnTo>
                <a:lnTo>
                  <a:pt x="3310511" y="1705918"/>
                </a:lnTo>
                <a:lnTo>
                  <a:pt x="3369667" y="1692153"/>
                </a:lnTo>
                <a:lnTo>
                  <a:pt x="3428457" y="1678367"/>
                </a:lnTo>
                <a:lnTo>
                  <a:pt x="3486882" y="1664559"/>
                </a:lnTo>
                <a:lnTo>
                  <a:pt x="3544942" y="1650729"/>
                </a:lnTo>
                <a:lnTo>
                  <a:pt x="3602636" y="1636878"/>
                </a:lnTo>
                <a:lnTo>
                  <a:pt x="3659965" y="1623005"/>
                </a:lnTo>
                <a:lnTo>
                  <a:pt x="3716928" y="1609111"/>
                </a:lnTo>
                <a:lnTo>
                  <a:pt x="3773526" y="1595195"/>
                </a:lnTo>
                <a:lnTo>
                  <a:pt x="3829759" y="1581257"/>
                </a:lnTo>
                <a:lnTo>
                  <a:pt x="3885626" y="1567298"/>
                </a:lnTo>
                <a:lnTo>
                  <a:pt x="3941127" y="1553317"/>
                </a:lnTo>
                <a:lnTo>
                  <a:pt x="3996264" y="1539315"/>
                </a:lnTo>
                <a:lnTo>
                  <a:pt x="4051035" y="1525291"/>
                </a:lnTo>
                <a:lnTo>
                  <a:pt x="4105440" y="1511246"/>
                </a:lnTo>
                <a:lnTo>
                  <a:pt x="4159481" y="1497179"/>
                </a:lnTo>
                <a:lnTo>
                  <a:pt x="4213155" y="1483090"/>
                </a:lnTo>
                <a:lnTo>
                  <a:pt x="4266465" y="1468980"/>
                </a:lnTo>
                <a:lnTo>
                  <a:pt x="4319409" y="1454848"/>
                </a:lnTo>
                <a:lnTo>
                  <a:pt x="4371987" y="1440695"/>
                </a:lnTo>
                <a:lnTo>
                  <a:pt x="4424201" y="1426520"/>
                </a:lnTo>
                <a:lnTo>
                  <a:pt x="4476048" y="1412324"/>
                </a:lnTo>
                <a:lnTo>
                  <a:pt x="4527531" y="1398106"/>
                </a:lnTo>
                <a:lnTo>
                  <a:pt x="4578648" y="1383866"/>
                </a:lnTo>
                <a:lnTo>
                  <a:pt x="4629400" y="1369605"/>
                </a:lnTo>
                <a:lnTo>
                  <a:pt x="4679786" y="1355322"/>
                </a:lnTo>
                <a:lnTo>
                  <a:pt x="4729807" y="1341018"/>
                </a:lnTo>
                <a:lnTo>
                  <a:pt x="4779462" y="1326692"/>
                </a:lnTo>
                <a:lnTo>
                  <a:pt x="4828752" y="1312344"/>
                </a:lnTo>
                <a:lnTo>
                  <a:pt x="4877677" y="1297975"/>
                </a:lnTo>
                <a:lnTo>
                  <a:pt x="4926236" y="1283584"/>
                </a:lnTo>
                <a:lnTo>
                  <a:pt x="4974430" y="1269172"/>
                </a:lnTo>
                <a:lnTo>
                  <a:pt x="5022259" y="1254738"/>
                </a:lnTo>
                <a:lnTo>
                  <a:pt x="5069722" y="1240283"/>
                </a:lnTo>
                <a:lnTo>
                  <a:pt x="5116819" y="1225806"/>
                </a:lnTo>
                <a:lnTo>
                  <a:pt x="5163552" y="1211307"/>
                </a:lnTo>
                <a:lnTo>
                  <a:pt x="5209919" y="1196787"/>
                </a:lnTo>
                <a:lnTo>
                  <a:pt x="5255920" y="1182245"/>
                </a:lnTo>
                <a:lnTo>
                  <a:pt x="5301556" y="1167682"/>
                </a:lnTo>
                <a:lnTo>
                  <a:pt x="5346827" y="1153097"/>
                </a:lnTo>
                <a:lnTo>
                  <a:pt x="5391733" y="1138491"/>
                </a:lnTo>
                <a:lnTo>
                  <a:pt x="5436273" y="1123863"/>
                </a:lnTo>
                <a:lnTo>
                  <a:pt x="5480447" y="1109213"/>
                </a:lnTo>
                <a:lnTo>
                  <a:pt x="5524256" y="1094542"/>
                </a:lnTo>
                <a:lnTo>
                  <a:pt x="5567700" y="1079849"/>
                </a:lnTo>
                <a:lnTo>
                  <a:pt x="5610779" y="1065134"/>
                </a:lnTo>
                <a:lnTo>
                  <a:pt x="5653492" y="1050399"/>
                </a:lnTo>
                <a:lnTo>
                  <a:pt x="5695839" y="1035641"/>
                </a:lnTo>
                <a:lnTo>
                  <a:pt x="5737821" y="1020862"/>
                </a:lnTo>
                <a:lnTo>
                  <a:pt x="5779438" y="1006061"/>
                </a:lnTo>
                <a:lnTo>
                  <a:pt x="5820690" y="991239"/>
                </a:lnTo>
                <a:lnTo>
                  <a:pt x="5861576" y="976395"/>
                </a:lnTo>
                <a:lnTo>
                  <a:pt x="5902096" y="961530"/>
                </a:lnTo>
                <a:lnTo>
                  <a:pt x="5942252" y="946643"/>
                </a:lnTo>
                <a:lnTo>
                  <a:pt x="5982042" y="931734"/>
                </a:lnTo>
                <a:lnTo>
                  <a:pt x="6021466" y="916804"/>
                </a:lnTo>
                <a:lnTo>
                  <a:pt x="6060525" y="901852"/>
                </a:lnTo>
                <a:lnTo>
                  <a:pt x="6099219" y="886879"/>
                </a:lnTo>
                <a:lnTo>
                  <a:pt x="6137547" y="871884"/>
                </a:lnTo>
                <a:lnTo>
                  <a:pt x="6175510" y="856867"/>
                </a:lnTo>
                <a:lnTo>
                  <a:pt x="6213108" y="841829"/>
                </a:lnTo>
                <a:lnTo>
                  <a:pt x="6250340" y="826769"/>
                </a:lnTo>
                <a:lnTo>
                  <a:pt x="6287207" y="811688"/>
                </a:lnTo>
                <a:lnTo>
                  <a:pt x="6323708" y="796585"/>
                </a:lnTo>
                <a:lnTo>
                  <a:pt x="6359844" y="781461"/>
                </a:lnTo>
                <a:lnTo>
                  <a:pt x="6395614" y="766315"/>
                </a:lnTo>
                <a:lnTo>
                  <a:pt x="6431020" y="751147"/>
                </a:lnTo>
                <a:lnTo>
                  <a:pt x="6466059" y="735958"/>
                </a:lnTo>
                <a:lnTo>
                  <a:pt x="6535043" y="705515"/>
                </a:lnTo>
                <a:lnTo>
                  <a:pt x="6602565" y="674986"/>
                </a:lnTo>
                <a:lnTo>
                  <a:pt x="6668625" y="644370"/>
                </a:lnTo>
                <a:lnTo>
                  <a:pt x="6733224" y="613668"/>
                </a:lnTo>
                <a:lnTo>
                  <a:pt x="6796361" y="582880"/>
                </a:lnTo>
                <a:lnTo>
                  <a:pt x="6858036" y="552005"/>
                </a:lnTo>
                <a:lnTo>
                  <a:pt x="6918250" y="521044"/>
                </a:lnTo>
                <a:lnTo>
                  <a:pt x="6977003" y="489997"/>
                </a:lnTo>
                <a:lnTo>
                  <a:pt x="7034294" y="458863"/>
                </a:lnTo>
                <a:lnTo>
                  <a:pt x="7090123" y="427643"/>
                </a:lnTo>
                <a:lnTo>
                  <a:pt x="7144491" y="396337"/>
                </a:lnTo>
                <a:lnTo>
                  <a:pt x="7197397" y="364944"/>
                </a:lnTo>
                <a:lnTo>
                  <a:pt x="7248841" y="333465"/>
                </a:lnTo>
                <a:lnTo>
                  <a:pt x="7298824" y="301900"/>
                </a:lnTo>
                <a:lnTo>
                  <a:pt x="7347346" y="270248"/>
                </a:lnTo>
                <a:lnTo>
                  <a:pt x="7394406" y="238510"/>
                </a:lnTo>
                <a:lnTo>
                  <a:pt x="7440004" y="206686"/>
                </a:lnTo>
                <a:lnTo>
                  <a:pt x="7484141" y="174776"/>
                </a:lnTo>
                <a:lnTo>
                  <a:pt x="7526816" y="142779"/>
                </a:lnTo>
                <a:lnTo>
                  <a:pt x="7568030" y="110695"/>
                </a:lnTo>
                <a:lnTo>
                  <a:pt x="7607782" y="78526"/>
                </a:lnTo>
                <a:lnTo>
                  <a:pt x="7646073" y="46270"/>
                </a:lnTo>
                <a:lnTo>
                  <a:pt x="7664670" y="30110"/>
                </a:lnTo>
                <a:lnTo>
                  <a:pt x="7693779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93927" y="3302527"/>
            <a:ext cx="344805" cy="348615"/>
          </a:xfrm>
          <a:custGeom>
            <a:avLst/>
            <a:gdLst/>
            <a:ahLst/>
            <a:cxnLst/>
            <a:rect l="l" t="t" r="r" b="b"/>
            <a:pathLst>
              <a:path w="344805" h="348614">
                <a:moveTo>
                  <a:pt x="344492" y="0"/>
                </a:moveTo>
                <a:lnTo>
                  <a:pt x="0" y="121315"/>
                </a:lnTo>
                <a:lnTo>
                  <a:pt x="234861" y="348397"/>
                </a:lnTo>
                <a:lnTo>
                  <a:pt x="344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5610" y="5687324"/>
            <a:ext cx="349250" cy="322580"/>
          </a:xfrm>
          <a:custGeom>
            <a:avLst/>
            <a:gdLst/>
            <a:ahLst/>
            <a:cxnLst/>
            <a:rect l="l" t="t" r="r" b="b"/>
            <a:pathLst>
              <a:path w="349250" h="322579">
                <a:moveTo>
                  <a:pt x="296106" y="0"/>
                </a:moveTo>
                <a:lnTo>
                  <a:pt x="0" y="213836"/>
                </a:lnTo>
                <a:lnTo>
                  <a:pt x="348743" y="322419"/>
                </a:lnTo>
                <a:lnTo>
                  <a:pt x="29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35947" y="3504739"/>
            <a:ext cx="4333875" cy="623570"/>
          </a:xfrm>
          <a:custGeom>
            <a:avLst/>
            <a:gdLst/>
            <a:ahLst/>
            <a:cxnLst/>
            <a:rect l="l" t="t" r="r" b="b"/>
            <a:pathLst>
              <a:path w="4333875" h="623570">
                <a:moveTo>
                  <a:pt x="0" y="623226"/>
                </a:moveTo>
                <a:lnTo>
                  <a:pt x="39755" y="610045"/>
                </a:lnTo>
                <a:lnTo>
                  <a:pt x="89767" y="594214"/>
                </a:lnTo>
                <a:lnTo>
                  <a:pt x="139779" y="578591"/>
                </a:lnTo>
                <a:lnTo>
                  <a:pt x="189791" y="563176"/>
                </a:lnTo>
                <a:lnTo>
                  <a:pt x="239803" y="547970"/>
                </a:lnTo>
                <a:lnTo>
                  <a:pt x="289816" y="532971"/>
                </a:lnTo>
                <a:lnTo>
                  <a:pt x="339829" y="518180"/>
                </a:lnTo>
                <a:lnTo>
                  <a:pt x="389842" y="503598"/>
                </a:lnTo>
                <a:lnTo>
                  <a:pt x="439855" y="489224"/>
                </a:lnTo>
                <a:lnTo>
                  <a:pt x="489868" y="475058"/>
                </a:lnTo>
                <a:lnTo>
                  <a:pt x="539882" y="461100"/>
                </a:lnTo>
                <a:lnTo>
                  <a:pt x="589896" y="447350"/>
                </a:lnTo>
                <a:lnTo>
                  <a:pt x="639910" y="433808"/>
                </a:lnTo>
                <a:lnTo>
                  <a:pt x="689924" y="420474"/>
                </a:lnTo>
                <a:lnTo>
                  <a:pt x="739938" y="407349"/>
                </a:lnTo>
                <a:lnTo>
                  <a:pt x="789953" y="394431"/>
                </a:lnTo>
                <a:lnTo>
                  <a:pt x="839968" y="381722"/>
                </a:lnTo>
                <a:lnTo>
                  <a:pt x="889983" y="369221"/>
                </a:lnTo>
                <a:lnTo>
                  <a:pt x="939998" y="356928"/>
                </a:lnTo>
                <a:lnTo>
                  <a:pt x="990014" y="344843"/>
                </a:lnTo>
                <a:lnTo>
                  <a:pt x="1040030" y="332966"/>
                </a:lnTo>
                <a:lnTo>
                  <a:pt x="1090045" y="321297"/>
                </a:lnTo>
                <a:lnTo>
                  <a:pt x="1140062" y="309836"/>
                </a:lnTo>
                <a:lnTo>
                  <a:pt x="1190078" y="298584"/>
                </a:lnTo>
                <a:lnTo>
                  <a:pt x="1240095" y="287540"/>
                </a:lnTo>
                <a:lnTo>
                  <a:pt x="1290111" y="276703"/>
                </a:lnTo>
                <a:lnTo>
                  <a:pt x="1340128" y="266075"/>
                </a:lnTo>
                <a:lnTo>
                  <a:pt x="1390146" y="255655"/>
                </a:lnTo>
                <a:lnTo>
                  <a:pt x="1440163" y="245443"/>
                </a:lnTo>
                <a:lnTo>
                  <a:pt x="1490181" y="235440"/>
                </a:lnTo>
                <a:lnTo>
                  <a:pt x="1540199" y="225644"/>
                </a:lnTo>
                <a:lnTo>
                  <a:pt x="1590217" y="216056"/>
                </a:lnTo>
                <a:lnTo>
                  <a:pt x="1640235" y="206677"/>
                </a:lnTo>
                <a:lnTo>
                  <a:pt x="1690254" y="197506"/>
                </a:lnTo>
                <a:lnTo>
                  <a:pt x="1740273" y="188542"/>
                </a:lnTo>
                <a:lnTo>
                  <a:pt x="1790292" y="179787"/>
                </a:lnTo>
                <a:lnTo>
                  <a:pt x="1840311" y="171240"/>
                </a:lnTo>
                <a:lnTo>
                  <a:pt x="1890330" y="162902"/>
                </a:lnTo>
                <a:lnTo>
                  <a:pt x="1940350" y="154771"/>
                </a:lnTo>
                <a:lnTo>
                  <a:pt x="1990370" y="146848"/>
                </a:lnTo>
                <a:lnTo>
                  <a:pt x="2040390" y="139134"/>
                </a:lnTo>
                <a:lnTo>
                  <a:pt x="2090410" y="131627"/>
                </a:lnTo>
                <a:lnTo>
                  <a:pt x="2140431" y="124329"/>
                </a:lnTo>
                <a:lnTo>
                  <a:pt x="2190452" y="117239"/>
                </a:lnTo>
                <a:lnTo>
                  <a:pt x="2240473" y="110357"/>
                </a:lnTo>
                <a:lnTo>
                  <a:pt x="2290494" y="103683"/>
                </a:lnTo>
                <a:lnTo>
                  <a:pt x="2340515" y="97217"/>
                </a:lnTo>
                <a:lnTo>
                  <a:pt x="2390537" y="90959"/>
                </a:lnTo>
                <a:lnTo>
                  <a:pt x="2440559" y="84910"/>
                </a:lnTo>
                <a:lnTo>
                  <a:pt x="2490581" y="79068"/>
                </a:lnTo>
                <a:lnTo>
                  <a:pt x="2540603" y="73435"/>
                </a:lnTo>
                <a:lnTo>
                  <a:pt x="2590626" y="68010"/>
                </a:lnTo>
                <a:lnTo>
                  <a:pt x="2640649" y="62792"/>
                </a:lnTo>
                <a:lnTo>
                  <a:pt x="2690672" y="57783"/>
                </a:lnTo>
                <a:lnTo>
                  <a:pt x="2740695" y="52983"/>
                </a:lnTo>
                <a:lnTo>
                  <a:pt x="2790719" y="48390"/>
                </a:lnTo>
                <a:lnTo>
                  <a:pt x="2840743" y="44005"/>
                </a:lnTo>
                <a:lnTo>
                  <a:pt x="2890767" y="39828"/>
                </a:lnTo>
                <a:lnTo>
                  <a:pt x="2940791" y="35860"/>
                </a:lnTo>
                <a:lnTo>
                  <a:pt x="2990815" y="32100"/>
                </a:lnTo>
                <a:lnTo>
                  <a:pt x="3040840" y="28547"/>
                </a:lnTo>
                <a:lnTo>
                  <a:pt x="3090865" y="25203"/>
                </a:lnTo>
                <a:lnTo>
                  <a:pt x="3140890" y="22067"/>
                </a:lnTo>
                <a:lnTo>
                  <a:pt x="3190915" y="19139"/>
                </a:lnTo>
                <a:lnTo>
                  <a:pt x="3240941" y="16419"/>
                </a:lnTo>
                <a:lnTo>
                  <a:pt x="3290967" y="13908"/>
                </a:lnTo>
                <a:lnTo>
                  <a:pt x="3340993" y="11604"/>
                </a:lnTo>
                <a:lnTo>
                  <a:pt x="3391019" y="9509"/>
                </a:lnTo>
                <a:lnTo>
                  <a:pt x="3441046" y="7621"/>
                </a:lnTo>
                <a:lnTo>
                  <a:pt x="3491073" y="5942"/>
                </a:lnTo>
                <a:lnTo>
                  <a:pt x="3541100" y="4471"/>
                </a:lnTo>
                <a:lnTo>
                  <a:pt x="3591127" y="3208"/>
                </a:lnTo>
                <a:lnTo>
                  <a:pt x="3641154" y="2153"/>
                </a:lnTo>
                <a:lnTo>
                  <a:pt x="3691182" y="1306"/>
                </a:lnTo>
                <a:lnTo>
                  <a:pt x="3741210" y="667"/>
                </a:lnTo>
                <a:lnTo>
                  <a:pt x="3791238" y="236"/>
                </a:lnTo>
                <a:lnTo>
                  <a:pt x="3841267" y="14"/>
                </a:lnTo>
                <a:lnTo>
                  <a:pt x="3891295" y="0"/>
                </a:lnTo>
                <a:lnTo>
                  <a:pt x="3941324" y="193"/>
                </a:lnTo>
                <a:lnTo>
                  <a:pt x="3991354" y="595"/>
                </a:lnTo>
                <a:lnTo>
                  <a:pt x="4041383" y="1205"/>
                </a:lnTo>
                <a:lnTo>
                  <a:pt x="4091413" y="2023"/>
                </a:lnTo>
                <a:lnTo>
                  <a:pt x="4141443" y="3049"/>
                </a:lnTo>
                <a:lnTo>
                  <a:pt x="4191473" y="4283"/>
                </a:lnTo>
                <a:lnTo>
                  <a:pt x="4241503" y="5726"/>
                </a:lnTo>
                <a:lnTo>
                  <a:pt x="4291534" y="7376"/>
                </a:lnTo>
                <a:lnTo>
                  <a:pt x="4333375" y="941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19576" y="3348966"/>
            <a:ext cx="334645" cy="326390"/>
          </a:xfrm>
          <a:custGeom>
            <a:avLst/>
            <a:gdLst/>
            <a:ahLst/>
            <a:cxnLst/>
            <a:rect l="l" t="t" r="r" b="b"/>
            <a:pathLst>
              <a:path w="334644" h="326389">
                <a:moveTo>
                  <a:pt x="15811" y="0"/>
                </a:moveTo>
                <a:lnTo>
                  <a:pt x="0" y="326304"/>
                </a:lnTo>
                <a:lnTo>
                  <a:pt x="334230" y="179020"/>
                </a:lnTo>
                <a:lnTo>
                  <a:pt x="1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65610" y="3959743"/>
            <a:ext cx="361950" cy="310515"/>
          </a:xfrm>
          <a:custGeom>
            <a:avLst/>
            <a:gdLst/>
            <a:ahLst/>
            <a:cxnLst/>
            <a:rect l="l" t="t" r="r" b="b"/>
            <a:pathLst>
              <a:path w="361950" h="310514">
                <a:moveTo>
                  <a:pt x="258683" y="0"/>
                </a:moveTo>
                <a:lnTo>
                  <a:pt x="0" y="257856"/>
                </a:lnTo>
                <a:lnTo>
                  <a:pt x="361496" y="310084"/>
                </a:lnTo>
                <a:lnTo>
                  <a:pt x="25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20070" y="993538"/>
            <a:ext cx="7561580" cy="3141980"/>
          </a:xfrm>
          <a:custGeom>
            <a:avLst/>
            <a:gdLst/>
            <a:ahLst/>
            <a:cxnLst/>
            <a:rect l="l" t="t" r="r" b="b"/>
            <a:pathLst>
              <a:path w="7561580" h="3141979">
                <a:moveTo>
                  <a:pt x="0" y="3141529"/>
                </a:moveTo>
                <a:lnTo>
                  <a:pt x="37420" y="3122713"/>
                </a:lnTo>
                <a:lnTo>
                  <a:pt x="122724" y="3079938"/>
                </a:lnTo>
                <a:lnTo>
                  <a:pt x="207541" y="3037458"/>
                </a:lnTo>
                <a:lnTo>
                  <a:pt x="291872" y="2995273"/>
                </a:lnTo>
                <a:lnTo>
                  <a:pt x="375716" y="2953383"/>
                </a:lnTo>
                <a:lnTo>
                  <a:pt x="459074" y="2911789"/>
                </a:lnTo>
                <a:lnTo>
                  <a:pt x="541946" y="2870489"/>
                </a:lnTo>
                <a:lnTo>
                  <a:pt x="624331" y="2829484"/>
                </a:lnTo>
                <a:lnTo>
                  <a:pt x="706230" y="2788774"/>
                </a:lnTo>
                <a:lnTo>
                  <a:pt x="787642" y="2748359"/>
                </a:lnTo>
                <a:lnTo>
                  <a:pt x="868569" y="2708239"/>
                </a:lnTo>
                <a:lnTo>
                  <a:pt x="949009" y="2668415"/>
                </a:lnTo>
                <a:lnTo>
                  <a:pt x="1028962" y="2628885"/>
                </a:lnTo>
                <a:lnTo>
                  <a:pt x="1108429" y="2589650"/>
                </a:lnTo>
                <a:lnTo>
                  <a:pt x="1187410" y="2550710"/>
                </a:lnTo>
                <a:lnTo>
                  <a:pt x="1265905" y="2512065"/>
                </a:lnTo>
                <a:lnTo>
                  <a:pt x="1343913" y="2473715"/>
                </a:lnTo>
                <a:lnTo>
                  <a:pt x="1421434" y="2435660"/>
                </a:lnTo>
                <a:lnTo>
                  <a:pt x="1498470" y="2397901"/>
                </a:lnTo>
                <a:lnTo>
                  <a:pt x="1575019" y="2360436"/>
                </a:lnTo>
                <a:lnTo>
                  <a:pt x="1651082" y="2323266"/>
                </a:lnTo>
                <a:lnTo>
                  <a:pt x="1726658" y="2286391"/>
                </a:lnTo>
                <a:lnTo>
                  <a:pt x="1801748" y="2249811"/>
                </a:lnTo>
                <a:lnTo>
                  <a:pt x="1876352" y="2213526"/>
                </a:lnTo>
                <a:lnTo>
                  <a:pt x="1950469" y="2177536"/>
                </a:lnTo>
                <a:lnTo>
                  <a:pt x="2024100" y="2141841"/>
                </a:lnTo>
                <a:lnTo>
                  <a:pt x="2097245" y="2106441"/>
                </a:lnTo>
                <a:lnTo>
                  <a:pt x="2169903" y="2071336"/>
                </a:lnTo>
                <a:lnTo>
                  <a:pt x="2242075" y="2036526"/>
                </a:lnTo>
                <a:lnTo>
                  <a:pt x="2313761" y="2002011"/>
                </a:lnTo>
                <a:lnTo>
                  <a:pt x="2384960" y="1967791"/>
                </a:lnTo>
                <a:lnTo>
                  <a:pt x="2455673" y="1933866"/>
                </a:lnTo>
                <a:lnTo>
                  <a:pt x="2525900" y="1900236"/>
                </a:lnTo>
                <a:lnTo>
                  <a:pt x="2595640" y="1866901"/>
                </a:lnTo>
                <a:lnTo>
                  <a:pt x="2664894" y="1833861"/>
                </a:lnTo>
                <a:lnTo>
                  <a:pt x="2733662" y="1801116"/>
                </a:lnTo>
                <a:lnTo>
                  <a:pt x="2801943" y="1768666"/>
                </a:lnTo>
                <a:lnTo>
                  <a:pt x="2869738" y="1736511"/>
                </a:lnTo>
                <a:lnTo>
                  <a:pt x="2937046" y="1704651"/>
                </a:lnTo>
                <a:lnTo>
                  <a:pt x="3003869" y="1673086"/>
                </a:lnTo>
                <a:lnTo>
                  <a:pt x="3070205" y="1641816"/>
                </a:lnTo>
                <a:lnTo>
                  <a:pt x="3136054" y="1610841"/>
                </a:lnTo>
                <a:lnTo>
                  <a:pt x="3201417" y="1580161"/>
                </a:lnTo>
                <a:lnTo>
                  <a:pt x="3266294" y="1549776"/>
                </a:lnTo>
                <a:lnTo>
                  <a:pt x="3330685" y="1519686"/>
                </a:lnTo>
                <a:lnTo>
                  <a:pt x="3394589" y="1489890"/>
                </a:lnTo>
                <a:lnTo>
                  <a:pt x="3458007" y="1460390"/>
                </a:lnTo>
                <a:lnTo>
                  <a:pt x="3520939" y="1431185"/>
                </a:lnTo>
                <a:lnTo>
                  <a:pt x="3583384" y="1402275"/>
                </a:lnTo>
                <a:lnTo>
                  <a:pt x="3645343" y="1373660"/>
                </a:lnTo>
                <a:lnTo>
                  <a:pt x="3706815" y="1345339"/>
                </a:lnTo>
                <a:lnTo>
                  <a:pt x="3767802" y="1317314"/>
                </a:lnTo>
                <a:lnTo>
                  <a:pt x="3828302" y="1289584"/>
                </a:lnTo>
                <a:lnTo>
                  <a:pt x="3888315" y="1262149"/>
                </a:lnTo>
                <a:lnTo>
                  <a:pt x="3947843" y="1235008"/>
                </a:lnTo>
                <a:lnTo>
                  <a:pt x="4006884" y="1208163"/>
                </a:lnTo>
                <a:lnTo>
                  <a:pt x="4065438" y="1181613"/>
                </a:lnTo>
                <a:lnTo>
                  <a:pt x="4123507" y="1155357"/>
                </a:lnTo>
                <a:lnTo>
                  <a:pt x="4181088" y="1129397"/>
                </a:lnTo>
                <a:lnTo>
                  <a:pt x="4238184" y="1103732"/>
                </a:lnTo>
                <a:lnTo>
                  <a:pt x="4294794" y="1078361"/>
                </a:lnTo>
                <a:lnTo>
                  <a:pt x="4350917" y="1053286"/>
                </a:lnTo>
                <a:lnTo>
                  <a:pt x="4406553" y="1028505"/>
                </a:lnTo>
                <a:lnTo>
                  <a:pt x="4461704" y="1004020"/>
                </a:lnTo>
                <a:lnTo>
                  <a:pt x="4516368" y="979829"/>
                </a:lnTo>
                <a:lnTo>
                  <a:pt x="4570545" y="955934"/>
                </a:lnTo>
                <a:lnTo>
                  <a:pt x="4624237" y="932333"/>
                </a:lnTo>
                <a:lnTo>
                  <a:pt x="4677442" y="909028"/>
                </a:lnTo>
                <a:lnTo>
                  <a:pt x="4730161" y="886017"/>
                </a:lnTo>
                <a:lnTo>
                  <a:pt x="4782393" y="863302"/>
                </a:lnTo>
                <a:lnTo>
                  <a:pt x="4834139" y="840881"/>
                </a:lnTo>
                <a:lnTo>
                  <a:pt x="4885399" y="818756"/>
                </a:lnTo>
                <a:lnTo>
                  <a:pt x="4936173" y="796925"/>
                </a:lnTo>
                <a:lnTo>
                  <a:pt x="4986460" y="775389"/>
                </a:lnTo>
                <a:lnTo>
                  <a:pt x="5036261" y="754148"/>
                </a:lnTo>
                <a:lnTo>
                  <a:pt x="5085575" y="733203"/>
                </a:lnTo>
                <a:lnTo>
                  <a:pt x="5134404" y="712552"/>
                </a:lnTo>
                <a:lnTo>
                  <a:pt x="5182746" y="692196"/>
                </a:lnTo>
                <a:lnTo>
                  <a:pt x="5230601" y="672135"/>
                </a:lnTo>
                <a:lnTo>
                  <a:pt x="5277971" y="652370"/>
                </a:lnTo>
                <a:lnTo>
                  <a:pt x="5324854" y="632899"/>
                </a:lnTo>
                <a:lnTo>
                  <a:pt x="5371250" y="613723"/>
                </a:lnTo>
                <a:lnTo>
                  <a:pt x="5417161" y="594842"/>
                </a:lnTo>
                <a:lnTo>
                  <a:pt x="5462585" y="576256"/>
                </a:lnTo>
                <a:lnTo>
                  <a:pt x="5507522" y="557965"/>
                </a:lnTo>
                <a:lnTo>
                  <a:pt x="5551974" y="539969"/>
                </a:lnTo>
                <a:lnTo>
                  <a:pt x="5595939" y="522268"/>
                </a:lnTo>
                <a:lnTo>
                  <a:pt x="5639418" y="504862"/>
                </a:lnTo>
                <a:lnTo>
                  <a:pt x="5682411" y="487751"/>
                </a:lnTo>
                <a:lnTo>
                  <a:pt x="5724917" y="470935"/>
                </a:lnTo>
                <a:lnTo>
                  <a:pt x="5766937" y="454414"/>
                </a:lnTo>
                <a:lnTo>
                  <a:pt x="5808470" y="438188"/>
                </a:lnTo>
                <a:lnTo>
                  <a:pt x="5849518" y="422257"/>
                </a:lnTo>
                <a:lnTo>
                  <a:pt x="5890079" y="406621"/>
                </a:lnTo>
                <a:lnTo>
                  <a:pt x="5930153" y="391279"/>
                </a:lnTo>
                <a:lnTo>
                  <a:pt x="5969742" y="376233"/>
                </a:lnTo>
                <a:lnTo>
                  <a:pt x="6008844" y="361482"/>
                </a:lnTo>
                <a:lnTo>
                  <a:pt x="6047460" y="347026"/>
                </a:lnTo>
                <a:lnTo>
                  <a:pt x="6085589" y="332864"/>
                </a:lnTo>
                <a:lnTo>
                  <a:pt x="6123232" y="318998"/>
                </a:lnTo>
                <a:lnTo>
                  <a:pt x="6160389" y="305427"/>
                </a:lnTo>
                <a:lnTo>
                  <a:pt x="6197060" y="292150"/>
                </a:lnTo>
                <a:lnTo>
                  <a:pt x="6233244" y="279169"/>
                </a:lnTo>
                <a:lnTo>
                  <a:pt x="6304154" y="254091"/>
                </a:lnTo>
                <a:lnTo>
                  <a:pt x="6373119" y="230193"/>
                </a:lnTo>
                <a:lnTo>
                  <a:pt x="6440138" y="207474"/>
                </a:lnTo>
                <a:lnTo>
                  <a:pt x="6505212" y="185936"/>
                </a:lnTo>
                <a:lnTo>
                  <a:pt x="6568341" y="165577"/>
                </a:lnTo>
                <a:lnTo>
                  <a:pt x="6629525" y="146399"/>
                </a:lnTo>
                <a:lnTo>
                  <a:pt x="6688764" y="128400"/>
                </a:lnTo>
                <a:lnTo>
                  <a:pt x="6746057" y="111581"/>
                </a:lnTo>
                <a:lnTo>
                  <a:pt x="6801406" y="95942"/>
                </a:lnTo>
                <a:lnTo>
                  <a:pt x="6854809" y="81483"/>
                </a:lnTo>
                <a:lnTo>
                  <a:pt x="6906267" y="68203"/>
                </a:lnTo>
                <a:lnTo>
                  <a:pt x="6955780" y="56104"/>
                </a:lnTo>
                <a:lnTo>
                  <a:pt x="7003348" y="45184"/>
                </a:lnTo>
                <a:lnTo>
                  <a:pt x="7048971" y="35444"/>
                </a:lnTo>
                <a:lnTo>
                  <a:pt x="7092648" y="26884"/>
                </a:lnTo>
                <a:lnTo>
                  <a:pt x="7134381" y="19504"/>
                </a:lnTo>
                <a:lnTo>
                  <a:pt x="7174168" y="13304"/>
                </a:lnTo>
                <a:lnTo>
                  <a:pt x="7212011" y="8283"/>
                </a:lnTo>
                <a:lnTo>
                  <a:pt x="7265127" y="2965"/>
                </a:lnTo>
                <a:lnTo>
                  <a:pt x="7313867" y="301"/>
                </a:lnTo>
                <a:lnTo>
                  <a:pt x="7343929" y="0"/>
                </a:lnTo>
                <a:lnTo>
                  <a:pt x="7358230" y="291"/>
                </a:lnTo>
                <a:lnTo>
                  <a:pt x="7398217" y="2937"/>
                </a:lnTo>
                <a:lnTo>
                  <a:pt x="7444725" y="10593"/>
                </a:lnTo>
                <a:lnTo>
                  <a:pt x="7483453" y="22969"/>
                </a:lnTo>
                <a:lnTo>
                  <a:pt x="7520922" y="45074"/>
                </a:lnTo>
                <a:lnTo>
                  <a:pt x="7546235" y="74554"/>
                </a:lnTo>
                <a:lnTo>
                  <a:pt x="7559391" y="111408"/>
                </a:lnTo>
                <a:lnTo>
                  <a:pt x="7561450" y="137059"/>
                </a:lnTo>
                <a:lnTo>
                  <a:pt x="7561163" y="146199"/>
                </a:lnTo>
                <a:lnTo>
                  <a:pt x="7555156" y="185710"/>
                </a:lnTo>
                <a:lnTo>
                  <a:pt x="7541368" y="229940"/>
                </a:lnTo>
                <a:lnTo>
                  <a:pt x="7525921" y="266210"/>
                </a:lnTo>
                <a:lnTo>
                  <a:pt x="7506099" y="305134"/>
                </a:lnTo>
                <a:lnTo>
                  <a:pt x="7481649" y="33920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35609" y="1203460"/>
            <a:ext cx="323850" cy="360680"/>
          </a:xfrm>
          <a:custGeom>
            <a:avLst/>
            <a:gdLst/>
            <a:ahLst/>
            <a:cxnLst/>
            <a:rect l="l" t="t" r="r" b="b"/>
            <a:pathLst>
              <a:path w="323850" h="360680">
                <a:moveTo>
                  <a:pt x="57799" y="0"/>
                </a:moveTo>
                <a:lnTo>
                  <a:pt x="0" y="360648"/>
                </a:lnTo>
                <a:lnTo>
                  <a:pt x="323236" y="190507"/>
                </a:lnTo>
                <a:lnTo>
                  <a:pt x="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65610" y="3970318"/>
            <a:ext cx="365760" cy="292735"/>
          </a:xfrm>
          <a:custGeom>
            <a:avLst/>
            <a:gdLst/>
            <a:ahLst/>
            <a:cxnLst/>
            <a:rect l="l" t="t" r="r" b="b"/>
            <a:pathLst>
              <a:path w="365759" h="292735">
                <a:moveTo>
                  <a:pt x="218516" y="0"/>
                </a:moveTo>
                <a:lnTo>
                  <a:pt x="0" y="292682"/>
                </a:lnTo>
                <a:lnTo>
                  <a:pt x="365255" y="291875"/>
                </a:lnTo>
                <a:lnTo>
                  <a:pt x="2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2" y="442217"/>
            <a:ext cx="20094071" cy="1001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231" y="2567188"/>
            <a:ext cx="11041653" cy="746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1730" y="1568148"/>
            <a:ext cx="8162369" cy="888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8393" y="4793436"/>
            <a:ext cx="9401810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40" dirty="0"/>
              <a:t>Who </a:t>
            </a:r>
            <a:r>
              <a:rPr spc="375" dirty="0"/>
              <a:t>is </a:t>
            </a:r>
            <a:r>
              <a:rPr spc="455" dirty="0"/>
              <a:t>this</a:t>
            </a:r>
            <a:r>
              <a:rPr spc="-229" dirty="0"/>
              <a:t> </a:t>
            </a:r>
            <a:r>
              <a:rPr spc="509" dirty="0"/>
              <a:t>for?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2" y="442217"/>
            <a:ext cx="20094071" cy="1001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231" y="2567188"/>
            <a:ext cx="11041653" cy="746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1730" y="1568148"/>
            <a:ext cx="8162369" cy="888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9594" y="9841396"/>
            <a:ext cx="8383905" cy="866775"/>
          </a:xfrm>
          <a:custGeom>
            <a:avLst/>
            <a:gdLst/>
            <a:ahLst/>
            <a:cxnLst/>
            <a:rect l="l" t="t" r="r" b="b"/>
            <a:pathLst>
              <a:path w="8383905" h="866775">
                <a:moveTo>
                  <a:pt x="433142" y="0"/>
                </a:moveTo>
                <a:lnTo>
                  <a:pt x="7950250" y="0"/>
                </a:lnTo>
                <a:lnTo>
                  <a:pt x="7973036" y="130"/>
                </a:lnTo>
                <a:lnTo>
                  <a:pt x="8046895" y="3515"/>
                </a:lnTo>
                <a:lnTo>
                  <a:pt x="8090172" y="8332"/>
                </a:lnTo>
                <a:lnTo>
                  <a:pt x="8137521" y="19857"/>
                </a:lnTo>
                <a:lnTo>
                  <a:pt x="8182055" y="37522"/>
                </a:lnTo>
                <a:lnTo>
                  <a:pt x="8223298" y="60853"/>
                </a:lnTo>
                <a:lnTo>
                  <a:pt x="8260775" y="89375"/>
                </a:lnTo>
                <a:lnTo>
                  <a:pt x="8294011" y="122612"/>
                </a:lnTo>
                <a:lnTo>
                  <a:pt x="8322533" y="160090"/>
                </a:lnTo>
                <a:lnTo>
                  <a:pt x="8345863" y="201333"/>
                </a:lnTo>
                <a:lnTo>
                  <a:pt x="8363528" y="245866"/>
                </a:lnTo>
                <a:lnTo>
                  <a:pt x="8375053" y="293214"/>
                </a:lnTo>
                <a:lnTo>
                  <a:pt x="8379872" y="336490"/>
                </a:lnTo>
                <a:lnTo>
                  <a:pt x="8382346" y="376836"/>
                </a:lnTo>
                <a:lnTo>
                  <a:pt x="8383388" y="433142"/>
                </a:lnTo>
                <a:lnTo>
                  <a:pt x="8383258" y="455931"/>
                </a:lnTo>
                <a:lnTo>
                  <a:pt x="8379872" y="529794"/>
                </a:lnTo>
                <a:lnTo>
                  <a:pt x="8375053" y="573070"/>
                </a:lnTo>
                <a:lnTo>
                  <a:pt x="8363528" y="620418"/>
                </a:lnTo>
                <a:lnTo>
                  <a:pt x="8345863" y="664952"/>
                </a:lnTo>
                <a:lnTo>
                  <a:pt x="8322533" y="706195"/>
                </a:lnTo>
                <a:lnTo>
                  <a:pt x="8294011" y="743672"/>
                </a:lnTo>
                <a:lnTo>
                  <a:pt x="8260775" y="776910"/>
                </a:lnTo>
                <a:lnTo>
                  <a:pt x="8223298" y="805431"/>
                </a:lnTo>
                <a:lnTo>
                  <a:pt x="8182055" y="828763"/>
                </a:lnTo>
                <a:lnTo>
                  <a:pt x="8137521" y="846428"/>
                </a:lnTo>
                <a:lnTo>
                  <a:pt x="8090172" y="857952"/>
                </a:lnTo>
                <a:lnTo>
                  <a:pt x="8046895" y="862770"/>
                </a:lnTo>
                <a:lnTo>
                  <a:pt x="8006550" y="865244"/>
                </a:lnTo>
                <a:lnTo>
                  <a:pt x="7950250" y="866285"/>
                </a:lnTo>
                <a:lnTo>
                  <a:pt x="433142" y="866285"/>
                </a:lnTo>
                <a:lnTo>
                  <a:pt x="376836" y="865244"/>
                </a:lnTo>
                <a:lnTo>
                  <a:pt x="336490" y="862770"/>
                </a:lnTo>
                <a:lnTo>
                  <a:pt x="293214" y="857952"/>
                </a:lnTo>
                <a:lnTo>
                  <a:pt x="245866" y="846428"/>
                </a:lnTo>
                <a:lnTo>
                  <a:pt x="201333" y="828763"/>
                </a:lnTo>
                <a:lnTo>
                  <a:pt x="160090" y="805431"/>
                </a:lnTo>
                <a:lnTo>
                  <a:pt x="122612" y="776910"/>
                </a:lnTo>
                <a:lnTo>
                  <a:pt x="89375" y="743672"/>
                </a:lnTo>
                <a:lnTo>
                  <a:pt x="60853" y="706195"/>
                </a:lnTo>
                <a:lnTo>
                  <a:pt x="37522" y="664952"/>
                </a:lnTo>
                <a:lnTo>
                  <a:pt x="19857" y="620418"/>
                </a:lnTo>
                <a:lnTo>
                  <a:pt x="8332" y="573070"/>
                </a:lnTo>
                <a:lnTo>
                  <a:pt x="3515" y="529794"/>
                </a:lnTo>
                <a:lnTo>
                  <a:pt x="1041" y="489448"/>
                </a:lnTo>
                <a:lnTo>
                  <a:pt x="0" y="433142"/>
                </a:lnTo>
                <a:lnTo>
                  <a:pt x="130" y="410353"/>
                </a:lnTo>
                <a:lnTo>
                  <a:pt x="3515" y="336490"/>
                </a:lnTo>
                <a:lnTo>
                  <a:pt x="8332" y="293214"/>
                </a:lnTo>
                <a:lnTo>
                  <a:pt x="19857" y="245866"/>
                </a:lnTo>
                <a:lnTo>
                  <a:pt x="37522" y="201333"/>
                </a:lnTo>
                <a:lnTo>
                  <a:pt x="60853" y="160090"/>
                </a:lnTo>
                <a:lnTo>
                  <a:pt x="89375" y="122612"/>
                </a:lnTo>
                <a:lnTo>
                  <a:pt x="122612" y="89375"/>
                </a:lnTo>
                <a:lnTo>
                  <a:pt x="160090" y="60853"/>
                </a:lnTo>
                <a:lnTo>
                  <a:pt x="201333" y="37522"/>
                </a:lnTo>
                <a:lnTo>
                  <a:pt x="245866" y="19857"/>
                </a:lnTo>
                <a:lnTo>
                  <a:pt x="293214" y="8332"/>
                </a:lnTo>
                <a:lnTo>
                  <a:pt x="336490" y="3515"/>
                </a:lnTo>
                <a:lnTo>
                  <a:pt x="376836" y="1041"/>
                </a:lnTo>
                <a:lnTo>
                  <a:pt x="433142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2" y="442217"/>
            <a:ext cx="20094071" cy="1001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231" y="2567188"/>
            <a:ext cx="11041653" cy="746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1730" y="1568148"/>
            <a:ext cx="8162369" cy="888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9594" y="9841396"/>
            <a:ext cx="8383905" cy="866775"/>
          </a:xfrm>
          <a:custGeom>
            <a:avLst/>
            <a:gdLst/>
            <a:ahLst/>
            <a:cxnLst/>
            <a:rect l="l" t="t" r="r" b="b"/>
            <a:pathLst>
              <a:path w="8383905" h="866775">
                <a:moveTo>
                  <a:pt x="433142" y="0"/>
                </a:moveTo>
                <a:lnTo>
                  <a:pt x="7950250" y="0"/>
                </a:lnTo>
                <a:lnTo>
                  <a:pt x="7973036" y="130"/>
                </a:lnTo>
                <a:lnTo>
                  <a:pt x="8046895" y="3515"/>
                </a:lnTo>
                <a:lnTo>
                  <a:pt x="8090172" y="8332"/>
                </a:lnTo>
                <a:lnTo>
                  <a:pt x="8137521" y="19857"/>
                </a:lnTo>
                <a:lnTo>
                  <a:pt x="8182055" y="37522"/>
                </a:lnTo>
                <a:lnTo>
                  <a:pt x="8223298" y="60853"/>
                </a:lnTo>
                <a:lnTo>
                  <a:pt x="8260775" y="89375"/>
                </a:lnTo>
                <a:lnTo>
                  <a:pt x="8294011" y="122612"/>
                </a:lnTo>
                <a:lnTo>
                  <a:pt x="8322533" y="160090"/>
                </a:lnTo>
                <a:lnTo>
                  <a:pt x="8345863" y="201333"/>
                </a:lnTo>
                <a:lnTo>
                  <a:pt x="8363528" y="245866"/>
                </a:lnTo>
                <a:lnTo>
                  <a:pt x="8375053" y="293214"/>
                </a:lnTo>
                <a:lnTo>
                  <a:pt x="8379872" y="336490"/>
                </a:lnTo>
                <a:lnTo>
                  <a:pt x="8382346" y="376836"/>
                </a:lnTo>
                <a:lnTo>
                  <a:pt x="8383388" y="433142"/>
                </a:lnTo>
                <a:lnTo>
                  <a:pt x="8383258" y="455931"/>
                </a:lnTo>
                <a:lnTo>
                  <a:pt x="8379872" y="529794"/>
                </a:lnTo>
                <a:lnTo>
                  <a:pt x="8375053" y="573070"/>
                </a:lnTo>
                <a:lnTo>
                  <a:pt x="8363528" y="620418"/>
                </a:lnTo>
                <a:lnTo>
                  <a:pt x="8345863" y="664952"/>
                </a:lnTo>
                <a:lnTo>
                  <a:pt x="8322533" y="706195"/>
                </a:lnTo>
                <a:lnTo>
                  <a:pt x="8294011" y="743672"/>
                </a:lnTo>
                <a:lnTo>
                  <a:pt x="8260775" y="776910"/>
                </a:lnTo>
                <a:lnTo>
                  <a:pt x="8223298" y="805431"/>
                </a:lnTo>
                <a:lnTo>
                  <a:pt x="8182055" y="828763"/>
                </a:lnTo>
                <a:lnTo>
                  <a:pt x="8137521" y="846428"/>
                </a:lnTo>
                <a:lnTo>
                  <a:pt x="8090172" y="857952"/>
                </a:lnTo>
                <a:lnTo>
                  <a:pt x="8046895" y="862770"/>
                </a:lnTo>
                <a:lnTo>
                  <a:pt x="8006550" y="865244"/>
                </a:lnTo>
                <a:lnTo>
                  <a:pt x="7950250" y="866285"/>
                </a:lnTo>
                <a:lnTo>
                  <a:pt x="433142" y="866285"/>
                </a:lnTo>
                <a:lnTo>
                  <a:pt x="376836" y="865244"/>
                </a:lnTo>
                <a:lnTo>
                  <a:pt x="336490" y="862770"/>
                </a:lnTo>
                <a:lnTo>
                  <a:pt x="293214" y="857952"/>
                </a:lnTo>
                <a:lnTo>
                  <a:pt x="245866" y="846428"/>
                </a:lnTo>
                <a:lnTo>
                  <a:pt x="201333" y="828763"/>
                </a:lnTo>
                <a:lnTo>
                  <a:pt x="160090" y="805431"/>
                </a:lnTo>
                <a:lnTo>
                  <a:pt x="122612" y="776910"/>
                </a:lnTo>
                <a:lnTo>
                  <a:pt x="89375" y="743672"/>
                </a:lnTo>
                <a:lnTo>
                  <a:pt x="60853" y="706195"/>
                </a:lnTo>
                <a:lnTo>
                  <a:pt x="37522" y="664952"/>
                </a:lnTo>
                <a:lnTo>
                  <a:pt x="19857" y="620418"/>
                </a:lnTo>
                <a:lnTo>
                  <a:pt x="8332" y="573070"/>
                </a:lnTo>
                <a:lnTo>
                  <a:pt x="3515" y="529794"/>
                </a:lnTo>
                <a:lnTo>
                  <a:pt x="1041" y="489448"/>
                </a:lnTo>
                <a:lnTo>
                  <a:pt x="0" y="433142"/>
                </a:lnTo>
                <a:lnTo>
                  <a:pt x="130" y="410353"/>
                </a:lnTo>
                <a:lnTo>
                  <a:pt x="3515" y="336490"/>
                </a:lnTo>
                <a:lnTo>
                  <a:pt x="8332" y="293214"/>
                </a:lnTo>
                <a:lnTo>
                  <a:pt x="19857" y="245866"/>
                </a:lnTo>
                <a:lnTo>
                  <a:pt x="37522" y="201333"/>
                </a:lnTo>
                <a:lnTo>
                  <a:pt x="60853" y="160090"/>
                </a:lnTo>
                <a:lnTo>
                  <a:pt x="89375" y="122612"/>
                </a:lnTo>
                <a:lnTo>
                  <a:pt x="122612" y="89375"/>
                </a:lnTo>
                <a:lnTo>
                  <a:pt x="160090" y="60853"/>
                </a:lnTo>
                <a:lnTo>
                  <a:pt x="201333" y="37522"/>
                </a:lnTo>
                <a:lnTo>
                  <a:pt x="245866" y="19857"/>
                </a:lnTo>
                <a:lnTo>
                  <a:pt x="293214" y="8332"/>
                </a:lnTo>
                <a:lnTo>
                  <a:pt x="336490" y="3515"/>
                </a:lnTo>
                <a:lnTo>
                  <a:pt x="376836" y="1041"/>
                </a:lnTo>
                <a:lnTo>
                  <a:pt x="433142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008" y="5516031"/>
            <a:ext cx="16642425" cy="8453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2" y="442217"/>
            <a:ext cx="20094071" cy="1001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231" y="2567188"/>
            <a:ext cx="11041653" cy="746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1730" y="1568148"/>
            <a:ext cx="8162369" cy="888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9594" y="9841396"/>
            <a:ext cx="8383905" cy="866775"/>
          </a:xfrm>
          <a:custGeom>
            <a:avLst/>
            <a:gdLst/>
            <a:ahLst/>
            <a:cxnLst/>
            <a:rect l="l" t="t" r="r" b="b"/>
            <a:pathLst>
              <a:path w="8383905" h="866775">
                <a:moveTo>
                  <a:pt x="433142" y="0"/>
                </a:moveTo>
                <a:lnTo>
                  <a:pt x="7950250" y="0"/>
                </a:lnTo>
                <a:lnTo>
                  <a:pt x="7973036" y="130"/>
                </a:lnTo>
                <a:lnTo>
                  <a:pt x="8046895" y="3515"/>
                </a:lnTo>
                <a:lnTo>
                  <a:pt x="8090172" y="8332"/>
                </a:lnTo>
                <a:lnTo>
                  <a:pt x="8137521" y="19857"/>
                </a:lnTo>
                <a:lnTo>
                  <a:pt x="8182055" y="37522"/>
                </a:lnTo>
                <a:lnTo>
                  <a:pt x="8223298" y="60853"/>
                </a:lnTo>
                <a:lnTo>
                  <a:pt x="8260775" y="89375"/>
                </a:lnTo>
                <a:lnTo>
                  <a:pt x="8294011" y="122612"/>
                </a:lnTo>
                <a:lnTo>
                  <a:pt x="8322533" y="160090"/>
                </a:lnTo>
                <a:lnTo>
                  <a:pt x="8345863" y="201333"/>
                </a:lnTo>
                <a:lnTo>
                  <a:pt x="8363528" y="245866"/>
                </a:lnTo>
                <a:lnTo>
                  <a:pt x="8375053" y="293214"/>
                </a:lnTo>
                <a:lnTo>
                  <a:pt x="8379872" y="336490"/>
                </a:lnTo>
                <a:lnTo>
                  <a:pt x="8382346" y="376836"/>
                </a:lnTo>
                <a:lnTo>
                  <a:pt x="8383388" y="433142"/>
                </a:lnTo>
                <a:lnTo>
                  <a:pt x="8383258" y="455931"/>
                </a:lnTo>
                <a:lnTo>
                  <a:pt x="8379872" y="529794"/>
                </a:lnTo>
                <a:lnTo>
                  <a:pt x="8375053" y="573070"/>
                </a:lnTo>
                <a:lnTo>
                  <a:pt x="8363528" y="620418"/>
                </a:lnTo>
                <a:lnTo>
                  <a:pt x="8345863" y="664952"/>
                </a:lnTo>
                <a:lnTo>
                  <a:pt x="8322533" y="706195"/>
                </a:lnTo>
                <a:lnTo>
                  <a:pt x="8294011" y="743672"/>
                </a:lnTo>
                <a:lnTo>
                  <a:pt x="8260775" y="776910"/>
                </a:lnTo>
                <a:lnTo>
                  <a:pt x="8223298" y="805431"/>
                </a:lnTo>
                <a:lnTo>
                  <a:pt x="8182055" y="828763"/>
                </a:lnTo>
                <a:lnTo>
                  <a:pt x="8137521" y="846428"/>
                </a:lnTo>
                <a:lnTo>
                  <a:pt x="8090172" y="857952"/>
                </a:lnTo>
                <a:lnTo>
                  <a:pt x="8046895" y="862770"/>
                </a:lnTo>
                <a:lnTo>
                  <a:pt x="8006550" y="865244"/>
                </a:lnTo>
                <a:lnTo>
                  <a:pt x="7950250" y="866285"/>
                </a:lnTo>
                <a:lnTo>
                  <a:pt x="433142" y="866285"/>
                </a:lnTo>
                <a:lnTo>
                  <a:pt x="376836" y="865244"/>
                </a:lnTo>
                <a:lnTo>
                  <a:pt x="336490" y="862770"/>
                </a:lnTo>
                <a:lnTo>
                  <a:pt x="293214" y="857952"/>
                </a:lnTo>
                <a:lnTo>
                  <a:pt x="245866" y="846428"/>
                </a:lnTo>
                <a:lnTo>
                  <a:pt x="201333" y="828763"/>
                </a:lnTo>
                <a:lnTo>
                  <a:pt x="160090" y="805431"/>
                </a:lnTo>
                <a:lnTo>
                  <a:pt x="122612" y="776910"/>
                </a:lnTo>
                <a:lnTo>
                  <a:pt x="89375" y="743672"/>
                </a:lnTo>
                <a:lnTo>
                  <a:pt x="60853" y="706195"/>
                </a:lnTo>
                <a:lnTo>
                  <a:pt x="37522" y="664952"/>
                </a:lnTo>
                <a:lnTo>
                  <a:pt x="19857" y="620418"/>
                </a:lnTo>
                <a:lnTo>
                  <a:pt x="8332" y="573070"/>
                </a:lnTo>
                <a:lnTo>
                  <a:pt x="3515" y="529794"/>
                </a:lnTo>
                <a:lnTo>
                  <a:pt x="1041" y="489448"/>
                </a:lnTo>
                <a:lnTo>
                  <a:pt x="0" y="433142"/>
                </a:lnTo>
                <a:lnTo>
                  <a:pt x="130" y="410353"/>
                </a:lnTo>
                <a:lnTo>
                  <a:pt x="3515" y="336490"/>
                </a:lnTo>
                <a:lnTo>
                  <a:pt x="8332" y="293214"/>
                </a:lnTo>
                <a:lnTo>
                  <a:pt x="19857" y="245866"/>
                </a:lnTo>
                <a:lnTo>
                  <a:pt x="37522" y="201333"/>
                </a:lnTo>
                <a:lnTo>
                  <a:pt x="60853" y="160090"/>
                </a:lnTo>
                <a:lnTo>
                  <a:pt x="89375" y="122612"/>
                </a:lnTo>
                <a:lnTo>
                  <a:pt x="122612" y="89375"/>
                </a:lnTo>
                <a:lnTo>
                  <a:pt x="160090" y="60853"/>
                </a:lnTo>
                <a:lnTo>
                  <a:pt x="201333" y="37522"/>
                </a:lnTo>
                <a:lnTo>
                  <a:pt x="245866" y="19857"/>
                </a:lnTo>
                <a:lnTo>
                  <a:pt x="293214" y="8332"/>
                </a:lnTo>
                <a:lnTo>
                  <a:pt x="336490" y="3515"/>
                </a:lnTo>
                <a:lnTo>
                  <a:pt x="376836" y="1041"/>
                </a:lnTo>
                <a:lnTo>
                  <a:pt x="433142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008" y="5516031"/>
            <a:ext cx="16642425" cy="8453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9890" y="5704360"/>
            <a:ext cx="5056505" cy="531495"/>
          </a:xfrm>
          <a:custGeom>
            <a:avLst/>
            <a:gdLst/>
            <a:ahLst/>
            <a:cxnLst/>
            <a:rect l="l" t="t" r="r" b="b"/>
            <a:pathLst>
              <a:path w="5056505" h="531495">
                <a:moveTo>
                  <a:pt x="192928" y="0"/>
                </a:moveTo>
                <a:lnTo>
                  <a:pt x="4863171" y="0"/>
                </a:lnTo>
                <a:lnTo>
                  <a:pt x="4899999" y="147"/>
                </a:lnTo>
                <a:lnTo>
                  <a:pt x="4953894" y="3988"/>
                </a:lnTo>
                <a:lnTo>
                  <a:pt x="4999471" y="20852"/>
                </a:lnTo>
                <a:lnTo>
                  <a:pt x="5035243" y="56621"/>
                </a:lnTo>
                <a:lnTo>
                  <a:pt x="5052108" y="102212"/>
                </a:lnTo>
                <a:lnTo>
                  <a:pt x="5055949" y="156459"/>
                </a:lnTo>
                <a:lnTo>
                  <a:pt x="5056097" y="193786"/>
                </a:lnTo>
                <a:lnTo>
                  <a:pt x="5056097" y="338433"/>
                </a:lnTo>
                <a:lnTo>
                  <a:pt x="5054915" y="404603"/>
                </a:lnTo>
                <a:lnTo>
                  <a:pt x="5046642" y="451663"/>
                </a:lnTo>
                <a:lnTo>
                  <a:pt x="5019303" y="494572"/>
                </a:lnTo>
                <a:lnTo>
                  <a:pt x="4976392" y="521908"/>
                </a:lnTo>
                <a:lnTo>
                  <a:pt x="4929228" y="530181"/>
                </a:lnTo>
                <a:lnTo>
                  <a:pt x="4862312" y="531362"/>
                </a:lnTo>
                <a:lnTo>
                  <a:pt x="192928" y="531362"/>
                </a:lnTo>
                <a:lnTo>
                  <a:pt x="126759" y="530181"/>
                </a:lnTo>
                <a:lnTo>
                  <a:pt x="79699" y="521908"/>
                </a:lnTo>
                <a:lnTo>
                  <a:pt x="36790" y="494572"/>
                </a:lnTo>
                <a:lnTo>
                  <a:pt x="9454" y="451663"/>
                </a:lnTo>
                <a:lnTo>
                  <a:pt x="1181" y="404496"/>
                </a:lnTo>
                <a:lnTo>
                  <a:pt x="0" y="337576"/>
                </a:lnTo>
                <a:lnTo>
                  <a:pt x="0" y="192928"/>
                </a:lnTo>
                <a:lnTo>
                  <a:pt x="1181" y="126759"/>
                </a:lnTo>
                <a:lnTo>
                  <a:pt x="9454" y="79699"/>
                </a:lnTo>
                <a:lnTo>
                  <a:pt x="36790" y="36790"/>
                </a:lnTo>
                <a:lnTo>
                  <a:pt x="79699" y="9454"/>
                </a:lnTo>
                <a:lnTo>
                  <a:pt x="126866" y="1181"/>
                </a:lnTo>
                <a:lnTo>
                  <a:pt x="193786" y="0"/>
                </a:lnTo>
                <a:lnTo>
                  <a:pt x="192928" y="0"/>
                </a:lnTo>
                <a:close/>
              </a:path>
            </a:pathLst>
          </a:custGeom>
          <a:ln w="1047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2" y="442217"/>
            <a:ext cx="20094071" cy="10015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231" y="2567188"/>
            <a:ext cx="11041653" cy="746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1730" y="1568148"/>
            <a:ext cx="8162369" cy="888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9594" y="9841396"/>
            <a:ext cx="8383905" cy="866775"/>
          </a:xfrm>
          <a:custGeom>
            <a:avLst/>
            <a:gdLst/>
            <a:ahLst/>
            <a:cxnLst/>
            <a:rect l="l" t="t" r="r" b="b"/>
            <a:pathLst>
              <a:path w="8383905" h="866775">
                <a:moveTo>
                  <a:pt x="433142" y="0"/>
                </a:moveTo>
                <a:lnTo>
                  <a:pt x="7950250" y="0"/>
                </a:lnTo>
                <a:lnTo>
                  <a:pt x="7973036" y="130"/>
                </a:lnTo>
                <a:lnTo>
                  <a:pt x="8046895" y="3515"/>
                </a:lnTo>
                <a:lnTo>
                  <a:pt x="8090172" y="8332"/>
                </a:lnTo>
                <a:lnTo>
                  <a:pt x="8137521" y="19857"/>
                </a:lnTo>
                <a:lnTo>
                  <a:pt x="8182055" y="37522"/>
                </a:lnTo>
                <a:lnTo>
                  <a:pt x="8223298" y="60853"/>
                </a:lnTo>
                <a:lnTo>
                  <a:pt x="8260775" y="89375"/>
                </a:lnTo>
                <a:lnTo>
                  <a:pt x="8294011" y="122612"/>
                </a:lnTo>
                <a:lnTo>
                  <a:pt x="8322533" y="160090"/>
                </a:lnTo>
                <a:lnTo>
                  <a:pt x="8345863" y="201333"/>
                </a:lnTo>
                <a:lnTo>
                  <a:pt x="8363528" y="245866"/>
                </a:lnTo>
                <a:lnTo>
                  <a:pt x="8375053" y="293214"/>
                </a:lnTo>
                <a:lnTo>
                  <a:pt x="8379872" y="336490"/>
                </a:lnTo>
                <a:lnTo>
                  <a:pt x="8382346" y="376836"/>
                </a:lnTo>
                <a:lnTo>
                  <a:pt x="8383388" y="433142"/>
                </a:lnTo>
                <a:lnTo>
                  <a:pt x="8383258" y="455931"/>
                </a:lnTo>
                <a:lnTo>
                  <a:pt x="8379872" y="529794"/>
                </a:lnTo>
                <a:lnTo>
                  <a:pt x="8375053" y="573070"/>
                </a:lnTo>
                <a:lnTo>
                  <a:pt x="8363528" y="620418"/>
                </a:lnTo>
                <a:lnTo>
                  <a:pt x="8345863" y="664952"/>
                </a:lnTo>
                <a:lnTo>
                  <a:pt x="8322533" y="706195"/>
                </a:lnTo>
                <a:lnTo>
                  <a:pt x="8294011" y="743672"/>
                </a:lnTo>
                <a:lnTo>
                  <a:pt x="8260775" y="776910"/>
                </a:lnTo>
                <a:lnTo>
                  <a:pt x="8223298" y="805431"/>
                </a:lnTo>
                <a:lnTo>
                  <a:pt x="8182055" y="828763"/>
                </a:lnTo>
                <a:lnTo>
                  <a:pt x="8137521" y="846428"/>
                </a:lnTo>
                <a:lnTo>
                  <a:pt x="8090172" y="857952"/>
                </a:lnTo>
                <a:lnTo>
                  <a:pt x="8046895" y="862770"/>
                </a:lnTo>
                <a:lnTo>
                  <a:pt x="8006550" y="865244"/>
                </a:lnTo>
                <a:lnTo>
                  <a:pt x="7950250" y="866285"/>
                </a:lnTo>
                <a:lnTo>
                  <a:pt x="433142" y="866285"/>
                </a:lnTo>
                <a:lnTo>
                  <a:pt x="376836" y="865244"/>
                </a:lnTo>
                <a:lnTo>
                  <a:pt x="336490" y="862770"/>
                </a:lnTo>
                <a:lnTo>
                  <a:pt x="293214" y="857952"/>
                </a:lnTo>
                <a:lnTo>
                  <a:pt x="245866" y="846428"/>
                </a:lnTo>
                <a:lnTo>
                  <a:pt x="201333" y="828763"/>
                </a:lnTo>
                <a:lnTo>
                  <a:pt x="160090" y="805431"/>
                </a:lnTo>
                <a:lnTo>
                  <a:pt x="122612" y="776910"/>
                </a:lnTo>
                <a:lnTo>
                  <a:pt x="89375" y="743672"/>
                </a:lnTo>
                <a:lnTo>
                  <a:pt x="60853" y="706195"/>
                </a:lnTo>
                <a:lnTo>
                  <a:pt x="37522" y="664952"/>
                </a:lnTo>
                <a:lnTo>
                  <a:pt x="19857" y="620418"/>
                </a:lnTo>
                <a:lnTo>
                  <a:pt x="8332" y="573070"/>
                </a:lnTo>
                <a:lnTo>
                  <a:pt x="3515" y="529794"/>
                </a:lnTo>
                <a:lnTo>
                  <a:pt x="1041" y="489448"/>
                </a:lnTo>
                <a:lnTo>
                  <a:pt x="0" y="433142"/>
                </a:lnTo>
                <a:lnTo>
                  <a:pt x="130" y="410353"/>
                </a:lnTo>
                <a:lnTo>
                  <a:pt x="3515" y="336490"/>
                </a:lnTo>
                <a:lnTo>
                  <a:pt x="8332" y="293214"/>
                </a:lnTo>
                <a:lnTo>
                  <a:pt x="19857" y="245866"/>
                </a:lnTo>
                <a:lnTo>
                  <a:pt x="37522" y="201333"/>
                </a:lnTo>
                <a:lnTo>
                  <a:pt x="60853" y="160090"/>
                </a:lnTo>
                <a:lnTo>
                  <a:pt x="89375" y="122612"/>
                </a:lnTo>
                <a:lnTo>
                  <a:pt x="122612" y="89375"/>
                </a:lnTo>
                <a:lnTo>
                  <a:pt x="160090" y="60853"/>
                </a:lnTo>
                <a:lnTo>
                  <a:pt x="201333" y="37522"/>
                </a:lnTo>
                <a:lnTo>
                  <a:pt x="245866" y="19857"/>
                </a:lnTo>
                <a:lnTo>
                  <a:pt x="293214" y="8332"/>
                </a:lnTo>
                <a:lnTo>
                  <a:pt x="336490" y="3515"/>
                </a:lnTo>
                <a:lnTo>
                  <a:pt x="376836" y="1041"/>
                </a:lnTo>
                <a:lnTo>
                  <a:pt x="433142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008" y="5516031"/>
            <a:ext cx="16642425" cy="8453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9890" y="5704360"/>
            <a:ext cx="5056505" cy="531495"/>
          </a:xfrm>
          <a:custGeom>
            <a:avLst/>
            <a:gdLst/>
            <a:ahLst/>
            <a:cxnLst/>
            <a:rect l="l" t="t" r="r" b="b"/>
            <a:pathLst>
              <a:path w="5056505" h="531495">
                <a:moveTo>
                  <a:pt x="192928" y="0"/>
                </a:moveTo>
                <a:lnTo>
                  <a:pt x="4863171" y="0"/>
                </a:lnTo>
                <a:lnTo>
                  <a:pt x="4899999" y="147"/>
                </a:lnTo>
                <a:lnTo>
                  <a:pt x="4953894" y="3988"/>
                </a:lnTo>
                <a:lnTo>
                  <a:pt x="4999471" y="20852"/>
                </a:lnTo>
                <a:lnTo>
                  <a:pt x="5035243" y="56621"/>
                </a:lnTo>
                <a:lnTo>
                  <a:pt x="5052108" y="102212"/>
                </a:lnTo>
                <a:lnTo>
                  <a:pt x="5055949" y="156459"/>
                </a:lnTo>
                <a:lnTo>
                  <a:pt x="5056097" y="193786"/>
                </a:lnTo>
                <a:lnTo>
                  <a:pt x="5056097" y="338433"/>
                </a:lnTo>
                <a:lnTo>
                  <a:pt x="5054915" y="404603"/>
                </a:lnTo>
                <a:lnTo>
                  <a:pt x="5046642" y="451663"/>
                </a:lnTo>
                <a:lnTo>
                  <a:pt x="5019303" y="494572"/>
                </a:lnTo>
                <a:lnTo>
                  <a:pt x="4976392" y="521908"/>
                </a:lnTo>
                <a:lnTo>
                  <a:pt x="4929228" y="530181"/>
                </a:lnTo>
                <a:lnTo>
                  <a:pt x="4862312" y="531362"/>
                </a:lnTo>
                <a:lnTo>
                  <a:pt x="192928" y="531362"/>
                </a:lnTo>
                <a:lnTo>
                  <a:pt x="126759" y="530181"/>
                </a:lnTo>
                <a:lnTo>
                  <a:pt x="79699" y="521908"/>
                </a:lnTo>
                <a:lnTo>
                  <a:pt x="36790" y="494572"/>
                </a:lnTo>
                <a:lnTo>
                  <a:pt x="9454" y="451663"/>
                </a:lnTo>
                <a:lnTo>
                  <a:pt x="1181" y="404496"/>
                </a:lnTo>
                <a:lnTo>
                  <a:pt x="0" y="337576"/>
                </a:lnTo>
                <a:lnTo>
                  <a:pt x="0" y="192928"/>
                </a:lnTo>
                <a:lnTo>
                  <a:pt x="1181" y="126759"/>
                </a:lnTo>
                <a:lnTo>
                  <a:pt x="9454" y="79699"/>
                </a:lnTo>
                <a:lnTo>
                  <a:pt x="36790" y="36790"/>
                </a:lnTo>
                <a:lnTo>
                  <a:pt x="79699" y="9454"/>
                </a:lnTo>
                <a:lnTo>
                  <a:pt x="126866" y="1181"/>
                </a:lnTo>
                <a:lnTo>
                  <a:pt x="193786" y="0"/>
                </a:lnTo>
                <a:lnTo>
                  <a:pt x="192928" y="0"/>
                </a:lnTo>
                <a:close/>
              </a:path>
            </a:pathLst>
          </a:custGeom>
          <a:ln w="1047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9091" y="5704360"/>
            <a:ext cx="4916170" cy="531495"/>
          </a:xfrm>
          <a:custGeom>
            <a:avLst/>
            <a:gdLst/>
            <a:ahLst/>
            <a:cxnLst/>
            <a:rect l="l" t="t" r="r" b="b"/>
            <a:pathLst>
              <a:path w="4916169" h="531495">
                <a:moveTo>
                  <a:pt x="192928" y="0"/>
                </a:moveTo>
                <a:lnTo>
                  <a:pt x="4722631" y="0"/>
                </a:lnTo>
                <a:lnTo>
                  <a:pt x="4759459" y="147"/>
                </a:lnTo>
                <a:lnTo>
                  <a:pt x="4813354" y="3988"/>
                </a:lnTo>
                <a:lnTo>
                  <a:pt x="4858931" y="20852"/>
                </a:lnTo>
                <a:lnTo>
                  <a:pt x="4894702" y="56621"/>
                </a:lnTo>
                <a:lnTo>
                  <a:pt x="4911568" y="102212"/>
                </a:lnTo>
                <a:lnTo>
                  <a:pt x="4915409" y="156459"/>
                </a:lnTo>
                <a:lnTo>
                  <a:pt x="4915557" y="193786"/>
                </a:lnTo>
                <a:lnTo>
                  <a:pt x="4915557" y="338433"/>
                </a:lnTo>
                <a:lnTo>
                  <a:pt x="4914375" y="404603"/>
                </a:lnTo>
                <a:lnTo>
                  <a:pt x="4906101" y="451663"/>
                </a:lnTo>
                <a:lnTo>
                  <a:pt x="4878763" y="494572"/>
                </a:lnTo>
                <a:lnTo>
                  <a:pt x="4835852" y="521908"/>
                </a:lnTo>
                <a:lnTo>
                  <a:pt x="4788687" y="530181"/>
                </a:lnTo>
                <a:lnTo>
                  <a:pt x="4721772" y="531362"/>
                </a:lnTo>
                <a:lnTo>
                  <a:pt x="192928" y="531362"/>
                </a:lnTo>
                <a:lnTo>
                  <a:pt x="126759" y="530181"/>
                </a:lnTo>
                <a:lnTo>
                  <a:pt x="79699" y="521908"/>
                </a:lnTo>
                <a:lnTo>
                  <a:pt x="36790" y="494572"/>
                </a:lnTo>
                <a:lnTo>
                  <a:pt x="9454" y="451663"/>
                </a:lnTo>
                <a:lnTo>
                  <a:pt x="1181" y="404496"/>
                </a:lnTo>
                <a:lnTo>
                  <a:pt x="0" y="337576"/>
                </a:lnTo>
                <a:lnTo>
                  <a:pt x="0" y="192928"/>
                </a:lnTo>
                <a:lnTo>
                  <a:pt x="1181" y="126759"/>
                </a:lnTo>
                <a:lnTo>
                  <a:pt x="9454" y="79699"/>
                </a:lnTo>
                <a:lnTo>
                  <a:pt x="36790" y="36790"/>
                </a:lnTo>
                <a:lnTo>
                  <a:pt x="79699" y="9454"/>
                </a:lnTo>
                <a:lnTo>
                  <a:pt x="126866" y="1181"/>
                </a:lnTo>
                <a:lnTo>
                  <a:pt x="193786" y="0"/>
                </a:lnTo>
                <a:lnTo>
                  <a:pt x="192928" y="0"/>
                </a:lnTo>
                <a:close/>
              </a:path>
            </a:pathLst>
          </a:custGeom>
          <a:ln w="1047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5333" rIns="0" bIns="0" rtlCol="0">
            <a:spAutoFit/>
          </a:bodyPr>
          <a:lstStyle/>
          <a:p>
            <a:pPr marL="0" algn="ctr">
              <a:lnSpc>
                <a:spcPts val="11875"/>
              </a:lnSpc>
              <a:spcBef>
                <a:spcPts val="90"/>
              </a:spcBef>
            </a:pPr>
            <a:r>
              <a:rPr dirty="0"/>
              <a:t>One </a:t>
            </a:r>
            <a:r>
              <a:rPr spc="235" dirty="0"/>
              <a:t>problem: </a:t>
            </a:r>
            <a:r>
              <a:rPr spc="509" dirty="0"/>
              <a:t>we’ve </a:t>
            </a:r>
            <a:r>
              <a:rPr spc="425" dirty="0"/>
              <a:t>used</a:t>
            </a:r>
            <a:r>
              <a:rPr spc="-445" dirty="0"/>
              <a:t> </a:t>
            </a:r>
            <a:r>
              <a:rPr spc="590" dirty="0"/>
              <a:t>a</a:t>
            </a:r>
          </a:p>
          <a:p>
            <a:pPr marL="0" algn="ctr">
              <a:lnSpc>
                <a:spcPts val="11875"/>
              </a:lnSpc>
            </a:pPr>
            <a:r>
              <a:rPr b="1" spc="-280" dirty="0">
                <a:latin typeface="Trebuchet MS"/>
                <a:cs typeface="Trebuchet MS"/>
              </a:rPr>
              <a:t>nestted </a:t>
            </a:r>
            <a:r>
              <a:rPr b="1" spc="-155" dirty="0">
                <a:latin typeface="Trebuchet MS"/>
                <a:cs typeface="Trebuchet MS"/>
              </a:rPr>
              <a:t>layoutt</a:t>
            </a:r>
            <a:r>
              <a:rPr b="1" spc="-760" dirty="0">
                <a:latin typeface="Trebuchet MS"/>
                <a:cs typeface="Trebuchet MS"/>
              </a:rPr>
              <a:t> </a:t>
            </a:r>
            <a:r>
              <a:rPr spc="37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2" y="1690643"/>
            <a:ext cx="10003999" cy="961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48593" y="6381581"/>
            <a:ext cx="7186295" cy="1059815"/>
          </a:xfrm>
          <a:custGeom>
            <a:avLst/>
            <a:gdLst/>
            <a:ahLst/>
            <a:cxnLst/>
            <a:rect l="l" t="t" r="r" b="b"/>
            <a:pathLst>
              <a:path w="7186294" h="1059815">
                <a:moveTo>
                  <a:pt x="0" y="738164"/>
                </a:moveTo>
                <a:lnTo>
                  <a:pt x="41615" y="742898"/>
                </a:lnTo>
                <a:lnTo>
                  <a:pt x="131880" y="752947"/>
                </a:lnTo>
                <a:lnTo>
                  <a:pt x="221571" y="762834"/>
                </a:lnTo>
                <a:lnTo>
                  <a:pt x="310688" y="772558"/>
                </a:lnTo>
                <a:lnTo>
                  <a:pt x="399232" y="782121"/>
                </a:lnTo>
                <a:lnTo>
                  <a:pt x="487201" y="791521"/>
                </a:lnTo>
                <a:lnTo>
                  <a:pt x="574597" y="800759"/>
                </a:lnTo>
                <a:lnTo>
                  <a:pt x="661419" y="809836"/>
                </a:lnTo>
                <a:lnTo>
                  <a:pt x="747667" y="818750"/>
                </a:lnTo>
                <a:lnTo>
                  <a:pt x="833341" y="827502"/>
                </a:lnTo>
                <a:lnTo>
                  <a:pt x="918441" y="836092"/>
                </a:lnTo>
                <a:lnTo>
                  <a:pt x="1002968" y="844520"/>
                </a:lnTo>
                <a:lnTo>
                  <a:pt x="1086920" y="852786"/>
                </a:lnTo>
                <a:lnTo>
                  <a:pt x="1170299" y="860890"/>
                </a:lnTo>
                <a:lnTo>
                  <a:pt x="1253104" y="868832"/>
                </a:lnTo>
                <a:lnTo>
                  <a:pt x="1335335" y="876612"/>
                </a:lnTo>
                <a:lnTo>
                  <a:pt x="1416992" y="884230"/>
                </a:lnTo>
                <a:lnTo>
                  <a:pt x="1498075" y="891686"/>
                </a:lnTo>
                <a:lnTo>
                  <a:pt x="1578584" y="898979"/>
                </a:lnTo>
                <a:lnTo>
                  <a:pt x="1658520" y="906111"/>
                </a:lnTo>
                <a:lnTo>
                  <a:pt x="1737882" y="913080"/>
                </a:lnTo>
                <a:lnTo>
                  <a:pt x="1816669" y="919888"/>
                </a:lnTo>
                <a:lnTo>
                  <a:pt x="1894883" y="926533"/>
                </a:lnTo>
                <a:lnTo>
                  <a:pt x="1972524" y="933017"/>
                </a:lnTo>
                <a:lnTo>
                  <a:pt x="2049590" y="939338"/>
                </a:lnTo>
                <a:lnTo>
                  <a:pt x="2126082" y="945497"/>
                </a:lnTo>
                <a:lnTo>
                  <a:pt x="2202001" y="951495"/>
                </a:lnTo>
                <a:lnTo>
                  <a:pt x="2277345" y="957330"/>
                </a:lnTo>
                <a:lnTo>
                  <a:pt x="2352116" y="963003"/>
                </a:lnTo>
                <a:lnTo>
                  <a:pt x="2426313" y="968514"/>
                </a:lnTo>
                <a:lnTo>
                  <a:pt x="2499936" y="973863"/>
                </a:lnTo>
                <a:lnTo>
                  <a:pt x="2572986" y="979050"/>
                </a:lnTo>
                <a:lnTo>
                  <a:pt x="2645461" y="984075"/>
                </a:lnTo>
                <a:lnTo>
                  <a:pt x="2717363" y="988938"/>
                </a:lnTo>
                <a:lnTo>
                  <a:pt x="2788690" y="993639"/>
                </a:lnTo>
                <a:lnTo>
                  <a:pt x="2859444" y="998177"/>
                </a:lnTo>
                <a:lnTo>
                  <a:pt x="2929624" y="1002554"/>
                </a:lnTo>
                <a:lnTo>
                  <a:pt x="2999230" y="1006769"/>
                </a:lnTo>
                <a:lnTo>
                  <a:pt x="3068263" y="1010821"/>
                </a:lnTo>
                <a:lnTo>
                  <a:pt x="3136721" y="1014712"/>
                </a:lnTo>
                <a:lnTo>
                  <a:pt x="3204606" y="1018440"/>
                </a:lnTo>
                <a:lnTo>
                  <a:pt x="3271916" y="1022007"/>
                </a:lnTo>
                <a:lnTo>
                  <a:pt x="3338653" y="1025411"/>
                </a:lnTo>
                <a:lnTo>
                  <a:pt x="3404816" y="1028653"/>
                </a:lnTo>
                <a:lnTo>
                  <a:pt x="3470405" y="1031733"/>
                </a:lnTo>
                <a:lnTo>
                  <a:pt x="3535420" y="1034652"/>
                </a:lnTo>
                <a:lnTo>
                  <a:pt x="3599862" y="1037408"/>
                </a:lnTo>
                <a:lnTo>
                  <a:pt x="3663729" y="1040002"/>
                </a:lnTo>
                <a:lnTo>
                  <a:pt x="3727023" y="1042434"/>
                </a:lnTo>
                <a:lnTo>
                  <a:pt x="3789743" y="1044704"/>
                </a:lnTo>
                <a:lnTo>
                  <a:pt x="3851889" y="1046812"/>
                </a:lnTo>
                <a:lnTo>
                  <a:pt x="3913461" y="1048758"/>
                </a:lnTo>
                <a:lnTo>
                  <a:pt x="3974459" y="1050541"/>
                </a:lnTo>
                <a:lnTo>
                  <a:pt x="4034884" y="1052163"/>
                </a:lnTo>
                <a:lnTo>
                  <a:pt x="4094734" y="1053623"/>
                </a:lnTo>
                <a:lnTo>
                  <a:pt x="4154011" y="1054920"/>
                </a:lnTo>
                <a:lnTo>
                  <a:pt x="4212714" y="1056056"/>
                </a:lnTo>
                <a:lnTo>
                  <a:pt x="4270843" y="1057030"/>
                </a:lnTo>
                <a:lnTo>
                  <a:pt x="4328398" y="1057841"/>
                </a:lnTo>
                <a:lnTo>
                  <a:pt x="4385379" y="1058490"/>
                </a:lnTo>
                <a:lnTo>
                  <a:pt x="4441787" y="1058978"/>
                </a:lnTo>
                <a:lnTo>
                  <a:pt x="4497620" y="1059303"/>
                </a:lnTo>
                <a:lnTo>
                  <a:pt x="4552880" y="1059466"/>
                </a:lnTo>
                <a:lnTo>
                  <a:pt x="4607566" y="1059468"/>
                </a:lnTo>
                <a:lnTo>
                  <a:pt x="4661678" y="1059307"/>
                </a:lnTo>
                <a:lnTo>
                  <a:pt x="4715216" y="1058984"/>
                </a:lnTo>
                <a:lnTo>
                  <a:pt x="4768180" y="1058499"/>
                </a:lnTo>
                <a:lnTo>
                  <a:pt x="4820571" y="1057852"/>
                </a:lnTo>
                <a:lnTo>
                  <a:pt x="4872387" y="1057043"/>
                </a:lnTo>
                <a:lnTo>
                  <a:pt x="4923630" y="1056072"/>
                </a:lnTo>
                <a:lnTo>
                  <a:pt x="4974299" y="1054938"/>
                </a:lnTo>
                <a:lnTo>
                  <a:pt x="5024394" y="1053643"/>
                </a:lnTo>
                <a:lnTo>
                  <a:pt x="5073915" y="1052186"/>
                </a:lnTo>
                <a:lnTo>
                  <a:pt x="5122862" y="1050566"/>
                </a:lnTo>
                <a:lnTo>
                  <a:pt x="5171236" y="1048785"/>
                </a:lnTo>
                <a:lnTo>
                  <a:pt x="5219035" y="1046842"/>
                </a:lnTo>
                <a:lnTo>
                  <a:pt x="5266261" y="1044736"/>
                </a:lnTo>
                <a:lnTo>
                  <a:pt x="5312913" y="1042468"/>
                </a:lnTo>
                <a:lnTo>
                  <a:pt x="5358991" y="1040039"/>
                </a:lnTo>
                <a:lnTo>
                  <a:pt x="5404495" y="1037447"/>
                </a:lnTo>
                <a:lnTo>
                  <a:pt x="5449426" y="1034693"/>
                </a:lnTo>
                <a:lnTo>
                  <a:pt x="5493782" y="1031778"/>
                </a:lnTo>
                <a:lnTo>
                  <a:pt x="5537565" y="1028700"/>
                </a:lnTo>
                <a:lnTo>
                  <a:pt x="5580773" y="1025460"/>
                </a:lnTo>
                <a:lnTo>
                  <a:pt x="5623408" y="1022058"/>
                </a:lnTo>
                <a:lnTo>
                  <a:pt x="5665469" y="1018494"/>
                </a:lnTo>
                <a:lnTo>
                  <a:pt x="5706956" y="1014768"/>
                </a:lnTo>
                <a:lnTo>
                  <a:pt x="5747870" y="1010880"/>
                </a:lnTo>
                <a:lnTo>
                  <a:pt x="5788209" y="1006830"/>
                </a:lnTo>
                <a:lnTo>
                  <a:pt x="5827975" y="1002617"/>
                </a:lnTo>
                <a:lnTo>
                  <a:pt x="5867167" y="998243"/>
                </a:lnTo>
                <a:lnTo>
                  <a:pt x="5905784" y="993707"/>
                </a:lnTo>
                <a:lnTo>
                  <a:pt x="5943828" y="989008"/>
                </a:lnTo>
                <a:lnTo>
                  <a:pt x="6018195" y="979125"/>
                </a:lnTo>
                <a:lnTo>
                  <a:pt x="6090266" y="968594"/>
                </a:lnTo>
                <a:lnTo>
                  <a:pt x="6160042" y="957415"/>
                </a:lnTo>
                <a:lnTo>
                  <a:pt x="6227522" y="945587"/>
                </a:lnTo>
                <a:lnTo>
                  <a:pt x="6292707" y="933111"/>
                </a:lnTo>
                <a:lnTo>
                  <a:pt x="6355596" y="919987"/>
                </a:lnTo>
                <a:lnTo>
                  <a:pt x="6416190" y="906215"/>
                </a:lnTo>
                <a:lnTo>
                  <a:pt x="6474489" y="891795"/>
                </a:lnTo>
                <a:lnTo>
                  <a:pt x="6530492" y="876726"/>
                </a:lnTo>
                <a:lnTo>
                  <a:pt x="6584199" y="861009"/>
                </a:lnTo>
                <a:lnTo>
                  <a:pt x="6635612" y="844644"/>
                </a:lnTo>
                <a:lnTo>
                  <a:pt x="6684728" y="827631"/>
                </a:lnTo>
                <a:lnTo>
                  <a:pt x="6731550" y="809969"/>
                </a:lnTo>
                <a:lnTo>
                  <a:pt x="6776076" y="791660"/>
                </a:lnTo>
                <a:lnTo>
                  <a:pt x="6818306" y="772702"/>
                </a:lnTo>
                <a:lnTo>
                  <a:pt x="6858242" y="753095"/>
                </a:lnTo>
                <a:lnTo>
                  <a:pt x="6895881" y="732841"/>
                </a:lnTo>
                <a:lnTo>
                  <a:pt x="6931226" y="711938"/>
                </a:lnTo>
                <a:lnTo>
                  <a:pt x="6964274" y="690388"/>
                </a:lnTo>
                <a:lnTo>
                  <a:pt x="7009544" y="656846"/>
                </a:lnTo>
                <a:lnTo>
                  <a:pt x="7049649" y="621846"/>
                </a:lnTo>
                <a:lnTo>
                  <a:pt x="7084589" y="585387"/>
                </a:lnTo>
                <a:lnTo>
                  <a:pt x="7114364" y="547470"/>
                </a:lnTo>
                <a:lnTo>
                  <a:pt x="7138974" y="508095"/>
                </a:lnTo>
                <a:lnTo>
                  <a:pt x="7158420" y="467261"/>
                </a:lnTo>
                <a:lnTo>
                  <a:pt x="7172702" y="424968"/>
                </a:lnTo>
                <a:lnTo>
                  <a:pt x="7181818" y="381217"/>
                </a:lnTo>
                <a:lnTo>
                  <a:pt x="7185770" y="336008"/>
                </a:lnTo>
                <a:lnTo>
                  <a:pt x="7185939" y="320614"/>
                </a:lnTo>
                <a:lnTo>
                  <a:pt x="7185535" y="305058"/>
                </a:lnTo>
                <a:lnTo>
                  <a:pt x="7180879" y="257418"/>
                </a:lnTo>
                <a:lnTo>
                  <a:pt x="7171058" y="208319"/>
                </a:lnTo>
                <a:lnTo>
                  <a:pt x="7156073" y="157762"/>
                </a:lnTo>
                <a:lnTo>
                  <a:pt x="7135923" y="105746"/>
                </a:lnTo>
                <a:lnTo>
                  <a:pt x="7119620" y="70259"/>
                </a:lnTo>
                <a:lnTo>
                  <a:pt x="7101022" y="34123"/>
                </a:lnTo>
                <a:lnTo>
                  <a:pt x="7076646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59705" y="6149823"/>
            <a:ext cx="323215" cy="361315"/>
          </a:xfrm>
          <a:custGeom>
            <a:avLst/>
            <a:gdLst/>
            <a:ahLst/>
            <a:cxnLst/>
            <a:rect l="l" t="t" r="r" b="b"/>
            <a:pathLst>
              <a:path w="323215" h="361315">
                <a:moveTo>
                  <a:pt x="0" y="0"/>
                </a:moveTo>
                <a:lnTo>
                  <a:pt x="56961" y="360784"/>
                </a:lnTo>
                <a:lnTo>
                  <a:pt x="322817" y="170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5610" y="6962185"/>
            <a:ext cx="343535" cy="325120"/>
          </a:xfrm>
          <a:custGeom>
            <a:avLst/>
            <a:gdLst/>
            <a:ahLst/>
            <a:cxnLst/>
            <a:rect l="l" t="t" r="r" b="b"/>
            <a:pathLst>
              <a:path w="343534" h="325120">
                <a:moveTo>
                  <a:pt x="343068" y="0"/>
                </a:moveTo>
                <a:lnTo>
                  <a:pt x="0" y="125367"/>
                </a:lnTo>
                <a:lnTo>
                  <a:pt x="306137" y="324597"/>
                </a:lnTo>
                <a:lnTo>
                  <a:pt x="343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46697" y="3507275"/>
            <a:ext cx="7694295" cy="2348230"/>
          </a:xfrm>
          <a:custGeom>
            <a:avLst/>
            <a:gdLst/>
            <a:ahLst/>
            <a:cxnLst/>
            <a:rect l="l" t="t" r="r" b="b"/>
            <a:pathLst>
              <a:path w="7694294" h="2348229">
                <a:moveTo>
                  <a:pt x="0" y="2348001"/>
                </a:moveTo>
                <a:lnTo>
                  <a:pt x="41335" y="2341258"/>
                </a:lnTo>
                <a:lnTo>
                  <a:pt x="118030" y="2328529"/>
                </a:lnTo>
                <a:lnTo>
                  <a:pt x="194359" y="2315778"/>
                </a:lnTo>
                <a:lnTo>
                  <a:pt x="270323" y="2303006"/>
                </a:lnTo>
                <a:lnTo>
                  <a:pt x="345921" y="2290212"/>
                </a:lnTo>
                <a:lnTo>
                  <a:pt x="421154" y="2277396"/>
                </a:lnTo>
                <a:lnTo>
                  <a:pt x="496022" y="2264559"/>
                </a:lnTo>
                <a:lnTo>
                  <a:pt x="570524" y="2251701"/>
                </a:lnTo>
                <a:lnTo>
                  <a:pt x="644661" y="2238820"/>
                </a:lnTo>
                <a:lnTo>
                  <a:pt x="718433" y="2225919"/>
                </a:lnTo>
                <a:lnTo>
                  <a:pt x="791839" y="2212995"/>
                </a:lnTo>
                <a:lnTo>
                  <a:pt x="864879" y="2200050"/>
                </a:lnTo>
                <a:lnTo>
                  <a:pt x="937555" y="2187084"/>
                </a:lnTo>
                <a:lnTo>
                  <a:pt x="1009864" y="2174096"/>
                </a:lnTo>
                <a:lnTo>
                  <a:pt x="1081809" y="2161086"/>
                </a:lnTo>
                <a:lnTo>
                  <a:pt x="1153388" y="2148055"/>
                </a:lnTo>
                <a:lnTo>
                  <a:pt x="1224602" y="2135002"/>
                </a:lnTo>
                <a:lnTo>
                  <a:pt x="1295450" y="2121927"/>
                </a:lnTo>
                <a:lnTo>
                  <a:pt x="1365933" y="2108831"/>
                </a:lnTo>
                <a:lnTo>
                  <a:pt x="1436050" y="2095714"/>
                </a:lnTo>
                <a:lnTo>
                  <a:pt x="1505802" y="2082575"/>
                </a:lnTo>
                <a:lnTo>
                  <a:pt x="1575189" y="2069414"/>
                </a:lnTo>
                <a:lnTo>
                  <a:pt x="1644210" y="2056232"/>
                </a:lnTo>
                <a:lnTo>
                  <a:pt x="1712866" y="2043028"/>
                </a:lnTo>
                <a:lnTo>
                  <a:pt x="1781157" y="2029802"/>
                </a:lnTo>
                <a:lnTo>
                  <a:pt x="1849082" y="2016555"/>
                </a:lnTo>
                <a:lnTo>
                  <a:pt x="1916642" y="2003287"/>
                </a:lnTo>
                <a:lnTo>
                  <a:pt x="1983836" y="1989997"/>
                </a:lnTo>
                <a:lnTo>
                  <a:pt x="2050665" y="1976685"/>
                </a:lnTo>
                <a:lnTo>
                  <a:pt x="2117129" y="1963351"/>
                </a:lnTo>
                <a:lnTo>
                  <a:pt x="2183227" y="1949997"/>
                </a:lnTo>
                <a:lnTo>
                  <a:pt x="2248960" y="1936620"/>
                </a:lnTo>
                <a:lnTo>
                  <a:pt x="2314327" y="1923222"/>
                </a:lnTo>
                <a:lnTo>
                  <a:pt x="2379329" y="1909802"/>
                </a:lnTo>
                <a:lnTo>
                  <a:pt x="2443966" y="1896361"/>
                </a:lnTo>
                <a:lnTo>
                  <a:pt x="2508237" y="1882898"/>
                </a:lnTo>
                <a:lnTo>
                  <a:pt x="2572143" y="1869414"/>
                </a:lnTo>
                <a:lnTo>
                  <a:pt x="2635683" y="1855908"/>
                </a:lnTo>
                <a:lnTo>
                  <a:pt x="2698858" y="1842380"/>
                </a:lnTo>
                <a:lnTo>
                  <a:pt x="2761668" y="1828831"/>
                </a:lnTo>
                <a:lnTo>
                  <a:pt x="2824112" y="1815261"/>
                </a:lnTo>
                <a:lnTo>
                  <a:pt x="2886191" y="1801668"/>
                </a:lnTo>
                <a:lnTo>
                  <a:pt x="2947904" y="1788054"/>
                </a:lnTo>
                <a:lnTo>
                  <a:pt x="3009252" y="1774419"/>
                </a:lnTo>
                <a:lnTo>
                  <a:pt x="3070235" y="1760762"/>
                </a:lnTo>
                <a:lnTo>
                  <a:pt x="3130852" y="1747083"/>
                </a:lnTo>
                <a:lnTo>
                  <a:pt x="3191104" y="1733383"/>
                </a:lnTo>
                <a:lnTo>
                  <a:pt x="3250990" y="1719662"/>
                </a:lnTo>
                <a:lnTo>
                  <a:pt x="3310511" y="1705918"/>
                </a:lnTo>
                <a:lnTo>
                  <a:pt x="3369667" y="1692153"/>
                </a:lnTo>
                <a:lnTo>
                  <a:pt x="3428457" y="1678367"/>
                </a:lnTo>
                <a:lnTo>
                  <a:pt x="3486882" y="1664559"/>
                </a:lnTo>
                <a:lnTo>
                  <a:pt x="3544942" y="1650729"/>
                </a:lnTo>
                <a:lnTo>
                  <a:pt x="3602636" y="1636878"/>
                </a:lnTo>
                <a:lnTo>
                  <a:pt x="3659965" y="1623005"/>
                </a:lnTo>
                <a:lnTo>
                  <a:pt x="3716928" y="1609111"/>
                </a:lnTo>
                <a:lnTo>
                  <a:pt x="3773526" y="1595195"/>
                </a:lnTo>
                <a:lnTo>
                  <a:pt x="3829759" y="1581257"/>
                </a:lnTo>
                <a:lnTo>
                  <a:pt x="3885626" y="1567298"/>
                </a:lnTo>
                <a:lnTo>
                  <a:pt x="3941127" y="1553317"/>
                </a:lnTo>
                <a:lnTo>
                  <a:pt x="3996264" y="1539315"/>
                </a:lnTo>
                <a:lnTo>
                  <a:pt x="4051035" y="1525291"/>
                </a:lnTo>
                <a:lnTo>
                  <a:pt x="4105440" y="1511246"/>
                </a:lnTo>
                <a:lnTo>
                  <a:pt x="4159481" y="1497179"/>
                </a:lnTo>
                <a:lnTo>
                  <a:pt x="4213155" y="1483090"/>
                </a:lnTo>
                <a:lnTo>
                  <a:pt x="4266465" y="1468980"/>
                </a:lnTo>
                <a:lnTo>
                  <a:pt x="4319409" y="1454848"/>
                </a:lnTo>
                <a:lnTo>
                  <a:pt x="4371987" y="1440695"/>
                </a:lnTo>
                <a:lnTo>
                  <a:pt x="4424201" y="1426520"/>
                </a:lnTo>
                <a:lnTo>
                  <a:pt x="4476048" y="1412324"/>
                </a:lnTo>
                <a:lnTo>
                  <a:pt x="4527531" y="1398106"/>
                </a:lnTo>
                <a:lnTo>
                  <a:pt x="4578648" y="1383866"/>
                </a:lnTo>
                <a:lnTo>
                  <a:pt x="4629400" y="1369605"/>
                </a:lnTo>
                <a:lnTo>
                  <a:pt x="4679786" y="1355322"/>
                </a:lnTo>
                <a:lnTo>
                  <a:pt x="4729807" y="1341018"/>
                </a:lnTo>
                <a:lnTo>
                  <a:pt x="4779462" y="1326692"/>
                </a:lnTo>
                <a:lnTo>
                  <a:pt x="4828752" y="1312344"/>
                </a:lnTo>
                <a:lnTo>
                  <a:pt x="4877677" y="1297975"/>
                </a:lnTo>
                <a:lnTo>
                  <a:pt x="4926236" y="1283584"/>
                </a:lnTo>
                <a:lnTo>
                  <a:pt x="4974430" y="1269172"/>
                </a:lnTo>
                <a:lnTo>
                  <a:pt x="5022259" y="1254738"/>
                </a:lnTo>
                <a:lnTo>
                  <a:pt x="5069722" y="1240283"/>
                </a:lnTo>
                <a:lnTo>
                  <a:pt x="5116819" y="1225806"/>
                </a:lnTo>
                <a:lnTo>
                  <a:pt x="5163552" y="1211307"/>
                </a:lnTo>
                <a:lnTo>
                  <a:pt x="5209919" y="1196787"/>
                </a:lnTo>
                <a:lnTo>
                  <a:pt x="5255920" y="1182245"/>
                </a:lnTo>
                <a:lnTo>
                  <a:pt x="5301556" y="1167682"/>
                </a:lnTo>
                <a:lnTo>
                  <a:pt x="5346827" y="1153097"/>
                </a:lnTo>
                <a:lnTo>
                  <a:pt x="5391733" y="1138491"/>
                </a:lnTo>
                <a:lnTo>
                  <a:pt x="5436273" y="1123863"/>
                </a:lnTo>
                <a:lnTo>
                  <a:pt x="5480447" y="1109213"/>
                </a:lnTo>
                <a:lnTo>
                  <a:pt x="5524256" y="1094542"/>
                </a:lnTo>
                <a:lnTo>
                  <a:pt x="5567700" y="1079849"/>
                </a:lnTo>
                <a:lnTo>
                  <a:pt x="5610779" y="1065134"/>
                </a:lnTo>
                <a:lnTo>
                  <a:pt x="5653492" y="1050399"/>
                </a:lnTo>
                <a:lnTo>
                  <a:pt x="5695839" y="1035641"/>
                </a:lnTo>
                <a:lnTo>
                  <a:pt x="5737821" y="1020862"/>
                </a:lnTo>
                <a:lnTo>
                  <a:pt x="5779438" y="1006061"/>
                </a:lnTo>
                <a:lnTo>
                  <a:pt x="5820690" y="991239"/>
                </a:lnTo>
                <a:lnTo>
                  <a:pt x="5861576" y="976395"/>
                </a:lnTo>
                <a:lnTo>
                  <a:pt x="5902096" y="961530"/>
                </a:lnTo>
                <a:lnTo>
                  <a:pt x="5942252" y="946643"/>
                </a:lnTo>
                <a:lnTo>
                  <a:pt x="5982042" y="931734"/>
                </a:lnTo>
                <a:lnTo>
                  <a:pt x="6021466" y="916804"/>
                </a:lnTo>
                <a:lnTo>
                  <a:pt x="6060525" y="901852"/>
                </a:lnTo>
                <a:lnTo>
                  <a:pt x="6099219" y="886879"/>
                </a:lnTo>
                <a:lnTo>
                  <a:pt x="6137547" y="871884"/>
                </a:lnTo>
                <a:lnTo>
                  <a:pt x="6175510" y="856867"/>
                </a:lnTo>
                <a:lnTo>
                  <a:pt x="6213108" y="841829"/>
                </a:lnTo>
                <a:lnTo>
                  <a:pt x="6250340" y="826769"/>
                </a:lnTo>
                <a:lnTo>
                  <a:pt x="6287207" y="811688"/>
                </a:lnTo>
                <a:lnTo>
                  <a:pt x="6323708" y="796585"/>
                </a:lnTo>
                <a:lnTo>
                  <a:pt x="6359844" y="781461"/>
                </a:lnTo>
                <a:lnTo>
                  <a:pt x="6395614" y="766315"/>
                </a:lnTo>
                <a:lnTo>
                  <a:pt x="6431020" y="751147"/>
                </a:lnTo>
                <a:lnTo>
                  <a:pt x="6466059" y="735958"/>
                </a:lnTo>
                <a:lnTo>
                  <a:pt x="6535043" y="705515"/>
                </a:lnTo>
                <a:lnTo>
                  <a:pt x="6602565" y="674986"/>
                </a:lnTo>
                <a:lnTo>
                  <a:pt x="6668625" y="644370"/>
                </a:lnTo>
                <a:lnTo>
                  <a:pt x="6733224" y="613668"/>
                </a:lnTo>
                <a:lnTo>
                  <a:pt x="6796361" y="582880"/>
                </a:lnTo>
                <a:lnTo>
                  <a:pt x="6858036" y="552005"/>
                </a:lnTo>
                <a:lnTo>
                  <a:pt x="6918250" y="521044"/>
                </a:lnTo>
                <a:lnTo>
                  <a:pt x="6977003" y="489997"/>
                </a:lnTo>
                <a:lnTo>
                  <a:pt x="7034294" y="458863"/>
                </a:lnTo>
                <a:lnTo>
                  <a:pt x="7090123" y="427643"/>
                </a:lnTo>
                <a:lnTo>
                  <a:pt x="7144491" y="396337"/>
                </a:lnTo>
                <a:lnTo>
                  <a:pt x="7197397" y="364944"/>
                </a:lnTo>
                <a:lnTo>
                  <a:pt x="7248841" y="333465"/>
                </a:lnTo>
                <a:lnTo>
                  <a:pt x="7298824" y="301900"/>
                </a:lnTo>
                <a:lnTo>
                  <a:pt x="7347346" y="270248"/>
                </a:lnTo>
                <a:lnTo>
                  <a:pt x="7394406" y="238510"/>
                </a:lnTo>
                <a:lnTo>
                  <a:pt x="7440004" y="206686"/>
                </a:lnTo>
                <a:lnTo>
                  <a:pt x="7484141" y="174776"/>
                </a:lnTo>
                <a:lnTo>
                  <a:pt x="7526816" y="142779"/>
                </a:lnTo>
                <a:lnTo>
                  <a:pt x="7568030" y="110695"/>
                </a:lnTo>
                <a:lnTo>
                  <a:pt x="7607782" y="78526"/>
                </a:lnTo>
                <a:lnTo>
                  <a:pt x="7646073" y="46270"/>
                </a:lnTo>
                <a:lnTo>
                  <a:pt x="7664670" y="30110"/>
                </a:lnTo>
                <a:lnTo>
                  <a:pt x="7693779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93927" y="3302527"/>
            <a:ext cx="344805" cy="348615"/>
          </a:xfrm>
          <a:custGeom>
            <a:avLst/>
            <a:gdLst/>
            <a:ahLst/>
            <a:cxnLst/>
            <a:rect l="l" t="t" r="r" b="b"/>
            <a:pathLst>
              <a:path w="344805" h="348614">
                <a:moveTo>
                  <a:pt x="344492" y="0"/>
                </a:moveTo>
                <a:lnTo>
                  <a:pt x="0" y="121315"/>
                </a:lnTo>
                <a:lnTo>
                  <a:pt x="234861" y="348397"/>
                </a:lnTo>
                <a:lnTo>
                  <a:pt x="344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65610" y="5687324"/>
            <a:ext cx="349250" cy="322580"/>
          </a:xfrm>
          <a:custGeom>
            <a:avLst/>
            <a:gdLst/>
            <a:ahLst/>
            <a:cxnLst/>
            <a:rect l="l" t="t" r="r" b="b"/>
            <a:pathLst>
              <a:path w="349250" h="322579">
                <a:moveTo>
                  <a:pt x="296106" y="0"/>
                </a:moveTo>
                <a:lnTo>
                  <a:pt x="0" y="213836"/>
                </a:lnTo>
                <a:lnTo>
                  <a:pt x="348743" y="322419"/>
                </a:lnTo>
                <a:lnTo>
                  <a:pt x="29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35947" y="3504739"/>
            <a:ext cx="4333875" cy="623570"/>
          </a:xfrm>
          <a:custGeom>
            <a:avLst/>
            <a:gdLst/>
            <a:ahLst/>
            <a:cxnLst/>
            <a:rect l="l" t="t" r="r" b="b"/>
            <a:pathLst>
              <a:path w="4333875" h="623570">
                <a:moveTo>
                  <a:pt x="0" y="623226"/>
                </a:moveTo>
                <a:lnTo>
                  <a:pt x="39755" y="610045"/>
                </a:lnTo>
                <a:lnTo>
                  <a:pt x="89767" y="594214"/>
                </a:lnTo>
                <a:lnTo>
                  <a:pt x="139779" y="578591"/>
                </a:lnTo>
                <a:lnTo>
                  <a:pt x="189791" y="563176"/>
                </a:lnTo>
                <a:lnTo>
                  <a:pt x="239803" y="547970"/>
                </a:lnTo>
                <a:lnTo>
                  <a:pt x="289816" y="532971"/>
                </a:lnTo>
                <a:lnTo>
                  <a:pt x="339829" y="518180"/>
                </a:lnTo>
                <a:lnTo>
                  <a:pt x="389842" y="503598"/>
                </a:lnTo>
                <a:lnTo>
                  <a:pt x="439855" y="489224"/>
                </a:lnTo>
                <a:lnTo>
                  <a:pt x="489868" y="475058"/>
                </a:lnTo>
                <a:lnTo>
                  <a:pt x="539882" y="461100"/>
                </a:lnTo>
                <a:lnTo>
                  <a:pt x="589896" y="447350"/>
                </a:lnTo>
                <a:lnTo>
                  <a:pt x="639910" y="433808"/>
                </a:lnTo>
                <a:lnTo>
                  <a:pt x="689924" y="420474"/>
                </a:lnTo>
                <a:lnTo>
                  <a:pt x="739938" y="407349"/>
                </a:lnTo>
                <a:lnTo>
                  <a:pt x="789953" y="394431"/>
                </a:lnTo>
                <a:lnTo>
                  <a:pt x="839968" y="381722"/>
                </a:lnTo>
                <a:lnTo>
                  <a:pt x="889983" y="369221"/>
                </a:lnTo>
                <a:lnTo>
                  <a:pt x="939998" y="356928"/>
                </a:lnTo>
                <a:lnTo>
                  <a:pt x="990014" y="344843"/>
                </a:lnTo>
                <a:lnTo>
                  <a:pt x="1040030" y="332966"/>
                </a:lnTo>
                <a:lnTo>
                  <a:pt x="1090045" y="321297"/>
                </a:lnTo>
                <a:lnTo>
                  <a:pt x="1140062" y="309836"/>
                </a:lnTo>
                <a:lnTo>
                  <a:pt x="1190078" y="298584"/>
                </a:lnTo>
                <a:lnTo>
                  <a:pt x="1240095" y="287540"/>
                </a:lnTo>
                <a:lnTo>
                  <a:pt x="1290111" y="276703"/>
                </a:lnTo>
                <a:lnTo>
                  <a:pt x="1340128" y="266075"/>
                </a:lnTo>
                <a:lnTo>
                  <a:pt x="1390146" y="255655"/>
                </a:lnTo>
                <a:lnTo>
                  <a:pt x="1440163" y="245443"/>
                </a:lnTo>
                <a:lnTo>
                  <a:pt x="1490181" y="235440"/>
                </a:lnTo>
                <a:lnTo>
                  <a:pt x="1540199" y="225644"/>
                </a:lnTo>
                <a:lnTo>
                  <a:pt x="1590217" y="216056"/>
                </a:lnTo>
                <a:lnTo>
                  <a:pt x="1640235" y="206677"/>
                </a:lnTo>
                <a:lnTo>
                  <a:pt x="1690254" y="197506"/>
                </a:lnTo>
                <a:lnTo>
                  <a:pt x="1740273" y="188542"/>
                </a:lnTo>
                <a:lnTo>
                  <a:pt x="1790292" y="179787"/>
                </a:lnTo>
                <a:lnTo>
                  <a:pt x="1840311" y="171240"/>
                </a:lnTo>
                <a:lnTo>
                  <a:pt x="1890330" y="162902"/>
                </a:lnTo>
                <a:lnTo>
                  <a:pt x="1940350" y="154771"/>
                </a:lnTo>
                <a:lnTo>
                  <a:pt x="1990370" y="146848"/>
                </a:lnTo>
                <a:lnTo>
                  <a:pt x="2040390" y="139134"/>
                </a:lnTo>
                <a:lnTo>
                  <a:pt x="2090410" y="131627"/>
                </a:lnTo>
                <a:lnTo>
                  <a:pt x="2140431" y="124329"/>
                </a:lnTo>
                <a:lnTo>
                  <a:pt x="2190452" y="117239"/>
                </a:lnTo>
                <a:lnTo>
                  <a:pt x="2240473" y="110357"/>
                </a:lnTo>
                <a:lnTo>
                  <a:pt x="2290494" y="103683"/>
                </a:lnTo>
                <a:lnTo>
                  <a:pt x="2340515" y="97217"/>
                </a:lnTo>
                <a:lnTo>
                  <a:pt x="2390537" y="90959"/>
                </a:lnTo>
                <a:lnTo>
                  <a:pt x="2440559" y="84910"/>
                </a:lnTo>
                <a:lnTo>
                  <a:pt x="2490581" y="79068"/>
                </a:lnTo>
                <a:lnTo>
                  <a:pt x="2540603" y="73435"/>
                </a:lnTo>
                <a:lnTo>
                  <a:pt x="2590626" y="68010"/>
                </a:lnTo>
                <a:lnTo>
                  <a:pt x="2640649" y="62792"/>
                </a:lnTo>
                <a:lnTo>
                  <a:pt x="2690672" y="57783"/>
                </a:lnTo>
                <a:lnTo>
                  <a:pt x="2740695" y="52983"/>
                </a:lnTo>
                <a:lnTo>
                  <a:pt x="2790719" y="48390"/>
                </a:lnTo>
                <a:lnTo>
                  <a:pt x="2840743" y="44005"/>
                </a:lnTo>
                <a:lnTo>
                  <a:pt x="2890767" y="39828"/>
                </a:lnTo>
                <a:lnTo>
                  <a:pt x="2940791" y="35860"/>
                </a:lnTo>
                <a:lnTo>
                  <a:pt x="2990815" y="32100"/>
                </a:lnTo>
                <a:lnTo>
                  <a:pt x="3040840" y="28547"/>
                </a:lnTo>
                <a:lnTo>
                  <a:pt x="3090865" y="25203"/>
                </a:lnTo>
                <a:lnTo>
                  <a:pt x="3140890" y="22067"/>
                </a:lnTo>
                <a:lnTo>
                  <a:pt x="3190915" y="19139"/>
                </a:lnTo>
                <a:lnTo>
                  <a:pt x="3240941" y="16419"/>
                </a:lnTo>
                <a:lnTo>
                  <a:pt x="3290967" y="13908"/>
                </a:lnTo>
                <a:lnTo>
                  <a:pt x="3340993" y="11604"/>
                </a:lnTo>
                <a:lnTo>
                  <a:pt x="3391019" y="9509"/>
                </a:lnTo>
                <a:lnTo>
                  <a:pt x="3441046" y="7621"/>
                </a:lnTo>
                <a:lnTo>
                  <a:pt x="3491073" y="5942"/>
                </a:lnTo>
                <a:lnTo>
                  <a:pt x="3541100" y="4471"/>
                </a:lnTo>
                <a:lnTo>
                  <a:pt x="3591127" y="3208"/>
                </a:lnTo>
                <a:lnTo>
                  <a:pt x="3641154" y="2153"/>
                </a:lnTo>
                <a:lnTo>
                  <a:pt x="3691182" y="1306"/>
                </a:lnTo>
                <a:lnTo>
                  <a:pt x="3741210" y="667"/>
                </a:lnTo>
                <a:lnTo>
                  <a:pt x="3791238" y="236"/>
                </a:lnTo>
                <a:lnTo>
                  <a:pt x="3841267" y="14"/>
                </a:lnTo>
                <a:lnTo>
                  <a:pt x="3891295" y="0"/>
                </a:lnTo>
                <a:lnTo>
                  <a:pt x="3941324" y="193"/>
                </a:lnTo>
                <a:lnTo>
                  <a:pt x="3991354" y="595"/>
                </a:lnTo>
                <a:lnTo>
                  <a:pt x="4041383" y="1205"/>
                </a:lnTo>
                <a:lnTo>
                  <a:pt x="4091413" y="2023"/>
                </a:lnTo>
                <a:lnTo>
                  <a:pt x="4141443" y="3049"/>
                </a:lnTo>
                <a:lnTo>
                  <a:pt x="4191473" y="4283"/>
                </a:lnTo>
                <a:lnTo>
                  <a:pt x="4241503" y="5726"/>
                </a:lnTo>
                <a:lnTo>
                  <a:pt x="4291534" y="7376"/>
                </a:lnTo>
                <a:lnTo>
                  <a:pt x="4333375" y="941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19576" y="3348966"/>
            <a:ext cx="334645" cy="326390"/>
          </a:xfrm>
          <a:custGeom>
            <a:avLst/>
            <a:gdLst/>
            <a:ahLst/>
            <a:cxnLst/>
            <a:rect l="l" t="t" r="r" b="b"/>
            <a:pathLst>
              <a:path w="334644" h="326389">
                <a:moveTo>
                  <a:pt x="15811" y="0"/>
                </a:moveTo>
                <a:lnTo>
                  <a:pt x="0" y="326304"/>
                </a:lnTo>
                <a:lnTo>
                  <a:pt x="334230" y="179020"/>
                </a:lnTo>
                <a:lnTo>
                  <a:pt x="1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65610" y="3959743"/>
            <a:ext cx="361950" cy="310515"/>
          </a:xfrm>
          <a:custGeom>
            <a:avLst/>
            <a:gdLst/>
            <a:ahLst/>
            <a:cxnLst/>
            <a:rect l="l" t="t" r="r" b="b"/>
            <a:pathLst>
              <a:path w="361950" h="310514">
                <a:moveTo>
                  <a:pt x="258683" y="0"/>
                </a:moveTo>
                <a:lnTo>
                  <a:pt x="0" y="257856"/>
                </a:lnTo>
                <a:lnTo>
                  <a:pt x="361496" y="310084"/>
                </a:lnTo>
                <a:lnTo>
                  <a:pt x="25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20070" y="993538"/>
            <a:ext cx="7561580" cy="3141980"/>
          </a:xfrm>
          <a:custGeom>
            <a:avLst/>
            <a:gdLst/>
            <a:ahLst/>
            <a:cxnLst/>
            <a:rect l="l" t="t" r="r" b="b"/>
            <a:pathLst>
              <a:path w="7561580" h="3141979">
                <a:moveTo>
                  <a:pt x="0" y="3141529"/>
                </a:moveTo>
                <a:lnTo>
                  <a:pt x="37420" y="3122713"/>
                </a:lnTo>
                <a:lnTo>
                  <a:pt x="122724" y="3079938"/>
                </a:lnTo>
                <a:lnTo>
                  <a:pt x="207541" y="3037458"/>
                </a:lnTo>
                <a:lnTo>
                  <a:pt x="291872" y="2995273"/>
                </a:lnTo>
                <a:lnTo>
                  <a:pt x="375716" y="2953383"/>
                </a:lnTo>
                <a:lnTo>
                  <a:pt x="459074" y="2911789"/>
                </a:lnTo>
                <a:lnTo>
                  <a:pt x="541946" y="2870489"/>
                </a:lnTo>
                <a:lnTo>
                  <a:pt x="624331" y="2829484"/>
                </a:lnTo>
                <a:lnTo>
                  <a:pt x="706230" y="2788774"/>
                </a:lnTo>
                <a:lnTo>
                  <a:pt x="787642" y="2748359"/>
                </a:lnTo>
                <a:lnTo>
                  <a:pt x="868569" y="2708239"/>
                </a:lnTo>
                <a:lnTo>
                  <a:pt x="949009" y="2668415"/>
                </a:lnTo>
                <a:lnTo>
                  <a:pt x="1028962" y="2628885"/>
                </a:lnTo>
                <a:lnTo>
                  <a:pt x="1108429" y="2589650"/>
                </a:lnTo>
                <a:lnTo>
                  <a:pt x="1187410" y="2550710"/>
                </a:lnTo>
                <a:lnTo>
                  <a:pt x="1265905" y="2512065"/>
                </a:lnTo>
                <a:lnTo>
                  <a:pt x="1343913" y="2473715"/>
                </a:lnTo>
                <a:lnTo>
                  <a:pt x="1421434" y="2435660"/>
                </a:lnTo>
                <a:lnTo>
                  <a:pt x="1498470" y="2397901"/>
                </a:lnTo>
                <a:lnTo>
                  <a:pt x="1575019" y="2360436"/>
                </a:lnTo>
                <a:lnTo>
                  <a:pt x="1651082" y="2323266"/>
                </a:lnTo>
                <a:lnTo>
                  <a:pt x="1726658" y="2286391"/>
                </a:lnTo>
                <a:lnTo>
                  <a:pt x="1801748" y="2249811"/>
                </a:lnTo>
                <a:lnTo>
                  <a:pt x="1876352" y="2213526"/>
                </a:lnTo>
                <a:lnTo>
                  <a:pt x="1950469" y="2177536"/>
                </a:lnTo>
                <a:lnTo>
                  <a:pt x="2024100" y="2141841"/>
                </a:lnTo>
                <a:lnTo>
                  <a:pt x="2097245" y="2106441"/>
                </a:lnTo>
                <a:lnTo>
                  <a:pt x="2169903" y="2071336"/>
                </a:lnTo>
                <a:lnTo>
                  <a:pt x="2242075" y="2036526"/>
                </a:lnTo>
                <a:lnTo>
                  <a:pt x="2313761" y="2002011"/>
                </a:lnTo>
                <a:lnTo>
                  <a:pt x="2384960" y="1967791"/>
                </a:lnTo>
                <a:lnTo>
                  <a:pt x="2455673" y="1933866"/>
                </a:lnTo>
                <a:lnTo>
                  <a:pt x="2525900" y="1900236"/>
                </a:lnTo>
                <a:lnTo>
                  <a:pt x="2595640" y="1866901"/>
                </a:lnTo>
                <a:lnTo>
                  <a:pt x="2664894" y="1833861"/>
                </a:lnTo>
                <a:lnTo>
                  <a:pt x="2733662" y="1801116"/>
                </a:lnTo>
                <a:lnTo>
                  <a:pt x="2801943" y="1768666"/>
                </a:lnTo>
                <a:lnTo>
                  <a:pt x="2869738" y="1736511"/>
                </a:lnTo>
                <a:lnTo>
                  <a:pt x="2937046" y="1704651"/>
                </a:lnTo>
                <a:lnTo>
                  <a:pt x="3003869" y="1673086"/>
                </a:lnTo>
                <a:lnTo>
                  <a:pt x="3070205" y="1641816"/>
                </a:lnTo>
                <a:lnTo>
                  <a:pt x="3136054" y="1610841"/>
                </a:lnTo>
                <a:lnTo>
                  <a:pt x="3201417" y="1580161"/>
                </a:lnTo>
                <a:lnTo>
                  <a:pt x="3266294" y="1549776"/>
                </a:lnTo>
                <a:lnTo>
                  <a:pt x="3330685" y="1519686"/>
                </a:lnTo>
                <a:lnTo>
                  <a:pt x="3394589" y="1489890"/>
                </a:lnTo>
                <a:lnTo>
                  <a:pt x="3458007" y="1460390"/>
                </a:lnTo>
                <a:lnTo>
                  <a:pt x="3520939" y="1431185"/>
                </a:lnTo>
                <a:lnTo>
                  <a:pt x="3583384" y="1402275"/>
                </a:lnTo>
                <a:lnTo>
                  <a:pt x="3645343" y="1373660"/>
                </a:lnTo>
                <a:lnTo>
                  <a:pt x="3706815" y="1345339"/>
                </a:lnTo>
                <a:lnTo>
                  <a:pt x="3767802" y="1317314"/>
                </a:lnTo>
                <a:lnTo>
                  <a:pt x="3828302" y="1289584"/>
                </a:lnTo>
                <a:lnTo>
                  <a:pt x="3888315" y="1262149"/>
                </a:lnTo>
                <a:lnTo>
                  <a:pt x="3947843" y="1235008"/>
                </a:lnTo>
                <a:lnTo>
                  <a:pt x="4006884" y="1208163"/>
                </a:lnTo>
                <a:lnTo>
                  <a:pt x="4065438" y="1181613"/>
                </a:lnTo>
                <a:lnTo>
                  <a:pt x="4123507" y="1155357"/>
                </a:lnTo>
                <a:lnTo>
                  <a:pt x="4181088" y="1129397"/>
                </a:lnTo>
                <a:lnTo>
                  <a:pt x="4238184" y="1103732"/>
                </a:lnTo>
                <a:lnTo>
                  <a:pt x="4294794" y="1078361"/>
                </a:lnTo>
                <a:lnTo>
                  <a:pt x="4350917" y="1053286"/>
                </a:lnTo>
                <a:lnTo>
                  <a:pt x="4406553" y="1028505"/>
                </a:lnTo>
                <a:lnTo>
                  <a:pt x="4461704" y="1004020"/>
                </a:lnTo>
                <a:lnTo>
                  <a:pt x="4516368" y="979829"/>
                </a:lnTo>
                <a:lnTo>
                  <a:pt x="4570545" y="955934"/>
                </a:lnTo>
                <a:lnTo>
                  <a:pt x="4624237" y="932333"/>
                </a:lnTo>
                <a:lnTo>
                  <a:pt x="4677442" y="909028"/>
                </a:lnTo>
                <a:lnTo>
                  <a:pt x="4730161" y="886017"/>
                </a:lnTo>
                <a:lnTo>
                  <a:pt x="4782393" y="863302"/>
                </a:lnTo>
                <a:lnTo>
                  <a:pt x="4834139" y="840881"/>
                </a:lnTo>
                <a:lnTo>
                  <a:pt x="4885399" y="818756"/>
                </a:lnTo>
                <a:lnTo>
                  <a:pt x="4936173" y="796925"/>
                </a:lnTo>
                <a:lnTo>
                  <a:pt x="4986460" y="775389"/>
                </a:lnTo>
                <a:lnTo>
                  <a:pt x="5036261" y="754148"/>
                </a:lnTo>
                <a:lnTo>
                  <a:pt x="5085575" y="733203"/>
                </a:lnTo>
                <a:lnTo>
                  <a:pt x="5134404" y="712552"/>
                </a:lnTo>
                <a:lnTo>
                  <a:pt x="5182746" y="692196"/>
                </a:lnTo>
                <a:lnTo>
                  <a:pt x="5230601" y="672135"/>
                </a:lnTo>
                <a:lnTo>
                  <a:pt x="5277971" y="652370"/>
                </a:lnTo>
                <a:lnTo>
                  <a:pt x="5324854" y="632899"/>
                </a:lnTo>
                <a:lnTo>
                  <a:pt x="5371250" y="613723"/>
                </a:lnTo>
                <a:lnTo>
                  <a:pt x="5417161" y="594842"/>
                </a:lnTo>
                <a:lnTo>
                  <a:pt x="5462585" y="576256"/>
                </a:lnTo>
                <a:lnTo>
                  <a:pt x="5507522" y="557965"/>
                </a:lnTo>
                <a:lnTo>
                  <a:pt x="5551974" y="539969"/>
                </a:lnTo>
                <a:lnTo>
                  <a:pt x="5595939" y="522268"/>
                </a:lnTo>
                <a:lnTo>
                  <a:pt x="5639418" y="504862"/>
                </a:lnTo>
                <a:lnTo>
                  <a:pt x="5682411" y="487751"/>
                </a:lnTo>
                <a:lnTo>
                  <a:pt x="5724917" y="470935"/>
                </a:lnTo>
                <a:lnTo>
                  <a:pt x="5766937" y="454414"/>
                </a:lnTo>
                <a:lnTo>
                  <a:pt x="5808470" y="438188"/>
                </a:lnTo>
                <a:lnTo>
                  <a:pt x="5849518" y="422257"/>
                </a:lnTo>
                <a:lnTo>
                  <a:pt x="5890079" y="406621"/>
                </a:lnTo>
                <a:lnTo>
                  <a:pt x="5930153" y="391279"/>
                </a:lnTo>
                <a:lnTo>
                  <a:pt x="5969742" y="376233"/>
                </a:lnTo>
                <a:lnTo>
                  <a:pt x="6008844" y="361482"/>
                </a:lnTo>
                <a:lnTo>
                  <a:pt x="6047460" y="347026"/>
                </a:lnTo>
                <a:lnTo>
                  <a:pt x="6085589" y="332864"/>
                </a:lnTo>
                <a:lnTo>
                  <a:pt x="6123232" y="318998"/>
                </a:lnTo>
                <a:lnTo>
                  <a:pt x="6160389" y="305427"/>
                </a:lnTo>
                <a:lnTo>
                  <a:pt x="6197060" y="292150"/>
                </a:lnTo>
                <a:lnTo>
                  <a:pt x="6233244" y="279169"/>
                </a:lnTo>
                <a:lnTo>
                  <a:pt x="6304154" y="254091"/>
                </a:lnTo>
                <a:lnTo>
                  <a:pt x="6373119" y="230193"/>
                </a:lnTo>
                <a:lnTo>
                  <a:pt x="6440138" y="207474"/>
                </a:lnTo>
                <a:lnTo>
                  <a:pt x="6505212" y="185936"/>
                </a:lnTo>
                <a:lnTo>
                  <a:pt x="6568341" y="165577"/>
                </a:lnTo>
                <a:lnTo>
                  <a:pt x="6629525" y="146399"/>
                </a:lnTo>
                <a:lnTo>
                  <a:pt x="6688764" y="128400"/>
                </a:lnTo>
                <a:lnTo>
                  <a:pt x="6746057" y="111581"/>
                </a:lnTo>
                <a:lnTo>
                  <a:pt x="6801406" y="95942"/>
                </a:lnTo>
                <a:lnTo>
                  <a:pt x="6854809" y="81483"/>
                </a:lnTo>
                <a:lnTo>
                  <a:pt x="6906267" y="68203"/>
                </a:lnTo>
                <a:lnTo>
                  <a:pt x="6955780" y="56104"/>
                </a:lnTo>
                <a:lnTo>
                  <a:pt x="7003348" y="45184"/>
                </a:lnTo>
                <a:lnTo>
                  <a:pt x="7048971" y="35444"/>
                </a:lnTo>
                <a:lnTo>
                  <a:pt x="7092648" y="26884"/>
                </a:lnTo>
                <a:lnTo>
                  <a:pt x="7134381" y="19504"/>
                </a:lnTo>
                <a:lnTo>
                  <a:pt x="7174168" y="13304"/>
                </a:lnTo>
                <a:lnTo>
                  <a:pt x="7212011" y="8283"/>
                </a:lnTo>
                <a:lnTo>
                  <a:pt x="7265127" y="2965"/>
                </a:lnTo>
                <a:lnTo>
                  <a:pt x="7313867" y="301"/>
                </a:lnTo>
                <a:lnTo>
                  <a:pt x="7343929" y="0"/>
                </a:lnTo>
                <a:lnTo>
                  <a:pt x="7358230" y="291"/>
                </a:lnTo>
                <a:lnTo>
                  <a:pt x="7398217" y="2937"/>
                </a:lnTo>
                <a:lnTo>
                  <a:pt x="7444725" y="10593"/>
                </a:lnTo>
                <a:lnTo>
                  <a:pt x="7483453" y="22969"/>
                </a:lnTo>
                <a:lnTo>
                  <a:pt x="7520922" y="45074"/>
                </a:lnTo>
                <a:lnTo>
                  <a:pt x="7546235" y="74554"/>
                </a:lnTo>
                <a:lnTo>
                  <a:pt x="7559391" y="111408"/>
                </a:lnTo>
                <a:lnTo>
                  <a:pt x="7561450" y="137059"/>
                </a:lnTo>
                <a:lnTo>
                  <a:pt x="7561163" y="146199"/>
                </a:lnTo>
                <a:lnTo>
                  <a:pt x="7555156" y="185710"/>
                </a:lnTo>
                <a:lnTo>
                  <a:pt x="7541368" y="229940"/>
                </a:lnTo>
                <a:lnTo>
                  <a:pt x="7525921" y="266210"/>
                </a:lnTo>
                <a:lnTo>
                  <a:pt x="7506099" y="305134"/>
                </a:lnTo>
                <a:lnTo>
                  <a:pt x="7481649" y="33920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35609" y="1203460"/>
            <a:ext cx="323850" cy="360680"/>
          </a:xfrm>
          <a:custGeom>
            <a:avLst/>
            <a:gdLst/>
            <a:ahLst/>
            <a:cxnLst/>
            <a:rect l="l" t="t" r="r" b="b"/>
            <a:pathLst>
              <a:path w="323850" h="360680">
                <a:moveTo>
                  <a:pt x="57799" y="0"/>
                </a:moveTo>
                <a:lnTo>
                  <a:pt x="0" y="360648"/>
                </a:lnTo>
                <a:lnTo>
                  <a:pt x="323236" y="190507"/>
                </a:lnTo>
                <a:lnTo>
                  <a:pt x="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5610" y="3970318"/>
            <a:ext cx="365760" cy="292735"/>
          </a:xfrm>
          <a:custGeom>
            <a:avLst/>
            <a:gdLst/>
            <a:ahLst/>
            <a:cxnLst/>
            <a:rect l="l" t="t" r="r" b="b"/>
            <a:pathLst>
              <a:path w="365759" h="292735">
                <a:moveTo>
                  <a:pt x="218516" y="0"/>
                </a:moveTo>
                <a:lnTo>
                  <a:pt x="0" y="292682"/>
                </a:lnTo>
                <a:lnTo>
                  <a:pt x="365255" y="291875"/>
                </a:lnTo>
                <a:lnTo>
                  <a:pt x="2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62" y="1690643"/>
            <a:ext cx="10003999" cy="9613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4563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4563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563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563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10626" y="5251829"/>
            <a:ext cx="2098675" cy="2479675"/>
          </a:xfrm>
          <a:custGeom>
            <a:avLst/>
            <a:gdLst/>
            <a:ahLst/>
            <a:cxnLst/>
            <a:rect l="l" t="t" r="r" b="b"/>
            <a:pathLst>
              <a:path w="2098675" h="2479675">
                <a:moveTo>
                  <a:pt x="444007" y="2336471"/>
                </a:moveTo>
                <a:lnTo>
                  <a:pt x="218309" y="2336471"/>
                </a:lnTo>
                <a:lnTo>
                  <a:pt x="231131" y="2341676"/>
                </a:lnTo>
                <a:lnTo>
                  <a:pt x="238279" y="2352108"/>
                </a:lnTo>
                <a:lnTo>
                  <a:pt x="237584" y="2366420"/>
                </a:lnTo>
                <a:lnTo>
                  <a:pt x="233947" y="2397011"/>
                </a:lnTo>
                <a:lnTo>
                  <a:pt x="242963" y="2421487"/>
                </a:lnTo>
                <a:lnTo>
                  <a:pt x="259185" y="2442471"/>
                </a:lnTo>
                <a:lnTo>
                  <a:pt x="277164" y="2462584"/>
                </a:lnTo>
                <a:lnTo>
                  <a:pt x="292898" y="2475063"/>
                </a:lnTo>
                <a:lnTo>
                  <a:pt x="310998" y="2479288"/>
                </a:lnTo>
                <a:lnTo>
                  <a:pt x="329510" y="2475483"/>
                </a:lnTo>
                <a:lnTo>
                  <a:pt x="346481" y="2463872"/>
                </a:lnTo>
                <a:lnTo>
                  <a:pt x="351715" y="2458010"/>
                </a:lnTo>
                <a:lnTo>
                  <a:pt x="356468" y="2451680"/>
                </a:lnTo>
                <a:lnTo>
                  <a:pt x="361044" y="2445156"/>
                </a:lnTo>
                <a:lnTo>
                  <a:pt x="365748" y="2438711"/>
                </a:lnTo>
                <a:lnTo>
                  <a:pt x="444007" y="2336471"/>
                </a:lnTo>
                <a:close/>
              </a:path>
              <a:path w="2098675" h="2479675">
                <a:moveTo>
                  <a:pt x="314545" y="218988"/>
                </a:moveTo>
                <a:lnTo>
                  <a:pt x="285512" y="250470"/>
                </a:lnTo>
                <a:lnTo>
                  <a:pt x="272818" y="264291"/>
                </a:lnTo>
                <a:lnTo>
                  <a:pt x="252790" y="285783"/>
                </a:lnTo>
                <a:lnTo>
                  <a:pt x="232663" y="306618"/>
                </a:lnTo>
                <a:lnTo>
                  <a:pt x="218738" y="325005"/>
                </a:lnTo>
                <a:lnTo>
                  <a:pt x="212362" y="344209"/>
                </a:lnTo>
                <a:lnTo>
                  <a:pt x="212446" y="364928"/>
                </a:lnTo>
                <a:lnTo>
                  <a:pt x="233568" y="435817"/>
                </a:lnTo>
                <a:lnTo>
                  <a:pt x="249723" y="483558"/>
                </a:lnTo>
                <a:lnTo>
                  <a:pt x="266362" y="531087"/>
                </a:lnTo>
                <a:lnTo>
                  <a:pt x="283486" y="578403"/>
                </a:lnTo>
                <a:lnTo>
                  <a:pt x="301096" y="625508"/>
                </a:lnTo>
                <a:lnTo>
                  <a:pt x="319191" y="672401"/>
                </a:lnTo>
                <a:lnTo>
                  <a:pt x="337771" y="719084"/>
                </a:lnTo>
                <a:lnTo>
                  <a:pt x="356837" y="765556"/>
                </a:lnTo>
                <a:lnTo>
                  <a:pt x="376389" y="811819"/>
                </a:lnTo>
                <a:lnTo>
                  <a:pt x="396426" y="857872"/>
                </a:lnTo>
                <a:lnTo>
                  <a:pt x="416949" y="903717"/>
                </a:lnTo>
                <a:lnTo>
                  <a:pt x="437958" y="949353"/>
                </a:lnTo>
                <a:lnTo>
                  <a:pt x="459453" y="994781"/>
                </a:lnTo>
                <a:lnTo>
                  <a:pt x="481434" y="1040002"/>
                </a:lnTo>
                <a:lnTo>
                  <a:pt x="503902" y="1085016"/>
                </a:lnTo>
                <a:lnTo>
                  <a:pt x="526856" y="1129823"/>
                </a:lnTo>
                <a:lnTo>
                  <a:pt x="550296" y="1174425"/>
                </a:lnTo>
                <a:lnTo>
                  <a:pt x="574223" y="1218821"/>
                </a:lnTo>
                <a:lnTo>
                  <a:pt x="579674" y="1229126"/>
                </a:lnTo>
                <a:lnTo>
                  <a:pt x="584929" y="1239498"/>
                </a:lnTo>
                <a:lnTo>
                  <a:pt x="590067" y="1249819"/>
                </a:lnTo>
                <a:lnTo>
                  <a:pt x="595165" y="1259972"/>
                </a:lnTo>
                <a:lnTo>
                  <a:pt x="0" y="1958725"/>
                </a:lnTo>
                <a:lnTo>
                  <a:pt x="11612" y="1986654"/>
                </a:lnTo>
                <a:lnTo>
                  <a:pt x="22460" y="2012854"/>
                </a:lnTo>
                <a:lnTo>
                  <a:pt x="33071" y="2037791"/>
                </a:lnTo>
                <a:lnTo>
                  <a:pt x="43977" y="2061926"/>
                </a:lnTo>
                <a:lnTo>
                  <a:pt x="50078" y="2078639"/>
                </a:lnTo>
                <a:lnTo>
                  <a:pt x="52262" y="2094972"/>
                </a:lnTo>
                <a:lnTo>
                  <a:pt x="50147" y="2111204"/>
                </a:lnTo>
                <a:lnTo>
                  <a:pt x="43349" y="2127610"/>
                </a:lnTo>
                <a:lnTo>
                  <a:pt x="37050" y="2139229"/>
                </a:lnTo>
                <a:lnTo>
                  <a:pt x="31203" y="2151069"/>
                </a:lnTo>
                <a:lnTo>
                  <a:pt x="16413" y="2190688"/>
                </a:lnTo>
                <a:lnTo>
                  <a:pt x="15729" y="2198360"/>
                </a:lnTo>
                <a:lnTo>
                  <a:pt x="17067" y="2205011"/>
                </a:lnTo>
                <a:lnTo>
                  <a:pt x="40415" y="2250860"/>
                </a:lnTo>
                <a:lnTo>
                  <a:pt x="68309" y="2292889"/>
                </a:lnTo>
                <a:lnTo>
                  <a:pt x="100659" y="2330852"/>
                </a:lnTo>
                <a:lnTo>
                  <a:pt x="137378" y="2364503"/>
                </a:lnTo>
                <a:lnTo>
                  <a:pt x="171683" y="2349348"/>
                </a:lnTo>
                <a:lnTo>
                  <a:pt x="186956" y="2342989"/>
                </a:lnTo>
                <a:lnTo>
                  <a:pt x="201983" y="2337845"/>
                </a:lnTo>
                <a:lnTo>
                  <a:pt x="218309" y="2336471"/>
                </a:lnTo>
                <a:lnTo>
                  <a:pt x="444007" y="2336471"/>
                </a:lnTo>
                <a:lnTo>
                  <a:pt x="852748" y="1802856"/>
                </a:lnTo>
                <a:lnTo>
                  <a:pt x="861678" y="1791659"/>
                </a:lnTo>
                <a:lnTo>
                  <a:pt x="871334" y="1780274"/>
                </a:lnTo>
                <a:lnTo>
                  <a:pt x="893690" y="1754449"/>
                </a:lnTo>
                <a:lnTo>
                  <a:pt x="1696773" y="1754449"/>
                </a:lnTo>
                <a:lnTo>
                  <a:pt x="1299646" y="1251019"/>
                </a:lnTo>
                <a:lnTo>
                  <a:pt x="1332276" y="1207874"/>
                </a:lnTo>
                <a:lnTo>
                  <a:pt x="1373288" y="1155286"/>
                </a:lnTo>
                <a:lnTo>
                  <a:pt x="1405622" y="1114589"/>
                </a:lnTo>
                <a:lnTo>
                  <a:pt x="1438215" y="1074123"/>
                </a:lnTo>
                <a:lnTo>
                  <a:pt x="1471065" y="1033884"/>
                </a:lnTo>
                <a:lnTo>
                  <a:pt x="1504170" y="993872"/>
                </a:lnTo>
                <a:lnTo>
                  <a:pt x="1537530" y="954085"/>
                </a:lnTo>
                <a:lnTo>
                  <a:pt x="1571141" y="914520"/>
                </a:lnTo>
                <a:lnTo>
                  <a:pt x="1605002" y="875177"/>
                </a:lnTo>
                <a:lnTo>
                  <a:pt x="1639111" y="836054"/>
                </a:lnTo>
                <a:lnTo>
                  <a:pt x="1664137" y="807713"/>
                </a:lnTo>
                <a:lnTo>
                  <a:pt x="1001749" y="807713"/>
                </a:lnTo>
                <a:lnTo>
                  <a:pt x="980781" y="778141"/>
                </a:lnTo>
                <a:lnTo>
                  <a:pt x="971387" y="764744"/>
                </a:lnTo>
                <a:lnTo>
                  <a:pt x="962483" y="751631"/>
                </a:lnTo>
                <a:lnTo>
                  <a:pt x="768502" y="457186"/>
                </a:lnTo>
                <a:lnTo>
                  <a:pt x="712615" y="373360"/>
                </a:lnTo>
                <a:lnTo>
                  <a:pt x="684481" y="331571"/>
                </a:lnTo>
                <a:lnTo>
                  <a:pt x="655377" y="290562"/>
                </a:lnTo>
                <a:lnTo>
                  <a:pt x="643432" y="274850"/>
                </a:lnTo>
                <a:lnTo>
                  <a:pt x="389621" y="274850"/>
                </a:lnTo>
                <a:lnTo>
                  <a:pt x="356812" y="250459"/>
                </a:lnTo>
                <a:lnTo>
                  <a:pt x="314545" y="218988"/>
                </a:lnTo>
                <a:close/>
              </a:path>
              <a:path w="2098675" h="2479675">
                <a:moveTo>
                  <a:pt x="1696773" y="1754449"/>
                </a:moveTo>
                <a:lnTo>
                  <a:pt x="893690" y="1754449"/>
                </a:lnTo>
                <a:lnTo>
                  <a:pt x="924965" y="1801653"/>
                </a:lnTo>
                <a:lnTo>
                  <a:pt x="960688" y="1856777"/>
                </a:lnTo>
                <a:lnTo>
                  <a:pt x="987580" y="1897393"/>
                </a:lnTo>
                <a:lnTo>
                  <a:pt x="1014896" y="1937700"/>
                </a:lnTo>
                <a:lnTo>
                  <a:pt x="1042647" y="1977689"/>
                </a:lnTo>
                <a:lnTo>
                  <a:pt x="1070843" y="2017354"/>
                </a:lnTo>
                <a:lnTo>
                  <a:pt x="1099493" y="2056686"/>
                </a:lnTo>
                <a:lnTo>
                  <a:pt x="1128608" y="2095677"/>
                </a:lnTo>
                <a:lnTo>
                  <a:pt x="1158197" y="2134320"/>
                </a:lnTo>
                <a:lnTo>
                  <a:pt x="1188270" y="2172606"/>
                </a:lnTo>
                <a:lnTo>
                  <a:pt x="1218837" y="2210528"/>
                </a:lnTo>
                <a:lnTo>
                  <a:pt x="1249909" y="2248078"/>
                </a:lnTo>
                <a:lnTo>
                  <a:pt x="1294724" y="2280400"/>
                </a:lnTo>
                <a:lnTo>
                  <a:pt x="1317584" y="2276630"/>
                </a:lnTo>
                <a:lnTo>
                  <a:pt x="1344252" y="2259596"/>
                </a:lnTo>
                <a:lnTo>
                  <a:pt x="1366124" y="2240767"/>
                </a:lnTo>
                <a:lnTo>
                  <a:pt x="1387222" y="2220776"/>
                </a:lnTo>
                <a:lnTo>
                  <a:pt x="1408142" y="2200151"/>
                </a:lnTo>
                <a:lnTo>
                  <a:pt x="1429485" y="2179420"/>
                </a:lnTo>
                <a:lnTo>
                  <a:pt x="1602200" y="2179420"/>
                </a:lnTo>
                <a:lnTo>
                  <a:pt x="1608733" y="2171949"/>
                </a:lnTo>
                <a:lnTo>
                  <a:pt x="1618267" y="2154255"/>
                </a:lnTo>
                <a:lnTo>
                  <a:pt x="1623510" y="2132301"/>
                </a:lnTo>
                <a:lnTo>
                  <a:pt x="1629101" y="2108274"/>
                </a:lnTo>
                <a:lnTo>
                  <a:pt x="1640591" y="2086882"/>
                </a:lnTo>
                <a:lnTo>
                  <a:pt x="1658540" y="2069808"/>
                </a:lnTo>
                <a:lnTo>
                  <a:pt x="1683508" y="2058733"/>
                </a:lnTo>
                <a:lnTo>
                  <a:pt x="1703619" y="2050684"/>
                </a:lnTo>
                <a:lnTo>
                  <a:pt x="1720628" y="2038630"/>
                </a:lnTo>
                <a:lnTo>
                  <a:pt x="1747381" y="2006064"/>
                </a:lnTo>
                <a:lnTo>
                  <a:pt x="1779304" y="1946164"/>
                </a:lnTo>
                <a:lnTo>
                  <a:pt x="1799212" y="1884309"/>
                </a:lnTo>
                <a:lnTo>
                  <a:pt x="1696773" y="1754449"/>
                </a:lnTo>
                <a:close/>
              </a:path>
              <a:path w="2098675" h="2479675">
                <a:moveTo>
                  <a:pt x="1602200" y="2179420"/>
                </a:moveTo>
                <a:lnTo>
                  <a:pt x="1429485" y="2179420"/>
                </a:lnTo>
                <a:lnTo>
                  <a:pt x="1530319" y="2241261"/>
                </a:lnTo>
                <a:lnTo>
                  <a:pt x="1568721" y="2209465"/>
                </a:lnTo>
                <a:lnTo>
                  <a:pt x="1580056" y="2200320"/>
                </a:lnTo>
                <a:lnTo>
                  <a:pt x="1595725" y="2186824"/>
                </a:lnTo>
                <a:lnTo>
                  <a:pt x="1602200" y="2179420"/>
                </a:lnTo>
                <a:close/>
              </a:path>
              <a:path w="2098675" h="2479675">
                <a:moveTo>
                  <a:pt x="1821829" y="0"/>
                </a:moveTo>
                <a:lnTo>
                  <a:pt x="1782072" y="20561"/>
                </a:lnTo>
                <a:lnTo>
                  <a:pt x="1726440" y="70230"/>
                </a:lnTo>
                <a:lnTo>
                  <a:pt x="1688841" y="104632"/>
                </a:lnTo>
                <a:lnTo>
                  <a:pt x="1651443" y="139237"/>
                </a:lnTo>
                <a:lnTo>
                  <a:pt x="1614249" y="174045"/>
                </a:lnTo>
                <a:lnTo>
                  <a:pt x="1577258" y="209057"/>
                </a:lnTo>
                <a:lnTo>
                  <a:pt x="1540473" y="244273"/>
                </a:lnTo>
                <a:lnTo>
                  <a:pt x="1503893" y="279696"/>
                </a:lnTo>
                <a:lnTo>
                  <a:pt x="1467521" y="315326"/>
                </a:lnTo>
                <a:lnTo>
                  <a:pt x="1431357" y="351162"/>
                </a:lnTo>
                <a:lnTo>
                  <a:pt x="1395402" y="387208"/>
                </a:lnTo>
                <a:lnTo>
                  <a:pt x="1359658" y="423462"/>
                </a:lnTo>
                <a:lnTo>
                  <a:pt x="1324125" y="459927"/>
                </a:lnTo>
                <a:lnTo>
                  <a:pt x="1288805" y="496602"/>
                </a:lnTo>
                <a:lnTo>
                  <a:pt x="1253699" y="533489"/>
                </a:lnTo>
                <a:lnTo>
                  <a:pt x="1218807" y="570589"/>
                </a:lnTo>
                <a:lnTo>
                  <a:pt x="1184132" y="607902"/>
                </a:lnTo>
                <a:lnTo>
                  <a:pt x="1149673" y="645429"/>
                </a:lnTo>
                <a:lnTo>
                  <a:pt x="1115433" y="683172"/>
                </a:lnTo>
                <a:lnTo>
                  <a:pt x="1081412" y="721131"/>
                </a:lnTo>
                <a:lnTo>
                  <a:pt x="1047612" y="759306"/>
                </a:lnTo>
                <a:lnTo>
                  <a:pt x="1037074" y="770900"/>
                </a:lnTo>
                <a:lnTo>
                  <a:pt x="1025976" y="782556"/>
                </a:lnTo>
                <a:lnTo>
                  <a:pt x="1014231" y="794688"/>
                </a:lnTo>
                <a:lnTo>
                  <a:pt x="1001749" y="807713"/>
                </a:lnTo>
                <a:lnTo>
                  <a:pt x="1664137" y="807713"/>
                </a:lnTo>
                <a:lnTo>
                  <a:pt x="1673466" y="797149"/>
                </a:lnTo>
                <a:lnTo>
                  <a:pt x="1708066" y="758459"/>
                </a:lnTo>
                <a:lnTo>
                  <a:pt x="1742909" y="719984"/>
                </a:lnTo>
                <a:lnTo>
                  <a:pt x="1777992" y="681722"/>
                </a:lnTo>
                <a:lnTo>
                  <a:pt x="1813315" y="643671"/>
                </a:lnTo>
                <a:lnTo>
                  <a:pt x="1848874" y="605829"/>
                </a:lnTo>
                <a:lnTo>
                  <a:pt x="1884669" y="568195"/>
                </a:lnTo>
                <a:lnTo>
                  <a:pt x="1920697" y="530766"/>
                </a:lnTo>
                <a:lnTo>
                  <a:pt x="1956957" y="493542"/>
                </a:lnTo>
                <a:lnTo>
                  <a:pt x="1993447" y="456520"/>
                </a:lnTo>
                <a:lnTo>
                  <a:pt x="2014496" y="434944"/>
                </a:lnTo>
                <a:lnTo>
                  <a:pt x="2053023" y="388805"/>
                </a:lnTo>
                <a:lnTo>
                  <a:pt x="2091207" y="321621"/>
                </a:lnTo>
                <a:lnTo>
                  <a:pt x="2098142" y="294881"/>
                </a:lnTo>
                <a:lnTo>
                  <a:pt x="2089195" y="269641"/>
                </a:lnTo>
                <a:lnTo>
                  <a:pt x="2063392" y="233060"/>
                </a:lnTo>
                <a:lnTo>
                  <a:pt x="2019527" y="205384"/>
                </a:lnTo>
                <a:lnTo>
                  <a:pt x="2000776" y="203847"/>
                </a:lnTo>
                <a:lnTo>
                  <a:pt x="1967503" y="197572"/>
                </a:lnTo>
                <a:lnTo>
                  <a:pt x="1945058" y="180986"/>
                </a:lnTo>
                <a:lnTo>
                  <a:pt x="1933942" y="155737"/>
                </a:lnTo>
                <a:lnTo>
                  <a:pt x="1933999" y="139237"/>
                </a:lnTo>
                <a:lnTo>
                  <a:pt x="1934181" y="122394"/>
                </a:lnTo>
                <a:lnTo>
                  <a:pt x="1934865" y="113825"/>
                </a:lnTo>
                <a:lnTo>
                  <a:pt x="1934077" y="104812"/>
                </a:lnTo>
                <a:lnTo>
                  <a:pt x="1905282" y="59612"/>
                </a:lnTo>
                <a:lnTo>
                  <a:pt x="1861644" y="18429"/>
                </a:lnTo>
                <a:lnTo>
                  <a:pt x="1833831" y="1796"/>
                </a:lnTo>
                <a:lnTo>
                  <a:pt x="1821829" y="0"/>
                </a:lnTo>
                <a:close/>
              </a:path>
              <a:path w="2098675" h="2479675">
                <a:moveTo>
                  <a:pt x="512592" y="147669"/>
                </a:moveTo>
                <a:lnTo>
                  <a:pt x="473967" y="158596"/>
                </a:lnTo>
                <a:lnTo>
                  <a:pt x="448223" y="203847"/>
                </a:lnTo>
                <a:lnTo>
                  <a:pt x="443764" y="230583"/>
                </a:lnTo>
                <a:lnTo>
                  <a:pt x="431858" y="250470"/>
                </a:lnTo>
                <a:lnTo>
                  <a:pt x="413493" y="264743"/>
                </a:lnTo>
                <a:lnTo>
                  <a:pt x="389621" y="274850"/>
                </a:lnTo>
                <a:lnTo>
                  <a:pt x="643432" y="274850"/>
                </a:lnTo>
                <a:lnTo>
                  <a:pt x="624889" y="250459"/>
                </a:lnTo>
                <a:lnTo>
                  <a:pt x="593910" y="210665"/>
                </a:lnTo>
                <a:lnTo>
                  <a:pt x="563333" y="170581"/>
                </a:lnTo>
                <a:lnTo>
                  <a:pt x="548121" y="155737"/>
                </a:lnTo>
                <a:lnTo>
                  <a:pt x="531161" y="148644"/>
                </a:lnTo>
                <a:lnTo>
                  <a:pt x="512592" y="147669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46697" y="3507275"/>
            <a:ext cx="7694295" cy="2348230"/>
          </a:xfrm>
          <a:custGeom>
            <a:avLst/>
            <a:gdLst/>
            <a:ahLst/>
            <a:cxnLst/>
            <a:rect l="l" t="t" r="r" b="b"/>
            <a:pathLst>
              <a:path w="7694294" h="2348229">
                <a:moveTo>
                  <a:pt x="0" y="2348001"/>
                </a:moveTo>
                <a:lnTo>
                  <a:pt x="41335" y="2341258"/>
                </a:lnTo>
                <a:lnTo>
                  <a:pt x="118030" y="2328529"/>
                </a:lnTo>
                <a:lnTo>
                  <a:pt x="194359" y="2315778"/>
                </a:lnTo>
                <a:lnTo>
                  <a:pt x="270323" y="2303006"/>
                </a:lnTo>
                <a:lnTo>
                  <a:pt x="345921" y="2290212"/>
                </a:lnTo>
                <a:lnTo>
                  <a:pt x="421154" y="2277396"/>
                </a:lnTo>
                <a:lnTo>
                  <a:pt x="496022" y="2264559"/>
                </a:lnTo>
                <a:lnTo>
                  <a:pt x="570524" y="2251701"/>
                </a:lnTo>
                <a:lnTo>
                  <a:pt x="644661" y="2238820"/>
                </a:lnTo>
                <a:lnTo>
                  <a:pt x="718433" y="2225919"/>
                </a:lnTo>
                <a:lnTo>
                  <a:pt x="791839" y="2212995"/>
                </a:lnTo>
                <a:lnTo>
                  <a:pt x="864879" y="2200050"/>
                </a:lnTo>
                <a:lnTo>
                  <a:pt x="937555" y="2187084"/>
                </a:lnTo>
                <a:lnTo>
                  <a:pt x="1009864" y="2174096"/>
                </a:lnTo>
                <a:lnTo>
                  <a:pt x="1081809" y="2161086"/>
                </a:lnTo>
                <a:lnTo>
                  <a:pt x="1153388" y="2148055"/>
                </a:lnTo>
                <a:lnTo>
                  <a:pt x="1224602" y="2135002"/>
                </a:lnTo>
                <a:lnTo>
                  <a:pt x="1295450" y="2121927"/>
                </a:lnTo>
                <a:lnTo>
                  <a:pt x="1365933" y="2108831"/>
                </a:lnTo>
                <a:lnTo>
                  <a:pt x="1436050" y="2095714"/>
                </a:lnTo>
                <a:lnTo>
                  <a:pt x="1505802" y="2082575"/>
                </a:lnTo>
                <a:lnTo>
                  <a:pt x="1575189" y="2069414"/>
                </a:lnTo>
                <a:lnTo>
                  <a:pt x="1644210" y="2056232"/>
                </a:lnTo>
                <a:lnTo>
                  <a:pt x="1712866" y="2043028"/>
                </a:lnTo>
                <a:lnTo>
                  <a:pt x="1781157" y="2029802"/>
                </a:lnTo>
                <a:lnTo>
                  <a:pt x="1849082" y="2016555"/>
                </a:lnTo>
                <a:lnTo>
                  <a:pt x="1916642" y="2003287"/>
                </a:lnTo>
                <a:lnTo>
                  <a:pt x="1983836" y="1989997"/>
                </a:lnTo>
                <a:lnTo>
                  <a:pt x="2050665" y="1976685"/>
                </a:lnTo>
                <a:lnTo>
                  <a:pt x="2117129" y="1963351"/>
                </a:lnTo>
                <a:lnTo>
                  <a:pt x="2183227" y="1949997"/>
                </a:lnTo>
                <a:lnTo>
                  <a:pt x="2248960" y="1936620"/>
                </a:lnTo>
                <a:lnTo>
                  <a:pt x="2314327" y="1923222"/>
                </a:lnTo>
                <a:lnTo>
                  <a:pt x="2379329" y="1909802"/>
                </a:lnTo>
                <a:lnTo>
                  <a:pt x="2443966" y="1896361"/>
                </a:lnTo>
                <a:lnTo>
                  <a:pt x="2508237" y="1882898"/>
                </a:lnTo>
                <a:lnTo>
                  <a:pt x="2572143" y="1869414"/>
                </a:lnTo>
                <a:lnTo>
                  <a:pt x="2635683" y="1855908"/>
                </a:lnTo>
                <a:lnTo>
                  <a:pt x="2698858" y="1842380"/>
                </a:lnTo>
                <a:lnTo>
                  <a:pt x="2761668" y="1828831"/>
                </a:lnTo>
                <a:lnTo>
                  <a:pt x="2824112" y="1815261"/>
                </a:lnTo>
                <a:lnTo>
                  <a:pt x="2886191" y="1801668"/>
                </a:lnTo>
                <a:lnTo>
                  <a:pt x="2947904" y="1788054"/>
                </a:lnTo>
                <a:lnTo>
                  <a:pt x="3009252" y="1774419"/>
                </a:lnTo>
                <a:lnTo>
                  <a:pt x="3070235" y="1760762"/>
                </a:lnTo>
                <a:lnTo>
                  <a:pt x="3130852" y="1747083"/>
                </a:lnTo>
                <a:lnTo>
                  <a:pt x="3191104" y="1733383"/>
                </a:lnTo>
                <a:lnTo>
                  <a:pt x="3250990" y="1719662"/>
                </a:lnTo>
                <a:lnTo>
                  <a:pt x="3310511" y="1705918"/>
                </a:lnTo>
                <a:lnTo>
                  <a:pt x="3369667" y="1692153"/>
                </a:lnTo>
                <a:lnTo>
                  <a:pt x="3428457" y="1678367"/>
                </a:lnTo>
                <a:lnTo>
                  <a:pt x="3486882" y="1664559"/>
                </a:lnTo>
                <a:lnTo>
                  <a:pt x="3544942" y="1650729"/>
                </a:lnTo>
                <a:lnTo>
                  <a:pt x="3602636" y="1636878"/>
                </a:lnTo>
                <a:lnTo>
                  <a:pt x="3659965" y="1623005"/>
                </a:lnTo>
                <a:lnTo>
                  <a:pt x="3716928" y="1609111"/>
                </a:lnTo>
                <a:lnTo>
                  <a:pt x="3773526" y="1595195"/>
                </a:lnTo>
                <a:lnTo>
                  <a:pt x="3829759" y="1581257"/>
                </a:lnTo>
                <a:lnTo>
                  <a:pt x="3885626" y="1567298"/>
                </a:lnTo>
                <a:lnTo>
                  <a:pt x="3941127" y="1553317"/>
                </a:lnTo>
                <a:lnTo>
                  <a:pt x="3996264" y="1539315"/>
                </a:lnTo>
                <a:lnTo>
                  <a:pt x="4051035" y="1525291"/>
                </a:lnTo>
                <a:lnTo>
                  <a:pt x="4105440" y="1511246"/>
                </a:lnTo>
                <a:lnTo>
                  <a:pt x="4159481" y="1497179"/>
                </a:lnTo>
                <a:lnTo>
                  <a:pt x="4213155" y="1483090"/>
                </a:lnTo>
                <a:lnTo>
                  <a:pt x="4266465" y="1468980"/>
                </a:lnTo>
                <a:lnTo>
                  <a:pt x="4319409" y="1454848"/>
                </a:lnTo>
                <a:lnTo>
                  <a:pt x="4371987" y="1440695"/>
                </a:lnTo>
                <a:lnTo>
                  <a:pt x="4424201" y="1426520"/>
                </a:lnTo>
                <a:lnTo>
                  <a:pt x="4476048" y="1412324"/>
                </a:lnTo>
                <a:lnTo>
                  <a:pt x="4527531" y="1398106"/>
                </a:lnTo>
                <a:lnTo>
                  <a:pt x="4578648" y="1383866"/>
                </a:lnTo>
                <a:lnTo>
                  <a:pt x="4629400" y="1369605"/>
                </a:lnTo>
                <a:lnTo>
                  <a:pt x="4679786" y="1355322"/>
                </a:lnTo>
                <a:lnTo>
                  <a:pt x="4729807" y="1341018"/>
                </a:lnTo>
                <a:lnTo>
                  <a:pt x="4779462" y="1326692"/>
                </a:lnTo>
                <a:lnTo>
                  <a:pt x="4828752" y="1312344"/>
                </a:lnTo>
                <a:lnTo>
                  <a:pt x="4877677" y="1297975"/>
                </a:lnTo>
                <a:lnTo>
                  <a:pt x="4926236" y="1283584"/>
                </a:lnTo>
                <a:lnTo>
                  <a:pt x="4974430" y="1269172"/>
                </a:lnTo>
                <a:lnTo>
                  <a:pt x="5022259" y="1254738"/>
                </a:lnTo>
                <a:lnTo>
                  <a:pt x="5069722" y="1240283"/>
                </a:lnTo>
                <a:lnTo>
                  <a:pt x="5116819" y="1225806"/>
                </a:lnTo>
                <a:lnTo>
                  <a:pt x="5163552" y="1211307"/>
                </a:lnTo>
                <a:lnTo>
                  <a:pt x="5209919" y="1196787"/>
                </a:lnTo>
                <a:lnTo>
                  <a:pt x="5255920" y="1182245"/>
                </a:lnTo>
                <a:lnTo>
                  <a:pt x="5301556" y="1167682"/>
                </a:lnTo>
                <a:lnTo>
                  <a:pt x="5346827" y="1153097"/>
                </a:lnTo>
                <a:lnTo>
                  <a:pt x="5391733" y="1138491"/>
                </a:lnTo>
                <a:lnTo>
                  <a:pt x="5436273" y="1123863"/>
                </a:lnTo>
                <a:lnTo>
                  <a:pt x="5480447" y="1109213"/>
                </a:lnTo>
                <a:lnTo>
                  <a:pt x="5524256" y="1094542"/>
                </a:lnTo>
                <a:lnTo>
                  <a:pt x="5567700" y="1079849"/>
                </a:lnTo>
                <a:lnTo>
                  <a:pt x="5610779" y="1065134"/>
                </a:lnTo>
                <a:lnTo>
                  <a:pt x="5653492" y="1050399"/>
                </a:lnTo>
                <a:lnTo>
                  <a:pt x="5695839" y="1035641"/>
                </a:lnTo>
                <a:lnTo>
                  <a:pt x="5737821" y="1020862"/>
                </a:lnTo>
                <a:lnTo>
                  <a:pt x="5779438" y="1006061"/>
                </a:lnTo>
                <a:lnTo>
                  <a:pt x="5820690" y="991239"/>
                </a:lnTo>
                <a:lnTo>
                  <a:pt x="5861576" y="976395"/>
                </a:lnTo>
                <a:lnTo>
                  <a:pt x="5902096" y="961530"/>
                </a:lnTo>
                <a:lnTo>
                  <a:pt x="5942252" y="946643"/>
                </a:lnTo>
                <a:lnTo>
                  <a:pt x="5982042" y="931734"/>
                </a:lnTo>
                <a:lnTo>
                  <a:pt x="6021466" y="916804"/>
                </a:lnTo>
                <a:lnTo>
                  <a:pt x="6060525" y="901852"/>
                </a:lnTo>
                <a:lnTo>
                  <a:pt x="6099219" y="886879"/>
                </a:lnTo>
                <a:lnTo>
                  <a:pt x="6137547" y="871884"/>
                </a:lnTo>
                <a:lnTo>
                  <a:pt x="6175510" y="856867"/>
                </a:lnTo>
                <a:lnTo>
                  <a:pt x="6213108" y="841829"/>
                </a:lnTo>
                <a:lnTo>
                  <a:pt x="6250340" y="826769"/>
                </a:lnTo>
                <a:lnTo>
                  <a:pt x="6287207" y="811688"/>
                </a:lnTo>
                <a:lnTo>
                  <a:pt x="6323708" y="796585"/>
                </a:lnTo>
                <a:lnTo>
                  <a:pt x="6359844" y="781461"/>
                </a:lnTo>
                <a:lnTo>
                  <a:pt x="6395614" y="766315"/>
                </a:lnTo>
                <a:lnTo>
                  <a:pt x="6431020" y="751147"/>
                </a:lnTo>
                <a:lnTo>
                  <a:pt x="6466059" y="735958"/>
                </a:lnTo>
                <a:lnTo>
                  <a:pt x="6535043" y="705515"/>
                </a:lnTo>
                <a:lnTo>
                  <a:pt x="6602565" y="674986"/>
                </a:lnTo>
                <a:lnTo>
                  <a:pt x="6668625" y="644370"/>
                </a:lnTo>
                <a:lnTo>
                  <a:pt x="6733224" y="613668"/>
                </a:lnTo>
                <a:lnTo>
                  <a:pt x="6796361" y="582880"/>
                </a:lnTo>
                <a:lnTo>
                  <a:pt x="6858036" y="552005"/>
                </a:lnTo>
                <a:lnTo>
                  <a:pt x="6918250" y="521044"/>
                </a:lnTo>
                <a:lnTo>
                  <a:pt x="6977003" y="489997"/>
                </a:lnTo>
                <a:lnTo>
                  <a:pt x="7034294" y="458863"/>
                </a:lnTo>
                <a:lnTo>
                  <a:pt x="7090123" y="427643"/>
                </a:lnTo>
                <a:lnTo>
                  <a:pt x="7144491" y="396337"/>
                </a:lnTo>
                <a:lnTo>
                  <a:pt x="7197397" y="364944"/>
                </a:lnTo>
                <a:lnTo>
                  <a:pt x="7248841" y="333465"/>
                </a:lnTo>
                <a:lnTo>
                  <a:pt x="7298824" y="301900"/>
                </a:lnTo>
                <a:lnTo>
                  <a:pt x="7347346" y="270248"/>
                </a:lnTo>
                <a:lnTo>
                  <a:pt x="7394406" y="238510"/>
                </a:lnTo>
                <a:lnTo>
                  <a:pt x="7440004" y="206686"/>
                </a:lnTo>
                <a:lnTo>
                  <a:pt x="7484141" y="174776"/>
                </a:lnTo>
                <a:lnTo>
                  <a:pt x="7526816" y="142779"/>
                </a:lnTo>
                <a:lnTo>
                  <a:pt x="7568030" y="110695"/>
                </a:lnTo>
                <a:lnTo>
                  <a:pt x="7607782" y="78526"/>
                </a:lnTo>
                <a:lnTo>
                  <a:pt x="7646073" y="46270"/>
                </a:lnTo>
                <a:lnTo>
                  <a:pt x="7664670" y="30110"/>
                </a:lnTo>
                <a:lnTo>
                  <a:pt x="7693779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93927" y="3302527"/>
            <a:ext cx="344805" cy="348615"/>
          </a:xfrm>
          <a:custGeom>
            <a:avLst/>
            <a:gdLst/>
            <a:ahLst/>
            <a:cxnLst/>
            <a:rect l="l" t="t" r="r" b="b"/>
            <a:pathLst>
              <a:path w="344805" h="348614">
                <a:moveTo>
                  <a:pt x="344492" y="0"/>
                </a:moveTo>
                <a:lnTo>
                  <a:pt x="0" y="121315"/>
                </a:lnTo>
                <a:lnTo>
                  <a:pt x="234861" y="348397"/>
                </a:lnTo>
                <a:lnTo>
                  <a:pt x="344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5610" y="5687324"/>
            <a:ext cx="349250" cy="322580"/>
          </a:xfrm>
          <a:custGeom>
            <a:avLst/>
            <a:gdLst/>
            <a:ahLst/>
            <a:cxnLst/>
            <a:rect l="l" t="t" r="r" b="b"/>
            <a:pathLst>
              <a:path w="349250" h="322579">
                <a:moveTo>
                  <a:pt x="296106" y="0"/>
                </a:moveTo>
                <a:lnTo>
                  <a:pt x="0" y="213836"/>
                </a:lnTo>
                <a:lnTo>
                  <a:pt x="348743" y="322419"/>
                </a:lnTo>
                <a:lnTo>
                  <a:pt x="29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5947" y="3504739"/>
            <a:ext cx="4333875" cy="623570"/>
          </a:xfrm>
          <a:custGeom>
            <a:avLst/>
            <a:gdLst/>
            <a:ahLst/>
            <a:cxnLst/>
            <a:rect l="l" t="t" r="r" b="b"/>
            <a:pathLst>
              <a:path w="4333875" h="623570">
                <a:moveTo>
                  <a:pt x="0" y="623226"/>
                </a:moveTo>
                <a:lnTo>
                  <a:pt x="39755" y="610045"/>
                </a:lnTo>
                <a:lnTo>
                  <a:pt x="89767" y="594214"/>
                </a:lnTo>
                <a:lnTo>
                  <a:pt x="139779" y="578591"/>
                </a:lnTo>
                <a:lnTo>
                  <a:pt x="189791" y="563176"/>
                </a:lnTo>
                <a:lnTo>
                  <a:pt x="239803" y="547970"/>
                </a:lnTo>
                <a:lnTo>
                  <a:pt x="289816" y="532971"/>
                </a:lnTo>
                <a:lnTo>
                  <a:pt x="339829" y="518180"/>
                </a:lnTo>
                <a:lnTo>
                  <a:pt x="389842" y="503598"/>
                </a:lnTo>
                <a:lnTo>
                  <a:pt x="439855" y="489224"/>
                </a:lnTo>
                <a:lnTo>
                  <a:pt x="489868" y="475058"/>
                </a:lnTo>
                <a:lnTo>
                  <a:pt x="539882" y="461100"/>
                </a:lnTo>
                <a:lnTo>
                  <a:pt x="589896" y="447350"/>
                </a:lnTo>
                <a:lnTo>
                  <a:pt x="639910" y="433808"/>
                </a:lnTo>
                <a:lnTo>
                  <a:pt x="689924" y="420474"/>
                </a:lnTo>
                <a:lnTo>
                  <a:pt x="739938" y="407349"/>
                </a:lnTo>
                <a:lnTo>
                  <a:pt x="789953" y="394431"/>
                </a:lnTo>
                <a:lnTo>
                  <a:pt x="839968" y="381722"/>
                </a:lnTo>
                <a:lnTo>
                  <a:pt x="889983" y="369221"/>
                </a:lnTo>
                <a:lnTo>
                  <a:pt x="939998" y="356928"/>
                </a:lnTo>
                <a:lnTo>
                  <a:pt x="990014" y="344843"/>
                </a:lnTo>
                <a:lnTo>
                  <a:pt x="1040030" y="332966"/>
                </a:lnTo>
                <a:lnTo>
                  <a:pt x="1090045" y="321297"/>
                </a:lnTo>
                <a:lnTo>
                  <a:pt x="1140062" y="309836"/>
                </a:lnTo>
                <a:lnTo>
                  <a:pt x="1190078" y="298584"/>
                </a:lnTo>
                <a:lnTo>
                  <a:pt x="1240095" y="287540"/>
                </a:lnTo>
                <a:lnTo>
                  <a:pt x="1290111" y="276703"/>
                </a:lnTo>
                <a:lnTo>
                  <a:pt x="1340128" y="266075"/>
                </a:lnTo>
                <a:lnTo>
                  <a:pt x="1390146" y="255655"/>
                </a:lnTo>
                <a:lnTo>
                  <a:pt x="1440163" y="245443"/>
                </a:lnTo>
                <a:lnTo>
                  <a:pt x="1490181" y="235440"/>
                </a:lnTo>
                <a:lnTo>
                  <a:pt x="1540199" y="225644"/>
                </a:lnTo>
                <a:lnTo>
                  <a:pt x="1590217" y="216056"/>
                </a:lnTo>
                <a:lnTo>
                  <a:pt x="1640235" y="206677"/>
                </a:lnTo>
                <a:lnTo>
                  <a:pt x="1690254" y="197506"/>
                </a:lnTo>
                <a:lnTo>
                  <a:pt x="1740273" y="188542"/>
                </a:lnTo>
                <a:lnTo>
                  <a:pt x="1790292" y="179787"/>
                </a:lnTo>
                <a:lnTo>
                  <a:pt x="1840311" y="171240"/>
                </a:lnTo>
                <a:lnTo>
                  <a:pt x="1890330" y="162902"/>
                </a:lnTo>
                <a:lnTo>
                  <a:pt x="1940350" y="154771"/>
                </a:lnTo>
                <a:lnTo>
                  <a:pt x="1990370" y="146848"/>
                </a:lnTo>
                <a:lnTo>
                  <a:pt x="2040390" y="139134"/>
                </a:lnTo>
                <a:lnTo>
                  <a:pt x="2090410" y="131627"/>
                </a:lnTo>
                <a:lnTo>
                  <a:pt x="2140431" y="124329"/>
                </a:lnTo>
                <a:lnTo>
                  <a:pt x="2190452" y="117239"/>
                </a:lnTo>
                <a:lnTo>
                  <a:pt x="2240473" y="110357"/>
                </a:lnTo>
                <a:lnTo>
                  <a:pt x="2290494" y="103683"/>
                </a:lnTo>
                <a:lnTo>
                  <a:pt x="2340515" y="97217"/>
                </a:lnTo>
                <a:lnTo>
                  <a:pt x="2390537" y="90959"/>
                </a:lnTo>
                <a:lnTo>
                  <a:pt x="2440559" y="84910"/>
                </a:lnTo>
                <a:lnTo>
                  <a:pt x="2490581" y="79068"/>
                </a:lnTo>
                <a:lnTo>
                  <a:pt x="2540603" y="73435"/>
                </a:lnTo>
                <a:lnTo>
                  <a:pt x="2590626" y="68010"/>
                </a:lnTo>
                <a:lnTo>
                  <a:pt x="2640649" y="62792"/>
                </a:lnTo>
                <a:lnTo>
                  <a:pt x="2690672" y="57783"/>
                </a:lnTo>
                <a:lnTo>
                  <a:pt x="2740695" y="52983"/>
                </a:lnTo>
                <a:lnTo>
                  <a:pt x="2790719" y="48390"/>
                </a:lnTo>
                <a:lnTo>
                  <a:pt x="2840743" y="44005"/>
                </a:lnTo>
                <a:lnTo>
                  <a:pt x="2890767" y="39828"/>
                </a:lnTo>
                <a:lnTo>
                  <a:pt x="2940791" y="35860"/>
                </a:lnTo>
                <a:lnTo>
                  <a:pt x="2990815" y="32100"/>
                </a:lnTo>
                <a:lnTo>
                  <a:pt x="3040840" y="28547"/>
                </a:lnTo>
                <a:lnTo>
                  <a:pt x="3090865" y="25203"/>
                </a:lnTo>
                <a:lnTo>
                  <a:pt x="3140890" y="22067"/>
                </a:lnTo>
                <a:lnTo>
                  <a:pt x="3190915" y="19139"/>
                </a:lnTo>
                <a:lnTo>
                  <a:pt x="3240941" y="16419"/>
                </a:lnTo>
                <a:lnTo>
                  <a:pt x="3290967" y="13908"/>
                </a:lnTo>
                <a:lnTo>
                  <a:pt x="3340993" y="11604"/>
                </a:lnTo>
                <a:lnTo>
                  <a:pt x="3391019" y="9509"/>
                </a:lnTo>
                <a:lnTo>
                  <a:pt x="3441046" y="7621"/>
                </a:lnTo>
                <a:lnTo>
                  <a:pt x="3491073" y="5942"/>
                </a:lnTo>
                <a:lnTo>
                  <a:pt x="3541100" y="4471"/>
                </a:lnTo>
                <a:lnTo>
                  <a:pt x="3591127" y="3208"/>
                </a:lnTo>
                <a:lnTo>
                  <a:pt x="3641154" y="2153"/>
                </a:lnTo>
                <a:lnTo>
                  <a:pt x="3691182" y="1306"/>
                </a:lnTo>
                <a:lnTo>
                  <a:pt x="3741210" y="667"/>
                </a:lnTo>
                <a:lnTo>
                  <a:pt x="3791238" y="236"/>
                </a:lnTo>
                <a:lnTo>
                  <a:pt x="3841267" y="14"/>
                </a:lnTo>
                <a:lnTo>
                  <a:pt x="3891295" y="0"/>
                </a:lnTo>
                <a:lnTo>
                  <a:pt x="3941324" y="193"/>
                </a:lnTo>
                <a:lnTo>
                  <a:pt x="3991354" y="595"/>
                </a:lnTo>
                <a:lnTo>
                  <a:pt x="4041383" y="1205"/>
                </a:lnTo>
                <a:lnTo>
                  <a:pt x="4091413" y="2023"/>
                </a:lnTo>
                <a:lnTo>
                  <a:pt x="4141443" y="3049"/>
                </a:lnTo>
                <a:lnTo>
                  <a:pt x="4191473" y="4283"/>
                </a:lnTo>
                <a:lnTo>
                  <a:pt x="4241503" y="5726"/>
                </a:lnTo>
                <a:lnTo>
                  <a:pt x="4291534" y="7376"/>
                </a:lnTo>
                <a:lnTo>
                  <a:pt x="4333375" y="941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19576" y="3348966"/>
            <a:ext cx="334645" cy="326390"/>
          </a:xfrm>
          <a:custGeom>
            <a:avLst/>
            <a:gdLst/>
            <a:ahLst/>
            <a:cxnLst/>
            <a:rect l="l" t="t" r="r" b="b"/>
            <a:pathLst>
              <a:path w="334644" h="326389">
                <a:moveTo>
                  <a:pt x="15811" y="0"/>
                </a:moveTo>
                <a:lnTo>
                  <a:pt x="0" y="326304"/>
                </a:lnTo>
                <a:lnTo>
                  <a:pt x="334230" y="179020"/>
                </a:lnTo>
                <a:lnTo>
                  <a:pt x="1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65610" y="3959743"/>
            <a:ext cx="361950" cy="310515"/>
          </a:xfrm>
          <a:custGeom>
            <a:avLst/>
            <a:gdLst/>
            <a:ahLst/>
            <a:cxnLst/>
            <a:rect l="l" t="t" r="r" b="b"/>
            <a:pathLst>
              <a:path w="361950" h="310514">
                <a:moveTo>
                  <a:pt x="258683" y="0"/>
                </a:moveTo>
                <a:lnTo>
                  <a:pt x="0" y="257856"/>
                </a:lnTo>
                <a:lnTo>
                  <a:pt x="361496" y="310084"/>
                </a:lnTo>
                <a:lnTo>
                  <a:pt x="25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20070" y="993538"/>
            <a:ext cx="7561580" cy="3141980"/>
          </a:xfrm>
          <a:custGeom>
            <a:avLst/>
            <a:gdLst/>
            <a:ahLst/>
            <a:cxnLst/>
            <a:rect l="l" t="t" r="r" b="b"/>
            <a:pathLst>
              <a:path w="7561580" h="3141979">
                <a:moveTo>
                  <a:pt x="0" y="3141529"/>
                </a:moveTo>
                <a:lnTo>
                  <a:pt x="37420" y="3122713"/>
                </a:lnTo>
                <a:lnTo>
                  <a:pt x="122724" y="3079938"/>
                </a:lnTo>
                <a:lnTo>
                  <a:pt x="207541" y="3037458"/>
                </a:lnTo>
                <a:lnTo>
                  <a:pt x="291872" y="2995273"/>
                </a:lnTo>
                <a:lnTo>
                  <a:pt x="375716" y="2953383"/>
                </a:lnTo>
                <a:lnTo>
                  <a:pt x="459074" y="2911789"/>
                </a:lnTo>
                <a:lnTo>
                  <a:pt x="541946" y="2870489"/>
                </a:lnTo>
                <a:lnTo>
                  <a:pt x="624331" y="2829484"/>
                </a:lnTo>
                <a:lnTo>
                  <a:pt x="706230" y="2788774"/>
                </a:lnTo>
                <a:lnTo>
                  <a:pt x="787642" y="2748359"/>
                </a:lnTo>
                <a:lnTo>
                  <a:pt x="868569" y="2708239"/>
                </a:lnTo>
                <a:lnTo>
                  <a:pt x="949009" y="2668415"/>
                </a:lnTo>
                <a:lnTo>
                  <a:pt x="1028962" y="2628885"/>
                </a:lnTo>
                <a:lnTo>
                  <a:pt x="1108429" y="2589650"/>
                </a:lnTo>
                <a:lnTo>
                  <a:pt x="1187410" y="2550710"/>
                </a:lnTo>
                <a:lnTo>
                  <a:pt x="1265905" y="2512065"/>
                </a:lnTo>
                <a:lnTo>
                  <a:pt x="1343913" y="2473715"/>
                </a:lnTo>
                <a:lnTo>
                  <a:pt x="1421434" y="2435660"/>
                </a:lnTo>
                <a:lnTo>
                  <a:pt x="1498470" y="2397901"/>
                </a:lnTo>
                <a:lnTo>
                  <a:pt x="1575019" y="2360436"/>
                </a:lnTo>
                <a:lnTo>
                  <a:pt x="1651082" y="2323266"/>
                </a:lnTo>
                <a:lnTo>
                  <a:pt x="1726658" y="2286391"/>
                </a:lnTo>
                <a:lnTo>
                  <a:pt x="1801748" y="2249811"/>
                </a:lnTo>
                <a:lnTo>
                  <a:pt x="1876352" y="2213526"/>
                </a:lnTo>
                <a:lnTo>
                  <a:pt x="1950469" y="2177536"/>
                </a:lnTo>
                <a:lnTo>
                  <a:pt x="2024100" y="2141841"/>
                </a:lnTo>
                <a:lnTo>
                  <a:pt x="2097245" y="2106441"/>
                </a:lnTo>
                <a:lnTo>
                  <a:pt x="2169903" y="2071336"/>
                </a:lnTo>
                <a:lnTo>
                  <a:pt x="2242075" y="2036526"/>
                </a:lnTo>
                <a:lnTo>
                  <a:pt x="2313761" y="2002011"/>
                </a:lnTo>
                <a:lnTo>
                  <a:pt x="2384960" y="1967791"/>
                </a:lnTo>
                <a:lnTo>
                  <a:pt x="2455673" y="1933866"/>
                </a:lnTo>
                <a:lnTo>
                  <a:pt x="2525900" y="1900236"/>
                </a:lnTo>
                <a:lnTo>
                  <a:pt x="2595640" y="1866901"/>
                </a:lnTo>
                <a:lnTo>
                  <a:pt x="2664894" y="1833861"/>
                </a:lnTo>
                <a:lnTo>
                  <a:pt x="2733662" y="1801116"/>
                </a:lnTo>
                <a:lnTo>
                  <a:pt x="2801943" y="1768666"/>
                </a:lnTo>
                <a:lnTo>
                  <a:pt x="2869738" y="1736511"/>
                </a:lnTo>
                <a:lnTo>
                  <a:pt x="2937046" y="1704651"/>
                </a:lnTo>
                <a:lnTo>
                  <a:pt x="3003869" y="1673086"/>
                </a:lnTo>
                <a:lnTo>
                  <a:pt x="3070205" y="1641816"/>
                </a:lnTo>
                <a:lnTo>
                  <a:pt x="3136054" y="1610841"/>
                </a:lnTo>
                <a:lnTo>
                  <a:pt x="3201417" y="1580161"/>
                </a:lnTo>
                <a:lnTo>
                  <a:pt x="3266294" y="1549776"/>
                </a:lnTo>
                <a:lnTo>
                  <a:pt x="3330685" y="1519686"/>
                </a:lnTo>
                <a:lnTo>
                  <a:pt x="3394589" y="1489890"/>
                </a:lnTo>
                <a:lnTo>
                  <a:pt x="3458007" y="1460390"/>
                </a:lnTo>
                <a:lnTo>
                  <a:pt x="3520939" y="1431185"/>
                </a:lnTo>
                <a:lnTo>
                  <a:pt x="3583384" y="1402275"/>
                </a:lnTo>
                <a:lnTo>
                  <a:pt x="3645343" y="1373660"/>
                </a:lnTo>
                <a:lnTo>
                  <a:pt x="3706815" y="1345339"/>
                </a:lnTo>
                <a:lnTo>
                  <a:pt x="3767802" y="1317314"/>
                </a:lnTo>
                <a:lnTo>
                  <a:pt x="3828302" y="1289584"/>
                </a:lnTo>
                <a:lnTo>
                  <a:pt x="3888315" y="1262149"/>
                </a:lnTo>
                <a:lnTo>
                  <a:pt x="3947843" y="1235008"/>
                </a:lnTo>
                <a:lnTo>
                  <a:pt x="4006884" y="1208163"/>
                </a:lnTo>
                <a:lnTo>
                  <a:pt x="4065438" y="1181613"/>
                </a:lnTo>
                <a:lnTo>
                  <a:pt x="4123507" y="1155357"/>
                </a:lnTo>
                <a:lnTo>
                  <a:pt x="4181088" y="1129397"/>
                </a:lnTo>
                <a:lnTo>
                  <a:pt x="4238184" y="1103732"/>
                </a:lnTo>
                <a:lnTo>
                  <a:pt x="4294794" y="1078361"/>
                </a:lnTo>
                <a:lnTo>
                  <a:pt x="4350917" y="1053286"/>
                </a:lnTo>
                <a:lnTo>
                  <a:pt x="4406553" y="1028505"/>
                </a:lnTo>
                <a:lnTo>
                  <a:pt x="4461704" y="1004020"/>
                </a:lnTo>
                <a:lnTo>
                  <a:pt x="4516368" y="979829"/>
                </a:lnTo>
                <a:lnTo>
                  <a:pt x="4570545" y="955934"/>
                </a:lnTo>
                <a:lnTo>
                  <a:pt x="4624237" y="932333"/>
                </a:lnTo>
                <a:lnTo>
                  <a:pt x="4677442" y="909028"/>
                </a:lnTo>
                <a:lnTo>
                  <a:pt x="4730161" y="886017"/>
                </a:lnTo>
                <a:lnTo>
                  <a:pt x="4782393" y="863302"/>
                </a:lnTo>
                <a:lnTo>
                  <a:pt x="4834139" y="840881"/>
                </a:lnTo>
                <a:lnTo>
                  <a:pt x="4885399" y="818756"/>
                </a:lnTo>
                <a:lnTo>
                  <a:pt x="4936173" y="796925"/>
                </a:lnTo>
                <a:lnTo>
                  <a:pt x="4986460" y="775389"/>
                </a:lnTo>
                <a:lnTo>
                  <a:pt x="5036261" y="754148"/>
                </a:lnTo>
                <a:lnTo>
                  <a:pt x="5085575" y="733203"/>
                </a:lnTo>
                <a:lnTo>
                  <a:pt x="5134404" y="712552"/>
                </a:lnTo>
                <a:lnTo>
                  <a:pt x="5182746" y="692196"/>
                </a:lnTo>
                <a:lnTo>
                  <a:pt x="5230601" y="672135"/>
                </a:lnTo>
                <a:lnTo>
                  <a:pt x="5277971" y="652370"/>
                </a:lnTo>
                <a:lnTo>
                  <a:pt x="5324854" y="632899"/>
                </a:lnTo>
                <a:lnTo>
                  <a:pt x="5371250" y="613723"/>
                </a:lnTo>
                <a:lnTo>
                  <a:pt x="5417161" y="594842"/>
                </a:lnTo>
                <a:lnTo>
                  <a:pt x="5462585" y="576256"/>
                </a:lnTo>
                <a:lnTo>
                  <a:pt x="5507522" y="557965"/>
                </a:lnTo>
                <a:lnTo>
                  <a:pt x="5551974" y="539969"/>
                </a:lnTo>
                <a:lnTo>
                  <a:pt x="5595939" y="522268"/>
                </a:lnTo>
                <a:lnTo>
                  <a:pt x="5639418" y="504862"/>
                </a:lnTo>
                <a:lnTo>
                  <a:pt x="5682411" y="487751"/>
                </a:lnTo>
                <a:lnTo>
                  <a:pt x="5724917" y="470935"/>
                </a:lnTo>
                <a:lnTo>
                  <a:pt x="5766937" y="454414"/>
                </a:lnTo>
                <a:lnTo>
                  <a:pt x="5808470" y="438188"/>
                </a:lnTo>
                <a:lnTo>
                  <a:pt x="5849518" y="422257"/>
                </a:lnTo>
                <a:lnTo>
                  <a:pt x="5890079" y="406621"/>
                </a:lnTo>
                <a:lnTo>
                  <a:pt x="5930153" y="391279"/>
                </a:lnTo>
                <a:lnTo>
                  <a:pt x="5969742" y="376233"/>
                </a:lnTo>
                <a:lnTo>
                  <a:pt x="6008844" y="361482"/>
                </a:lnTo>
                <a:lnTo>
                  <a:pt x="6047460" y="347026"/>
                </a:lnTo>
                <a:lnTo>
                  <a:pt x="6085589" y="332864"/>
                </a:lnTo>
                <a:lnTo>
                  <a:pt x="6123232" y="318998"/>
                </a:lnTo>
                <a:lnTo>
                  <a:pt x="6160389" y="305427"/>
                </a:lnTo>
                <a:lnTo>
                  <a:pt x="6197060" y="292150"/>
                </a:lnTo>
                <a:lnTo>
                  <a:pt x="6233244" y="279169"/>
                </a:lnTo>
                <a:lnTo>
                  <a:pt x="6304154" y="254091"/>
                </a:lnTo>
                <a:lnTo>
                  <a:pt x="6373119" y="230193"/>
                </a:lnTo>
                <a:lnTo>
                  <a:pt x="6440138" y="207474"/>
                </a:lnTo>
                <a:lnTo>
                  <a:pt x="6505212" y="185936"/>
                </a:lnTo>
                <a:lnTo>
                  <a:pt x="6568341" y="165577"/>
                </a:lnTo>
                <a:lnTo>
                  <a:pt x="6629525" y="146399"/>
                </a:lnTo>
                <a:lnTo>
                  <a:pt x="6688764" y="128400"/>
                </a:lnTo>
                <a:lnTo>
                  <a:pt x="6746057" y="111581"/>
                </a:lnTo>
                <a:lnTo>
                  <a:pt x="6801406" y="95942"/>
                </a:lnTo>
                <a:lnTo>
                  <a:pt x="6854809" y="81483"/>
                </a:lnTo>
                <a:lnTo>
                  <a:pt x="6906267" y="68203"/>
                </a:lnTo>
                <a:lnTo>
                  <a:pt x="6955780" y="56104"/>
                </a:lnTo>
                <a:lnTo>
                  <a:pt x="7003348" y="45184"/>
                </a:lnTo>
                <a:lnTo>
                  <a:pt x="7048971" y="35444"/>
                </a:lnTo>
                <a:lnTo>
                  <a:pt x="7092648" y="26884"/>
                </a:lnTo>
                <a:lnTo>
                  <a:pt x="7134381" y="19504"/>
                </a:lnTo>
                <a:lnTo>
                  <a:pt x="7174168" y="13304"/>
                </a:lnTo>
                <a:lnTo>
                  <a:pt x="7212011" y="8283"/>
                </a:lnTo>
                <a:lnTo>
                  <a:pt x="7265127" y="2965"/>
                </a:lnTo>
                <a:lnTo>
                  <a:pt x="7313867" y="301"/>
                </a:lnTo>
                <a:lnTo>
                  <a:pt x="7343929" y="0"/>
                </a:lnTo>
                <a:lnTo>
                  <a:pt x="7358230" y="291"/>
                </a:lnTo>
                <a:lnTo>
                  <a:pt x="7398217" y="2937"/>
                </a:lnTo>
                <a:lnTo>
                  <a:pt x="7444725" y="10593"/>
                </a:lnTo>
                <a:lnTo>
                  <a:pt x="7483453" y="22969"/>
                </a:lnTo>
                <a:lnTo>
                  <a:pt x="7520922" y="45074"/>
                </a:lnTo>
                <a:lnTo>
                  <a:pt x="7546235" y="74554"/>
                </a:lnTo>
                <a:lnTo>
                  <a:pt x="7559391" y="111408"/>
                </a:lnTo>
                <a:lnTo>
                  <a:pt x="7561450" y="137059"/>
                </a:lnTo>
                <a:lnTo>
                  <a:pt x="7561163" y="146199"/>
                </a:lnTo>
                <a:lnTo>
                  <a:pt x="7555156" y="185710"/>
                </a:lnTo>
                <a:lnTo>
                  <a:pt x="7541368" y="229940"/>
                </a:lnTo>
                <a:lnTo>
                  <a:pt x="7525921" y="266210"/>
                </a:lnTo>
                <a:lnTo>
                  <a:pt x="7506099" y="305134"/>
                </a:lnTo>
                <a:lnTo>
                  <a:pt x="7481649" y="33920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35609" y="1203460"/>
            <a:ext cx="323850" cy="360680"/>
          </a:xfrm>
          <a:custGeom>
            <a:avLst/>
            <a:gdLst/>
            <a:ahLst/>
            <a:cxnLst/>
            <a:rect l="l" t="t" r="r" b="b"/>
            <a:pathLst>
              <a:path w="323850" h="360680">
                <a:moveTo>
                  <a:pt x="57799" y="0"/>
                </a:moveTo>
                <a:lnTo>
                  <a:pt x="0" y="360648"/>
                </a:lnTo>
                <a:lnTo>
                  <a:pt x="323236" y="190507"/>
                </a:lnTo>
                <a:lnTo>
                  <a:pt x="57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65610" y="3970318"/>
            <a:ext cx="365760" cy="292735"/>
          </a:xfrm>
          <a:custGeom>
            <a:avLst/>
            <a:gdLst/>
            <a:ahLst/>
            <a:cxnLst/>
            <a:rect l="l" t="t" r="r" b="b"/>
            <a:pathLst>
              <a:path w="365759" h="292735">
                <a:moveTo>
                  <a:pt x="218516" y="0"/>
                </a:moveTo>
                <a:lnTo>
                  <a:pt x="0" y="292682"/>
                </a:lnTo>
                <a:lnTo>
                  <a:pt x="365255" y="291875"/>
                </a:lnTo>
                <a:lnTo>
                  <a:pt x="2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4945" y="6081217"/>
            <a:ext cx="6376670" cy="3517265"/>
          </a:xfrm>
          <a:custGeom>
            <a:avLst/>
            <a:gdLst/>
            <a:ahLst/>
            <a:cxnLst/>
            <a:rect l="l" t="t" r="r" b="b"/>
            <a:pathLst>
              <a:path w="6376670" h="3517265">
                <a:moveTo>
                  <a:pt x="514683" y="0"/>
                </a:moveTo>
                <a:lnTo>
                  <a:pt x="5861978" y="0"/>
                </a:lnTo>
                <a:lnTo>
                  <a:pt x="5930061" y="116"/>
                </a:lnTo>
                <a:lnTo>
                  <a:pt x="5988185" y="934"/>
                </a:lnTo>
                <a:lnTo>
                  <a:pt x="6038498" y="3152"/>
                </a:lnTo>
                <a:lnTo>
                  <a:pt x="6083146" y="7473"/>
                </a:lnTo>
                <a:lnTo>
                  <a:pt x="6124279" y="14595"/>
                </a:lnTo>
                <a:lnTo>
                  <a:pt x="6164042" y="25221"/>
                </a:lnTo>
                <a:lnTo>
                  <a:pt x="6205960" y="44061"/>
                </a:lnTo>
                <a:lnTo>
                  <a:pt x="6244286" y="68540"/>
                </a:lnTo>
                <a:lnTo>
                  <a:pt x="6278509" y="98146"/>
                </a:lnTo>
                <a:lnTo>
                  <a:pt x="6308116" y="132369"/>
                </a:lnTo>
                <a:lnTo>
                  <a:pt x="6332597" y="170696"/>
                </a:lnTo>
                <a:lnTo>
                  <a:pt x="6351440" y="212616"/>
                </a:lnTo>
                <a:lnTo>
                  <a:pt x="6362067" y="252389"/>
                </a:lnTo>
                <a:lnTo>
                  <a:pt x="6369190" y="293595"/>
                </a:lnTo>
                <a:lnTo>
                  <a:pt x="6373511" y="338445"/>
                </a:lnTo>
                <a:lnTo>
                  <a:pt x="6375730" y="389151"/>
                </a:lnTo>
                <a:lnTo>
                  <a:pt x="6376547" y="447923"/>
                </a:lnTo>
                <a:lnTo>
                  <a:pt x="6376664" y="516971"/>
                </a:lnTo>
                <a:lnTo>
                  <a:pt x="6376664" y="3002243"/>
                </a:lnTo>
                <a:lnTo>
                  <a:pt x="6376547" y="3070330"/>
                </a:lnTo>
                <a:lnTo>
                  <a:pt x="6375730" y="3128457"/>
                </a:lnTo>
                <a:lnTo>
                  <a:pt x="6373511" y="3178772"/>
                </a:lnTo>
                <a:lnTo>
                  <a:pt x="6369190" y="3223422"/>
                </a:lnTo>
                <a:lnTo>
                  <a:pt x="6362067" y="3264554"/>
                </a:lnTo>
                <a:lnTo>
                  <a:pt x="6351440" y="3304318"/>
                </a:lnTo>
                <a:lnTo>
                  <a:pt x="6332597" y="3346236"/>
                </a:lnTo>
                <a:lnTo>
                  <a:pt x="6308116" y="3384561"/>
                </a:lnTo>
                <a:lnTo>
                  <a:pt x="6278509" y="3418783"/>
                </a:lnTo>
                <a:lnTo>
                  <a:pt x="6244286" y="3448389"/>
                </a:lnTo>
                <a:lnTo>
                  <a:pt x="6205960" y="3472867"/>
                </a:lnTo>
                <a:lnTo>
                  <a:pt x="6164042" y="3491705"/>
                </a:lnTo>
                <a:lnTo>
                  <a:pt x="6124268" y="3502332"/>
                </a:lnTo>
                <a:lnTo>
                  <a:pt x="6083062" y="3509455"/>
                </a:lnTo>
                <a:lnTo>
                  <a:pt x="6038211" y="3513776"/>
                </a:lnTo>
                <a:lnTo>
                  <a:pt x="5987505" y="3515995"/>
                </a:lnTo>
                <a:lnTo>
                  <a:pt x="5928734" y="3516812"/>
                </a:lnTo>
                <a:lnTo>
                  <a:pt x="5859685" y="3516929"/>
                </a:lnTo>
                <a:lnTo>
                  <a:pt x="514683" y="3516929"/>
                </a:lnTo>
                <a:lnTo>
                  <a:pt x="446599" y="3516812"/>
                </a:lnTo>
                <a:lnTo>
                  <a:pt x="388473" y="3515995"/>
                </a:lnTo>
                <a:lnTo>
                  <a:pt x="338159" y="3513776"/>
                </a:lnTo>
                <a:lnTo>
                  <a:pt x="293510" y="3509455"/>
                </a:lnTo>
                <a:lnTo>
                  <a:pt x="252378" y="3502332"/>
                </a:lnTo>
                <a:lnTo>
                  <a:pt x="212616" y="3491705"/>
                </a:lnTo>
                <a:lnTo>
                  <a:pt x="170696" y="3472867"/>
                </a:lnTo>
                <a:lnTo>
                  <a:pt x="132369" y="3448389"/>
                </a:lnTo>
                <a:lnTo>
                  <a:pt x="98146" y="3418783"/>
                </a:lnTo>
                <a:lnTo>
                  <a:pt x="68540" y="3384561"/>
                </a:lnTo>
                <a:lnTo>
                  <a:pt x="44061" y="3346236"/>
                </a:lnTo>
                <a:lnTo>
                  <a:pt x="25221" y="3304318"/>
                </a:lnTo>
                <a:lnTo>
                  <a:pt x="14595" y="3264544"/>
                </a:lnTo>
                <a:lnTo>
                  <a:pt x="7473" y="3223337"/>
                </a:lnTo>
                <a:lnTo>
                  <a:pt x="3152" y="3178486"/>
                </a:lnTo>
                <a:lnTo>
                  <a:pt x="934" y="3127781"/>
                </a:lnTo>
                <a:lnTo>
                  <a:pt x="116" y="3069009"/>
                </a:lnTo>
                <a:lnTo>
                  <a:pt x="0" y="2999961"/>
                </a:lnTo>
                <a:lnTo>
                  <a:pt x="0" y="514683"/>
                </a:lnTo>
                <a:lnTo>
                  <a:pt x="116" y="446599"/>
                </a:lnTo>
                <a:lnTo>
                  <a:pt x="934" y="388473"/>
                </a:lnTo>
                <a:lnTo>
                  <a:pt x="3152" y="338159"/>
                </a:lnTo>
                <a:lnTo>
                  <a:pt x="7473" y="293510"/>
                </a:lnTo>
                <a:lnTo>
                  <a:pt x="14595" y="252378"/>
                </a:lnTo>
                <a:lnTo>
                  <a:pt x="25221" y="212616"/>
                </a:lnTo>
                <a:lnTo>
                  <a:pt x="44061" y="170696"/>
                </a:lnTo>
                <a:lnTo>
                  <a:pt x="68540" y="132369"/>
                </a:lnTo>
                <a:lnTo>
                  <a:pt x="98146" y="98146"/>
                </a:lnTo>
                <a:lnTo>
                  <a:pt x="132369" y="68540"/>
                </a:lnTo>
                <a:lnTo>
                  <a:pt x="170696" y="44061"/>
                </a:lnTo>
                <a:lnTo>
                  <a:pt x="212616" y="25221"/>
                </a:lnTo>
                <a:lnTo>
                  <a:pt x="252389" y="14595"/>
                </a:lnTo>
                <a:lnTo>
                  <a:pt x="293595" y="7473"/>
                </a:lnTo>
                <a:lnTo>
                  <a:pt x="338445" y="3152"/>
                </a:lnTo>
                <a:lnTo>
                  <a:pt x="389151" y="934"/>
                </a:lnTo>
                <a:lnTo>
                  <a:pt x="447923" y="116"/>
                </a:lnTo>
                <a:lnTo>
                  <a:pt x="516971" y="0"/>
                </a:lnTo>
                <a:lnTo>
                  <a:pt x="514683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8159" rIns="0" bIns="0" rtlCol="0">
            <a:spAutoFit/>
          </a:bodyPr>
          <a:lstStyle/>
          <a:p>
            <a:pPr marL="6985" algn="ctr">
              <a:lnSpc>
                <a:spcPts val="11755"/>
              </a:lnSpc>
              <a:spcBef>
                <a:spcPts val="90"/>
              </a:spcBef>
            </a:pPr>
            <a:r>
              <a:rPr spc="310" dirty="0"/>
              <a:t>Why </a:t>
            </a:r>
            <a:r>
              <a:rPr spc="350" dirty="0"/>
              <a:t>not </a:t>
            </a:r>
            <a:r>
              <a:rPr b="1" spc="375" dirty="0">
                <a:latin typeface="Trebuchet MS"/>
                <a:cs typeface="Trebuchet MS"/>
              </a:rPr>
              <a:t>specify</a:t>
            </a:r>
            <a:r>
              <a:rPr b="1" spc="-1060" dirty="0">
                <a:latin typeface="Trebuchet MS"/>
                <a:cs typeface="Trebuchet MS"/>
              </a:rPr>
              <a:t> </a:t>
            </a:r>
            <a:r>
              <a:rPr b="1" spc="45" dirty="0">
                <a:latin typeface="Trebuchet MS"/>
                <a:cs typeface="Trebuchet MS"/>
              </a:rPr>
              <a:t>parametters</a:t>
            </a:r>
          </a:p>
          <a:p>
            <a:pPr marL="6985" marR="4445" algn="ctr">
              <a:lnSpc>
                <a:spcPts val="11755"/>
              </a:lnSpc>
            </a:pPr>
            <a:r>
              <a:rPr spc="520" dirty="0"/>
              <a:t>you </a:t>
            </a:r>
            <a:r>
              <a:rPr spc="550" dirty="0"/>
              <a:t>want </a:t>
            </a:r>
            <a:r>
              <a:rPr spc="300" dirty="0"/>
              <a:t>to</a:t>
            </a:r>
            <a:r>
              <a:rPr spc="-840" dirty="0"/>
              <a:t> </a:t>
            </a:r>
            <a:r>
              <a:rPr spc="615" dirty="0"/>
              <a:t>receive?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4014" y="1079734"/>
            <a:ext cx="6602095" cy="2483485"/>
          </a:xfrm>
          <a:custGeom>
            <a:avLst/>
            <a:gdLst/>
            <a:ahLst/>
            <a:cxnLst/>
            <a:rect l="l" t="t" r="r" b="b"/>
            <a:pathLst>
              <a:path w="6602094" h="2483485">
                <a:moveTo>
                  <a:pt x="0" y="2483015"/>
                </a:moveTo>
                <a:lnTo>
                  <a:pt x="38203" y="2465854"/>
                </a:lnTo>
                <a:lnTo>
                  <a:pt x="125489" y="2426736"/>
                </a:lnTo>
                <a:lnTo>
                  <a:pt x="212191" y="2387932"/>
                </a:lnTo>
                <a:lnTo>
                  <a:pt x="298309" y="2349440"/>
                </a:lnTo>
                <a:lnTo>
                  <a:pt x="383843" y="2311261"/>
                </a:lnTo>
                <a:lnTo>
                  <a:pt x="468792" y="2273395"/>
                </a:lnTo>
                <a:lnTo>
                  <a:pt x="553157" y="2235841"/>
                </a:lnTo>
                <a:lnTo>
                  <a:pt x="636938" y="2198600"/>
                </a:lnTo>
                <a:lnTo>
                  <a:pt x="720135" y="2161672"/>
                </a:lnTo>
                <a:lnTo>
                  <a:pt x="802747" y="2125057"/>
                </a:lnTo>
                <a:lnTo>
                  <a:pt x="884776" y="2088755"/>
                </a:lnTo>
                <a:lnTo>
                  <a:pt x="966219" y="2052765"/>
                </a:lnTo>
                <a:lnTo>
                  <a:pt x="1047079" y="2017088"/>
                </a:lnTo>
                <a:lnTo>
                  <a:pt x="1127354" y="1981724"/>
                </a:lnTo>
                <a:lnTo>
                  <a:pt x="1207045" y="1946672"/>
                </a:lnTo>
                <a:lnTo>
                  <a:pt x="1286152" y="1911934"/>
                </a:lnTo>
                <a:lnTo>
                  <a:pt x="1364675" y="1877508"/>
                </a:lnTo>
                <a:lnTo>
                  <a:pt x="1442613" y="1843395"/>
                </a:lnTo>
                <a:lnTo>
                  <a:pt x="1519967" y="1809594"/>
                </a:lnTo>
                <a:lnTo>
                  <a:pt x="1596737" y="1776106"/>
                </a:lnTo>
                <a:lnTo>
                  <a:pt x="1672922" y="1742931"/>
                </a:lnTo>
                <a:lnTo>
                  <a:pt x="1748523" y="1710069"/>
                </a:lnTo>
                <a:lnTo>
                  <a:pt x="1823540" y="1677520"/>
                </a:lnTo>
                <a:lnTo>
                  <a:pt x="1897973" y="1645283"/>
                </a:lnTo>
                <a:lnTo>
                  <a:pt x="1971821" y="1613359"/>
                </a:lnTo>
                <a:lnTo>
                  <a:pt x="2045086" y="1581748"/>
                </a:lnTo>
                <a:lnTo>
                  <a:pt x="2117765" y="1550450"/>
                </a:lnTo>
                <a:lnTo>
                  <a:pt x="2189861" y="1519464"/>
                </a:lnTo>
                <a:lnTo>
                  <a:pt x="2261373" y="1488791"/>
                </a:lnTo>
                <a:lnTo>
                  <a:pt x="2332300" y="1458431"/>
                </a:lnTo>
                <a:lnTo>
                  <a:pt x="2402642" y="1428383"/>
                </a:lnTo>
                <a:lnTo>
                  <a:pt x="2472401" y="1398649"/>
                </a:lnTo>
                <a:lnTo>
                  <a:pt x="2541575" y="1369227"/>
                </a:lnTo>
                <a:lnTo>
                  <a:pt x="2610165" y="1340118"/>
                </a:lnTo>
                <a:lnTo>
                  <a:pt x="2678171" y="1311321"/>
                </a:lnTo>
                <a:lnTo>
                  <a:pt x="2745593" y="1282838"/>
                </a:lnTo>
                <a:lnTo>
                  <a:pt x="2812430" y="1254667"/>
                </a:lnTo>
                <a:lnTo>
                  <a:pt x="2878683" y="1226808"/>
                </a:lnTo>
                <a:lnTo>
                  <a:pt x="2944352" y="1199263"/>
                </a:lnTo>
                <a:lnTo>
                  <a:pt x="3009436" y="1172030"/>
                </a:lnTo>
                <a:lnTo>
                  <a:pt x="3073937" y="1145111"/>
                </a:lnTo>
                <a:lnTo>
                  <a:pt x="3137853" y="1118503"/>
                </a:lnTo>
                <a:lnTo>
                  <a:pt x="3201184" y="1092209"/>
                </a:lnTo>
                <a:lnTo>
                  <a:pt x="3263932" y="1066227"/>
                </a:lnTo>
                <a:lnTo>
                  <a:pt x="3326095" y="1040558"/>
                </a:lnTo>
                <a:lnTo>
                  <a:pt x="3387674" y="1015202"/>
                </a:lnTo>
                <a:lnTo>
                  <a:pt x="3448669" y="990159"/>
                </a:lnTo>
                <a:lnTo>
                  <a:pt x="3509079" y="965428"/>
                </a:lnTo>
                <a:lnTo>
                  <a:pt x="3568905" y="941010"/>
                </a:lnTo>
                <a:lnTo>
                  <a:pt x="3628147" y="916905"/>
                </a:lnTo>
                <a:lnTo>
                  <a:pt x="3686805" y="893113"/>
                </a:lnTo>
                <a:lnTo>
                  <a:pt x="3744878" y="869633"/>
                </a:lnTo>
                <a:lnTo>
                  <a:pt x="3802367" y="846466"/>
                </a:lnTo>
                <a:lnTo>
                  <a:pt x="3859272" y="823612"/>
                </a:lnTo>
                <a:lnTo>
                  <a:pt x="3915593" y="801071"/>
                </a:lnTo>
                <a:lnTo>
                  <a:pt x="3971329" y="778842"/>
                </a:lnTo>
                <a:lnTo>
                  <a:pt x="4026481" y="756926"/>
                </a:lnTo>
                <a:lnTo>
                  <a:pt x="4081049" y="735323"/>
                </a:lnTo>
                <a:lnTo>
                  <a:pt x="4135032" y="714033"/>
                </a:lnTo>
                <a:lnTo>
                  <a:pt x="4188432" y="693055"/>
                </a:lnTo>
                <a:lnTo>
                  <a:pt x="4241247" y="672391"/>
                </a:lnTo>
                <a:lnTo>
                  <a:pt x="4293477" y="652038"/>
                </a:lnTo>
                <a:lnTo>
                  <a:pt x="4345124" y="631999"/>
                </a:lnTo>
                <a:lnTo>
                  <a:pt x="4396186" y="612272"/>
                </a:lnTo>
                <a:lnTo>
                  <a:pt x="4446664" y="592859"/>
                </a:lnTo>
                <a:lnTo>
                  <a:pt x="4496558" y="573757"/>
                </a:lnTo>
                <a:lnTo>
                  <a:pt x="4545867" y="554969"/>
                </a:lnTo>
                <a:lnTo>
                  <a:pt x="4594593" y="536493"/>
                </a:lnTo>
                <a:lnTo>
                  <a:pt x="4642734" y="518331"/>
                </a:lnTo>
                <a:lnTo>
                  <a:pt x="4690290" y="500481"/>
                </a:lnTo>
                <a:lnTo>
                  <a:pt x="4737263" y="482943"/>
                </a:lnTo>
                <a:lnTo>
                  <a:pt x="4783651" y="465719"/>
                </a:lnTo>
                <a:lnTo>
                  <a:pt x="4829455" y="448807"/>
                </a:lnTo>
                <a:lnTo>
                  <a:pt x="4874675" y="432208"/>
                </a:lnTo>
                <a:lnTo>
                  <a:pt x="4919310" y="415921"/>
                </a:lnTo>
                <a:lnTo>
                  <a:pt x="4963361" y="399948"/>
                </a:lnTo>
                <a:lnTo>
                  <a:pt x="5006828" y="384287"/>
                </a:lnTo>
                <a:lnTo>
                  <a:pt x="5049711" y="368939"/>
                </a:lnTo>
                <a:lnTo>
                  <a:pt x="5092009" y="353903"/>
                </a:lnTo>
                <a:lnTo>
                  <a:pt x="5133723" y="339181"/>
                </a:lnTo>
                <a:lnTo>
                  <a:pt x="5174853" y="324771"/>
                </a:lnTo>
                <a:lnTo>
                  <a:pt x="5215399" y="310674"/>
                </a:lnTo>
                <a:lnTo>
                  <a:pt x="5255360" y="296889"/>
                </a:lnTo>
                <a:lnTo>
                  <a:pt x="5294737" y="283418"/>
                </a:lnTo>
                <a:lnTo>
                  <a:pt x="5333530" y="270259"/>
                </a:lnTo>
                <a:lnTo>
                  <a:pt x="5371738" y="257413"/>
                </a:lnTo>
                <a:lnTo>
                  <a:pt x="5409363" y="244880"/>
                </a:lnTo>
                <a:lnTo>
                  <a:pt x="5446403" y="232659"/>
                </a:lnTo>
                <a:lnTo>
                  <a:pt x="5482859" y="220751"/>
                </a:lnTo>
                <a:lnTo>
                  <a:pt x="5554017" y="197874"/>
                </a:lnTo>
                <a:lnTo>
                  <a:pt x="5622839" y="176247"/>
                </a:lnTo>
                <a:lnTo>
                  <a:pt x="5689324" y="155872"/>
                </a:lnTo>
                <a:lnTo>
                  <a:pt x="5753472" y="136747"/>
                </a:lnTo>
                <a:lnTo>
                  <a:pt x="5815282" y="118874"/>
                </a:lnTo>
                <a:lnTo>
                  <a:pt x="5874756" y="102251"/>
                </a:lnTo>
                <a:lnTo>
                  <a:pt x="5931893" y="86880"/>
                </a:lnTo>
                <a:lnTo>
                  <a:pt x="5986692" y="72759"/>
                </a:lnTo>
                <a:lnTo>
                  <a:pt x="6039155" y="59890"/>
                </a:lnTo>
                <a:lnTo>
                  <a:pt x="6089281" y="48271"/>
                </a:lnTo>
                <a:lnTo>
                  <a:pt x="6137069" y="37904"/>
                </a:lnTo>
                <a:lnTo>
                  <a:pt x="6182521" y="28787"/>
                </a:lnTo>
                <a:lnTo>
                  <a:pt x="6225635" y="20922"/>
                </a:lnTo>
                <a:lnTo>
                  <a:pt x="6266413" y="14307"/>
                </a:lnTo>
                <a:lnTo>
                  <a:pt x="6304853" y="8944"/>
                </a:lnTo>
                <a:lnTo>
                  <a:pt x="6358132" y="3244"/>
                </a:lnTo>
                <a:lnTo>
                  <a:pt x="6406152" y="359"/>
                </a:lnTo>
                <a:lnTo>
                  <a:pt x="6435245" y="0"/>
                </a:lnTo>
                <a:lnTo>
                  <a:pt x="6448915" y="289"/>
                </a:lnTo>
                <a:lnTo>
                  <a:pt x="6497751" y="4574"/>
                </a:lnTo>
                <a:lnTo>
                  <a:pt x="6537240" y="13862"/>
                </a:lnTo>
                <a:lnTo>
                  <a:pt x="6573455" y="32510"/>
                </a:lnTo>
                <a:lnTo>
                  <a:pt x="6597633" y="65208"/>
                </a:lnTo>
                <a:lnTo>
                  <a:pt x="6602066" y="93262"/>
                </a:lnTo>
                <a:lnTo>
                  <a:pt x="6601714" y="101057"/>
                </a:lnTo>
                <a:lnTo>
                  <a:pt x="6591189" y="144725"/>
                </a:lnTo>
                <a:lnTo>
                  <a:pt x="6572253" y="185288"/>
                </a:lnTo>
                <a:lnTo>
                  <a:pt x="6551915" y="218994"/>
                </a:lnTo>
                <a:lnTo>
                  <a:pt x="6507207" y="273974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29321" y="1212675"/>
            <a:ext cx="340995" cy="351790"/>
          </a:xfrm>
          <a:custGeom>
            <a:avLst/>
            <a:gdLst/>
            <a:ahLst/>
            <a:cxnLst/>
            <a:rect l="l" t="t" r="r" b="b"/>
            <a:pathLst>
              <a:path w="340994" h="351790">
                <a:moveTo>
                  <a:pt x="99473" y="0"/>
                </a:moveTo>
                <a:lnTo>
                  <a:pt x="0" y="351434"/>
                </a:lnTo>
                <a:lnTo>
                  <a:pt x="340827" y="220192"/>
                </a:lnTo>
                <a:lnTo>
                  <a:pt x="99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54233" y="3396598"/>
            <a:ext cx="365125" cy="298450"/>
          </a:xfrm>
          <a:custGeom>
            <a:avLst/>
            <a:gdLst/>
            <a:ahLst/>
            <a:cxnLst/>
            <a:rect l="l" t="t" r="r" b="b"/>
            <a:pathLst>
              <a:path w="365125" h="298450">
                <a:moveTo>
                  <a:pt x="231092" y="0"/>
                </a:moveTo>
                <a:lnTo>
                  <a:pt x="0" y="282902"/>
                </a:lnTo>
                <a:lnTo>
                  <a:pt x="365015" y="297980"/>
                </a:lnTo>
                <a:lnTo>
                  <a:pt x="23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32114" y="3751127"/>
            <a:ext cx="3242945" cy="520700"/>
          </a:xfrm>
          <a:custGeom>
            <a:avLst/>
            <a:gdLst/>
            <a:ahLst/>
            <a:cxnLst/>
            <a:rect l="l" t="t" r="r" b="b"/>
            <a:pathLst>
              <a:path w="3242944" h="520700">
                <a:moveTo>
                  <a:pt x="0" y="520572"/>
                </a:moveTo>
                <a:lnTo>
                  <a:pt x="40864" y="511392"/>
                </a:lnTo>
                <a:lnTo>
                  <a:pt x="90389" y="500609"/>
                </a:lnTo>
                <a:lnTo>
                  <a:pt x="139935" y="489915"/>
                </a:lnTo>
                <a:lnTo>
                  <a:pt x="189501" y="479309"/>
                </a:lnTo>
                <a:lnTo>
                  <a:pt x="239088" y="468791"/>
                </a:lnTo>
                <a:lnTo>
                  <a:pt x="288696" y="458361"/>
                </a:lnTo>
                <a:lnTo>
                  <a:pt x="338324" y="448019"/>
                </a:lnTo>
                <a:lnTo>
                  <a:pt x="387973" y="437765"/>
                </a:lnTo>
                <a:lnTo>
                  <a:pt x="437642" y="427599"/>
                </a:lnTo>
                <a:lnTo>
                  <a:pt x="487332" y="417522"/>
                </a:lnTo>
                <a:lnTo>
                  <a:pt x="537043" y="407532"/>
                </a:lnTo>
                <a:lnTo>
                  <a:pt x="586774" y="397630"/>
                </a:lnTo>
                <a:lnTo>
                  <a:pt x="636526" y="387817"/>
                </a:lnTo>
                <a:lnTo>
                  <a:pt x="686298" y="378091"/>
                </a:lnTo>
                <a:lnTo>
                  <a:pt x="736091" y="368454"/>
                </a:lnTo>
                <a:lnTo>
                  <a:pt x="785905" y="358904"/>
                </a:lnTo>
                <a:lnTo>
                  <a:pt x="835740" y="349443"/>
                </a:lnTo>
                <a:lnTo>
                  <a:pt x="885595" y="340070"/>
                </a:lnTo>
                <a:lnTo>
                  <a:pt x="935470" y="330785"/>
                </a:lnTo>
                <a:lnTo>
                  <a:pt x="985367" y="321588"/>
                </a:lnTo>
                <a:lnTo>
                  <a:pt x="1035284" y="312479"/>
                </a:lnTo>
                <a:lnTo>
                  <a:pt x="1085221" y="303458"/>
                </a:lnTo>
                <a:lnTo>
                  <a:pt x="1135179" y="294525"/>
                </a:lnTo>
                <a:lnTo>
                  <a:pt x="1185158" y="285680"/>
                </a:lnTo>
                <a:lnTo>
                  <a:pt x="1235158" y="276923"/>
                </a:lnTo>
                <a:lnTo>
                  <a:pt x="1285178" y="268254"/>
                </a:lnTo>
                <a:lnTo>
                  <a:pt x="1335218" y="259674"/>
                </a:lnTo>
                <a:lnTo>
                  <a:pt x="1385280" y="251181"/>
                </a:lnTo>
                <a:lnTo>
                  <a:pt x="1435362" y="242777"/>
                </a:lnTo>
                <a:lnTo>
                  <a:pt x="1485465" y="234460"/>
                </a:lnTo>
                <a:lnTo>
                  <a:pt x="1535588" y="226232"/>
                </a:lnTo>
                <a:lnTo>
                  <a:pt x="1585732" y="218091"/>
                </a:lnTo>
                <a:lnTo>
                  <a:pt x="1635896" y="210039"/>
                </a:lnTo>
                <a:lnTo>
                  <a:pt x="1686082" y="202075"/>
                </a:lnTo>
                <a:lnTo>
                  <a:pt x="1736288" y="194198"/>
                </a:lnTo>
                <a:lnTo>
                  <a:pt x="1786514" y="186410"/>
                </a:lnTo>
                <a:lnTo>
                  <a:pt x="1836762" y="178710"/>
                </a:lnTo>
                <a:lnTo>
                  <a:pt x="1887029" y="171098"/>
                </a:lnTo>
                <a:lnTo>
                  <a:pt x="1937318" y="163574"/>
                </a:lnTo>
                <a:lnTo>
                  <a:pt x="1987627" y="156138"/>
                </a:lnTo>
                <a:lnTo>
                  <a:pt x="2037957" y="148791"/>
                </a:lnTo>
                <a:lnTo>
                  <a:pt x="2088308" y="141531"/>
                </a:lnTo>
                <a:lnTo>
                  <a:pt x="2138679" y="134359"/>
                </a:lnTo>
                <a:lnTo>
                  <a:pt x="2189071" y="127275"/>
                </a:lnTo>
                <a:lnTo>
                  <a:pt x="2239483" y="120280"/>
                </a:lnTo>
                <a:lnTo>
                  <a:pt x="2289916" y="113372"/>
                </a:lnTo>
                <a:lnTo>
                  <a:pt x="2340370" y="106553"/>
                </a:lnTo>
                <a:lnTo>
                  <a:pt x="2390845" y="99821"/>
                </a:lnTo>
                <a:lnTo>
                  <a:pt x="2441340" y="93178"/>
                </a:lnTo>
                <a:lnTo>
                  <a:pt x="2491856" y="86623"/>
                </a:lnTo>
                <a:lnTo>
                  <a:pt x="2542392" y="80155"/>
                </a:lnTo>
                <a:lnTo>
                  <a:pt x="2592949" y="73776"/>
                </a:lnTo>
                <a:lnTo>
                  <a:pt x="2643527" y="67485"/>
                </a:lnTo>
                <a:lnTo>
                  <a:pt x="2694126" y="61282"/>
                </a:lnTo>
                <a:lnTo>
                  <a:pt x="2744745" y="55167"/>
                </a:lnTo>
                <a:lnTo>
                  <a:pt x="2795385" y="49140"/>
                </a:lnTo>
                <a:lnTo>
                  <a:pt x="2846045" y="43201"/>
                </a:lnTo>
                <a:lnTo>
                  <a:pt x="2896727" y="37350"/>
                </a:lnTo>
                <a:lnTo>
                  <a:pt x="2947429" y="31587"/>
                </a:lnTo>
                <a:lnTo>
                  <a:pt x="2998151" y="25913"/>
                </a:lnTo>
                <a:lnTo>
                  <a:pt x="3048895" y="20326"/>
                </a:lnTo>
                <a:lnTo>
                  <a:pt x="3099659" y="14827"/>
                </a:lnTo>
                <a:lnTo>
                  <a:pt x="3150443" y="9417"/>
                </a:lnTo>
                <a:lnTo>
                  <a:pt x="3201249" y="4094"/>
                </a:lnTo>
                <a:lnTo>
                  <a:pt x="324294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17373" y="3592655"/>
            <a:ext cx="341630" cy="325120"/>
          </a:xfrm>
          <a:custGeom>
            <a:avLst/>
            <a:gdLst/>
            <a:ahLst/>
            <a:cxnLst/>
            <a:rect l="l" t="t" r="r" b="b"/>
            <a:pathLst>
              <a:path w="341630" h="325120">
                <a:moveTo>
                  <a:pt x="0" y="0"/>
                </a:moveTo>
                <a:lnTo>
                  <a:pt x="31936" y="325120"/>
                </a:lnTo>
                <a:lnTo>
                  <a:pt x="341141" y="1306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54233" y="4103142"/>
            <a:ext cx="354965" cy="318770"/>
          </a:xfrm>
          <a:custGeom>
            <a:avLst/>
            <a:gdLst/>
            <a:ahLst/>
            <a:cxnLst/>
            <a:rect l="l" t="t" r="r" b="b"/>
            <a:pathLst>
              <a:path w="354965" h="318770">
                <a:moveTo>
                  <a:pt x="282923" y="0"/>
                </a:moveTo>
                <a:lnTo>
                  <a:pt x="0" y="230987"/>
                </a:lnTo>
                <a:lnTo>
                  <a:pt x="354544" y="318744"/>
                </a:lnTo>
                <a:lnTo>
                  <a:pt x="282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39" y="2408303"/>
            <a:ext cx="11266672" cy="705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5972" y="3540395"/>
            <a:ext cx="8081645" cy="3724910"/>
          </a:xfrm>
          <a:custGeom>
            <a:avLst/>
            <a:gdLst/>
            <a:ahLst/>
            <a:cxnLst/>
            <a:rect l="l" t="t" r="r" b="b"/>
            <a:pathLst>
              <a:path w="8081644" h="3724909">
                <a:moveTo>
                  <a:pt x="0" y="3362085"/>
                </a:moveTo>
                <a:lnTo>
                  <a:pt x="41432" y="3368221"/>
                </a:lnTo>
                <a:lnTo>
                  <a:pt x="144956" y="3383098"/>
                </a:lnTo>
                <a:lnTo>
                  <a:pt x="247810" y="3397658"/>
                </a:lnTo>
                <a:lnTo>
                  <a:pt x="349993" y="3411901"/>
                </a:lnTo>
                <a:lnTo>
                  <a:pt x="451505" y="3425828"/>
                </a:lnTo>
                <a:lnTo>
                  <a:pt x="552346" y="3439437"/>
                </a:lnTo>
                <a:lnTo>
                  <a:pt x="652516" y="3452729"/>
                </a:lnTo>
                <a:lnTo>
                  <a:pt x="752016" y="3465704"/>
                </a:lnTo>
                <a:lnTo>
                  <a:pt x="850844" y="3478363"/>
                </a:lnTo>
                <a:lnTo>
                  <a:pt x="949002" y="3490704"/>
                </a:lnTo>
                <a:lnTo>
                  <a:pt x="1046489" y="3502728"/>
                </a:lnTo>
                <a:lnTo>
                  <a:pt x="1143305" y="3514435"/>
                </a:lnTo>
                <a:lnTo>
                  <a:pt x="1239450" y="3525825"/>
                </a:lnTo>
                <a:lnTo>
                  <a:pt x="1334924" y="3536899"/>
                </a:lnTo>
                <a:lnTo>
                  <a:pt x="1429728" y="3547655"/>
                </a:lnTo>
                <a:lnTo>
                  <a:pt x="1523861" y="3558094"/>
                </a:lnTo>
                <a:lnTo>
                  <a:pt x="1617322" y="3568216"/>
                </a:lnTo>
                <a:lnTo>
                  <a:pt x="1710113" y="3578021"/>
                </a:lnTo>
                <a:lnTo>
                  <a:pt x="1802233" y="3587509"/>
                </a:lnTo>
                <a:lnTo>
                  <a:pt x="1893682" y="3596680"/>
                </a:lnTo>
                <a:lnTo>
                  <a:pt x="1984461" y="3605534"/>
                </a:lnTo>
                <a:lnTo>
                  <a:pt x="2074568" y="3614071"/>
                </a:lnTo>
                <a:lnTo>
                  <a:pt x="2164005" y="3622291"/>
                </a:lnTo>
                <a:lnTo>
                  <a:pt x="2252770" y="3630194"/>
                </a:lnTo>
                <a:lnTo>
                  <a:pt x="2340865" y="3637780"/>
                </a:lnTo>
                <a:lnTo>
                  <a:pt x="2428289" y="3645049"/>
                </a:lnTo>
                <a:lnTo>
                  <a:pt x="2515042" y="3652001"/>
                </a:lnTo>
                <a:lnTo>
                  <a:pt x="2601125" y="3658636"/>
                </a:lnTo>
                <a:lnTo>
                  <a:pt x="2686536" y="3664954"/>
                </a:lnTo>
                <a:lnTo>
                  <a:pt x="2771277" y="3670955"/>
                </a:lnTo>
                <a:lnTo>
                  <a:pt x="2855347" y="3676639"/>
                </a:lnTo>
                <a:lnTo>
                  <a:pt x="2938745" y="3682006"/>
                </a:lnTo>
                <a:lnTo>
                  <a:pt x="3021473" y="3687056"/>
                </a:lnTo>
                <a:lnTo>
                  <a:pt x="3103531" y="3691789"/>
                </a:lnTo>
                <a:lnTo>
                  <a:pt x="3184917" y="3696205"/>
                </a:lnTo>
                <a:lnTo>
                  <a:pt x="3265632" y="3700304"/>
                </a:lnTo>
                <a:lnTo>
                  <a:pt x="3345677" y="3704086"/>
                </a:lnTo>
                <a:lnTo>
                  <a:pt x="3425051" y="3707550"/>
                </a:lnTo>
                <a:lnTo>
                  <a:pt x="3503754" y="3710698"/>
                </a:lnTo>
                <a:lnTo>
                  <a:pt x="3581786" y="3713529"/>
                </a:lnTo>
                <a:lnTo>
                  <a:pt x="3659147" y="3716043"/>
                </a:lnTo>
                <a:lnTo>
                  <a:pt x="3735837" y="3718240"/>
                </a:lnTo>
                <a:lnTo>
                  <a:pt x="3811857" y="3720119"/>
                </a:lnTo>
                <a:lnTo>
                  <a:pt x="3887205" y="3721682"/>
                </a:lnTo>
                <a:lnTo>
                  <a:pt x="3961883" y="3722928"/>
                </a:lnTo>
                <a:lnTo>
                  <a:pt x="4035890" y="3723857"/>
                </a:lnTo>
                <a:lnTo>
                  <a:pt x="4109226" y="3724468"/>
                </a:lnTo>
                <a:lnTo>
                  <a:pt x="4181891" y="3724763"/>
                </a:lnTo>
                <a:lnTo>
                  <a:pt x="4253885" y="3724741"/>
                </a:lnTo>
                <a:lnTo>
                  <a:pt x="4325209" y="3724401"/>
                </a:lnTo>
                <a:lnTo>
                  <a:pt x="4395862" y="3723745"/>
                </a:lnTo>
                <a:lnTo>
                  <a:pt x="4465843" y="3722772"/>
                </a:lnTo>
                <a:lnTo>
                  <a:pt x="4535154" y="3721481"/>
                </a:lnTo>
                <a:lnTo>
                  <a:pt x="4603794" y="3719874"/>
                </a:lnTo>
                <a:lnTo>
                  <a:pt x="4671763" y="3717950"/>
                </a:lnTo>
                <a:lnTo>
                  <a:pt x="4739062" y="3715708"/>
                </a:lnTo>
                <a:lnTo>
                  <a:pt x="4805689" y="3713150"/>
                </a:lnTo>
                <a:lnTo>
                  <a:pt x="4871646" y="3710274"/>
                </a:lnTo>
                <a:lnTo>
                  <a:pt x="4936932" y="3707082"/>
                </a:lnTo>
                <a:lnTo>
                  <a:pt x="5001547" y="3703572"/>
                </a:lnTo>
                <a:lnTo>
                  <a:pt x="5065491" y="3699746"/>
                </a:lnTo>
                <a:lnTo>
                  <a:pt x="5128764" y="3695602"/>
                </a:lnTo>
                <a:lnTo>
                  <a:pt x="5191366" y="3691142"/>
                </a:lnTo>
                <a:lnTo>
                  <a:pt x="5253298" y="3686364"/>
                </a:lnTo>
                <a:lnTo>
                  <a:pt x="5314558" y="3681270"/>
                </a:lnTo>
                <a:lnTo>
                  <a:pt x="5375148" y="3675858"/>
                </a:lnTo>
                <a:lnTo>
                  <a:pt x="5435067" y="3670130"/>
                </a:lnTo>
                <a:lnTo>
                  <a:pt x="5494315" y="3664084"/>
                </a:lnTo>
                <a:lnTo>
                  <a:pt x="5552892" y="3657722"/>
                </a:lnTo>
                <a:lnTo>
                  <a:pt x="5610799" y="3651042"/>
                </a:lnTo>
                <a:lnTo>
                  <a:pt x="5668034" y="3644045"/>
                </a:lnTo>
                <a:lnTo>
                  <a:pt x="5724599" y="3636732"/>
                </a:lnTo>
                <a:lnTo>
                  <a:pt x="5780493" y="3629101"/>
                </a:lnTo>
                <a:lnTo>
                  <a:pt x="5835716" y="3621154"/>
                </a:lnTo>
                <a:lnTo>
                  <a:pt x="5890268" y="3612889"/>
                </a:lnTo>
                <a:lnTo>
                  <a:pt x="5944149" y="3604307"/>
                </a:lnTo>
                <a:lnTo>
                  <a:pt x="5997359" y="3595409"/>
                </a:lnTo>
                <a:lnTo>
                  <a:pt x="6049899" y="3586193"/>
                </a:lnTo>
                <a:lnTo>
                  <a:pt x="6101767" y="3576660"/>
                </a:lnTo>
                <a:lnTo>
                  <a:pt x="6152965" y="3566810"/>
                </a:lnTo>
                <a:lnTo>
                  <a:pt x="6203492" y="3556644"/>
                </a:lnTo>
                <a:lnTo>
                  <a:pt x="6253348" y="3546160"/>
                </a:lnTo>
                <a:lnTo>
                  <a:pt x="6302533" y="3535359"/>
                </a:lnTo>
                <a:lnTo>
                  <a:pt x="6351048" y="3524241"/>
                </a:lnTo>
                <a:lnTo>
                  <a:pt x="6398891" y="3512807"/>
                </a:lnTo>
                <a:lnTo>
                  <a:pt x="6446064" y="3501055"/>
                </a:lnTo>
                <a:lnTo>
                  <a:pt x="6492566" y="3488986"/>
                </a:lnTo>
                <a:lnTo>
                  <a:pt x="6538397" y="3476600"/>
                </a:lnTo>
                <a:lnTo>
                  <a:pt x="6583557" y="3463897"/>
                </a:lnTo>
                <a:lnTo>
                  <a:pt x="6628046" y="3450877"/>
                </a:lnTo>
                <a:lnTo>
                  <a:pt x="6671865" y="3437541"/>
                </a:lnTo>
                <a:lnTo>
                  <a:pt x="6715012" y="3423887"/>
                </a:lnTo>
                <a:lnTo>
                  <a:pt x="6757489" y="3409916"/>
                </a:lnTo>
                <a:lnTo>
                  <a:pt x="6799295" y="3395628"/>
                </a:lnTo>
                <a:lnTo>
                  <a:pt x="6840430" y="3381023"/>
                </a:lnTo>
                <a:lnTo>
                  <a:pt x="6880894" y="3366101"/>
                </a:lnTo>
                <a:lnTo>
                  <a:pt x="6920687" y="3350862"/>
                </a:lnTo>
                <a:lnTo>
                  <a:pt x="6959809" y="3335306"/>
                </a:lnTo>
                <a:lnTo>
                  <a:pt x="6998261" y="3319433"/>
                </a:lnTo>
                <a:lnTo>
                  <a:pt x="7036042" y="3303243"/>
                </a:lnTo>
                <a:lnTo>
                  <a:pt x="7073151" y="3286736"/>
                </a:lnTo>
                <a:lnTo>
                  <a:pt x="7109590" y="3269912"/>
                </a:lnTo>
                <a:lnTo>
                  <a:pt x="7145359" y="3252771"/>
                </a:lnTo>
                <a:lnTo>
                  <a:pt x="7180456" y="3235313"/>
                </a:lnTo>
                <a:lnTo>
                  <a:pt x="7214882" y="3217538"/>
                </a:lnTo>
                <a:lnTo>
                  <a:pt x="7248638" y="3199446"/>
                </a:lnTo>
                <a:lnTo>
                  <a:pt x="7314136" y="3162311"/>
                </a:lnTo>
                <a:lnTo>
                  <a:pt x="7376951" y="3123907"/>
                </a:lnTo>
                <a:lnTo>
                  <a:pt x="7437083" y="3084236"/>
                </a:lnTo>
                <a:lnTo>
                  <a:pt x="7494532" y="3043297"/>
                </a:lnTo>
                <a:lnTo>
                  <a:pt x="7549296" y="3001089"/>
                </a:lnTo>
                <a:lnTo>
                  <a:pt x="7601378" y="2957614"/>
                </a:lnTo>
                <a:lnTo>
                  <a:pt x="7650776" y="2912870"/>
                </a:lnTo>
                <a:lnTo>
                  <a:pt x="7697491" y="2866859"/>
                </a:lnTo>
                <a:lnTo>
                  <a:pt x="7741522" y="2819579"/>
                </a:lnTo>
                <a:lnTo>
                  <a:pt x="7782870" y="2771032"/>
                </a:lnTo>
                <a:lnTo>
                  <a:pt x="7821534" y="2721216"/>
                </a:lnTo>
                <a:lnTo>
                  <a:pt x="7857515" y="2670132"/>
                </a:lnTo>
                <a:lnTo>
                  <a:pt x="7890812" y="2617780"/>
                </a:lnTo>
                <a:lnTo>
                  <a:pt x="7921426" y="2564160"/>
                </a:lnTo>
                <a:lnTo>
                  <a:pt x="7949357" y="2509272"/>
                </a:lnTo>
                <a:lnTo>
                  <a:pt x="7974604" y="2453116"/>
                </a:lnTo>
                <a:lnTo>
                  <a:pt x="7997168" y="2395692"/>
                </a:lnTo>
                <a:lnTo>
                  <a:pt x="8017049" y="2337000"/>
                </a:lnTo>
                <a:lnTo>
                  <a:pt x="8034246" y="2277040"/>
                </a:lnTo>
                <a:lnTo>
                  <a:pt x="8048759" y="2215812"/>
                </a:lnTo>
                <a:lnTo>
                  <a:pt x="8060590" y="2153316"/>
                </a:lnTo>
                <a:lnTo>
                  <a:pt x="8069736" y="2089551"/>
                </a:lnTo>
                <a:lnTo>
                  <a:pt x="8076200" y="2024519"/>
                </a:lnTo>
                <a:lnTo>
                  <a:pt x="8079980" y="1958219"/>
                </a:lnTo>
                <a:lnTo>
                  <a:pt x="8081076" y="1890650"/>
                </a:lnTo>
                <a:lnTo>
                  <a:pt x="8080618" y="1856390"/>
                </a:lnTo>
                <a:lnTo>
                  <a:pt x="8077690" y="1786920"/>
                </a:lnTo>
                <a:lnTo>
                  <a:pt x="8072078" y="1716181"/>
                </a:lnTo>
                <a:lnTo>
                  <a:pt x="8063782" y="1644175"/>
                </a:lnTo>
                <a:lnTo>
                  <a:pt x="8052803" y="1570900"/>
                </a:lnTo>
                <a:lnTo>
                  <a:pt x="8039141" y="1496357"/>
                </a:lnTo>
                <a:lnTo>
                  <a:pt x="8031304" y="1458610"/>
                </a:lnTo>
                <a:lnTo>
                  <a:pt x="8022795" y="1420546"/>
                </a:lnTo>
                <a:lnTo>
                  <a:pt x="8013616" y="1382165"/>
                </a:lnTo>
                <a:lnTo>
                  <a:pt x="8003766" y="1343467"/>
                </a:lnTo>
                <a:lnTo>
                  <a:pt x="7993245" y="1304452"/>
                </a:lnTo>
                <a:lnTo>
                  <a:pt x="7982054" y="1265120"/>
                </a:lnTo>
                <a:lnTo>
                  <a:pt x="7970191" y="1225471"/>
                </a:lnTo>
                <a:lnTo>
                  <a:pt x="7957658" y="1185505"/>
                </a:lnTo>
                <a:lnTo>
                  <a:pt x="7944453" y="1145222"/>
                </a:lnTo>
                <a:lnTo>
                  <a:pt x="7930578" y="1104622"/>
                </a:lnTo>
                <a:lnTo>
                  <a:pt x="7916032" y="1063705"/>
                </a:lnTo>
                <a:lnTo>
                  <a:pt x="7900816" y="1022471"/>
                </a:lnTo>
                <a:lnTo>
                  <a:pt x="7884928" y="980920"/>
                </a:lnTo>
                <a:lnTo>
                  <a:pt x="7868369" y="939052"/>
                </a:lnTo>
                <a:lnTo>
                  <a:pt x="7851140" y="896867"/>
                </a:lnTo>
                <a:lnTo>
                  <a:pt x="7833240" y="854365"/>
                </a:lnTo>
                <a:lnTo>
                  <a:pt x="7814669" y="811546"/>
                </a:lnTo>
                <a:lnTo>
                  <a:pt x="7795427" y="768410"/>
                </a:lnTo>
                <a:lnTo>
                  <a:pt x="7775514" y="724957"/>
                </a:lnTo>
                <a:lnTo>
                  <a:pt x="7754930" y="681186"/>
                </a:lnTo>
                <a:lnTo>
                  <a:pt x="7733676" y="637099"/>
                </a:lnTo>
                <a:lnTo>
                  <a:pt x="7711751" y="592695"/>
                </a:lnTo>
                <a:lnTo>
                  <a:pt x="7689154" y="547974"/>
                </a:lnTo>
                <a:lnTo>
                  <a:pt x="7665887" y="502936"/>
                </a:lnTo>
                <a:lnTo>
                  <a:pt x="7641949" y="457580"/>
                </a:lnTo>
                <a:lnTo>
                  <a:pt x="7617341" y="411908"/>
                </a:lnTo>
                <a:lnTo>
                  <a:pt x="7592061" y="365919"/>
                </a:lnTo>
                <a:lnTo>
                  <a:pt x="7566111" y="319613"/>
                </a:lnTo>
                <a:lnTo>
                  <a:pt x="7539489" y="272989"/>
                </a:lnTo>
                <a:lnTo>
                  <a:pt x="7512197" y="226049"/>
                </a:lnTo>
                <a:lnTo>
                  <a:pt x="7484234" y="178792"/>
                </a:lnTo>
                <a:lnTo>
                  <a:pt x="7455600" y="131217"/>
                </a:lnTo>
                <a:lnTo>
                  <a:pt x="7426295" y="83326"/>
                </a:lnTo>
                <a:lnTo>
                  <a:pt x="7396320" y="35118"/>
                </a:lnTo>
                <a:lnTo>
                  <a:pt x="7373378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53586" y="3301962"/>
            <a:ext cx="315595" cy="363220"/>
          </a:xfrm>
          <a:custGeom>
            <a:avLst/>
            <a:gdLst/>
            <a:ahLst/>
            <a:cxnLst/>
            <a:rect l="l" t="t" r="r" b="b"/>
            <a:pathLst>
              <a:path w="315594" h="363220">
                <a:moveTo>
                  <a:pt x="0" y="0"/>
                </a:moveTo>
                <a:lnTo>
                  <a:pt x="41988" y="362837"/>
                </a:lnTo>
                <a:lnTo>
                  <a:pt x="315487" y="184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54233" y="6747030"/>
            <a:ext cx="347345" cy="323215"/>
          </a:xfrm>
          <a:custGeom>
            <a:avLst/>
            <a:gdLst/>
            <a:ahLst/>
            <a:cxnLst/>
            <a:rect l="l" t="t" r="r" b="b"/>
            <a:pathLst>
              <a:path w="347345" h="323215">
                <a:moveTo>
                  <a:pt x="347109" y="0"/>
                </a:moveTo>
                <a:lnTo>
                  <a:pt x="0" y="113755"/>
                </a:lnTo>
                <a:lnTo>
                  <a:pt x="299257" y="323173"/>
                </a:lnTo>
                <a:lnTo>
                  <a:pt x="347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14014" y="1079734"/>
            <a:ext cx="6602095" cy="2483485"/>
          </a:xfrm>
          <a:custGeom>
            <a:avLst/>
            <a:gdLst/>
            <a:ahLst/>
            <a:cxnLst/>
            <a:rect l="l" t="t" r="r" b="b"/>
            <a:pathLst>
              <a:path w="6602094" h="2483485">
                <a:moveTo>
                  <a:pt x="0" y="2483015"/>
                </a:moveTo>
                <a:lnTo>
                  <a:pt x="38203" y="2465854"/>
                </a:lnTo>
                <a:lnTo>
                  <a:pt x="125489" y="2426736"/>
                </a:lnTo>
                <a:lnTo>
                  <a:pt x="212191" y="2387932"/>
                </a:lnTo>
                <a:lnTo>
                  <a:pt x="298309" y="2349440"/>
                </a:lnTo>
                <a:lnTo>
                  <a:pt x="383843" y="2311261"/>
                </a:lnTo>
                <a:lnTo>
                  <a:pt x="468792" y="2273395"/>
                </a:lnTo>
                <a:lnTo>
                  <a:pt x="553157" y="2235841"/>
                </a:lnTo>
                <a:lnTo>
                  <a:pt x="636938" y="2198600"/>
                </a:lnTo>
                <a:lnTo>
                  <a:pt x="720135" y="2161672"/>
                </a:lnTo>
                <a:lnTo>
                  <a:pt x="802747" y="2125057"/>
                </a:lnTo>
                <a:lnTo>
                  <a:pt x="884776" y="2088755"/>
                </a:lnTo>
                <a:lnTo>
                  <a:pt x="966219" y="2052765"/>
                </a:lnTo>
                <a:lnTo>
                  <a:pt x="1047079" y="2017088"/>
                </a:lnTo>
                <a:lnTo>
                  <a:pt x="1127354" y="1981724"/>
                </a:lnTo>
                <a:lnTo>
                  <a:pt x="1207045" y="1946672"/>
                </a:lnTo>
                <a:lnTo>
                  <a:pt x="1286152" y="1911934"/>
                </a:lnTo>
                <a:lnTo>
                  <a:pt x="1364675" y="1877508"/>
                </a:lnTo>
                <a:lnTo>
                  <a:pt x="1442613" y="1843395"/>
                </a:lnTo>
                <a:lnTo>
                  <a:pt x="1519967" y="1809594"/>
                </a:lnTo>
                <a:lnTo>
                  <a:pt x="1596737" y="1776106"/>
                </a:lnTo>
                <a:lnTo>
                  <a:pt x="1672922" y="1742931"/>
                </a:lnTo>
                <a:lnTo>
                  <a:pt x="1748523" y="1710069"/>
                </a:lnTo>
                <a:lnTo>
                  <a:pt x="1823540" y="1677520"/>
                </a:lnTo>
                <a:lnTo>
                  <a:pt x="1897973" y="1645283"/>
                </a:lnTo>
                <a:lnTo>
                  <a:pt x="1971821" y="1613359"/>
                </a:lnTo>
                <a:lnTo>
                  <a:pt x="2045086" y="1581748"/>
                </a:lnTo>
                <a:lnTo>
                  <a:pt x="2117765" y="1550450"/>
                </a:lnTo>
                <a:lnTo>
                  <a:pt x="2189861" y="1519464"/>
                </a:lnTo>
                <a:lnTo>
                  <a:pt x="2261373" y="1488791"/>
                </a:lnTo>
                <a:lnTo>
                  <a:pt x="2332300" y="1458431"/>
                </a:lnTo>
                <a:lnTo>
                  <a:pt x="2402642" y="1428383"/>
                </a:lnTo>
                <a:lnTo>
                  <a:pt x="2472401" y="1398649"/>
                </a:lnTo>
                <a:lnTo>
                  <a:pt x="2541575" y="1369227"/>
                </a:lnTo>
                <a:lnTo>
                  <a:pt x="2610165" y="1340118"/>
                </a:lnTo>
                <a:lnTo>
                  <a:pt x="2678171" y="1311321"/>
                </a:lnTo>
                <a:lnTo>
                  <a:pt x="2745593" y="1282838"/>
                </a:lnTo>
                <a:lnTo>
                  <a:pt x="2812430" y="1254667"/>
                </a:lnTo>
                <a:lnTo>
                  <a:pt x="2878683" y="1226808"/>
                </a:lnTo>
                <a:lnTo>
                  <a:pt x="2944352" y="1199263"/>
                </a:lnTo>
                <a:lnTo>
                  <a:pt x="3009436" y="1172030"/>
                </a:lnTo>
                <a:lnTo>
                  <a:pt x="3073937" y="1145111"/>
                </a:lnTo>
                <a:lnTo>
                  <a:pt x="3137853" y="1118503"/>
                </a:lnTo>
                <a:lnTo>
                  <a:pt x="3201184" y="1092209"/>
                </a:lnTo>
                <a:lnTo>
                  <a:pt x="3263932" y="1066227"/>
                </a:lnTo>
                <a:lnTo>
                  <a:pt x="3326095" y="1040558"/>
                </a:lnTo>
                <a:lnTo>
                  <a:pt x="3387674" y="1015202"/>
                </a:lnTo>
                <a:lnTo>
                  <a:pt x="3448669" y="990159"/>
                </a:lnTo>
                <a:lnTo>
                  <a:pt x="3509079" y="965428"/>
                </a:lnTo>
                <a:lnTo>
                  <a:pt x="3568905" y="941010"/>
                </a:lnTo>
                <a:lnTo>
                  <a:pt x="3628147" y="916905"/>
                </a:lnTo>
                <a:lnTo>
                  <a:pt x="3686805" y="893113"/>
                </a:lnTo>
                <a:lnTo>
                  <a:pt x="3744878" y="869633"/>
                </a:lnTo>
                <a:lnTo>
                  <a:pt x="3802367" y="846466"/>
                </a:lnTo>
                <a:lnTo>
                  <a:pt x="3859272" y="823612"/>
                </a:lnTo>
                <a:lnTo>
                  <a:pt x="3915593" y="801071"/>
                </a:lnTo>
                <a:lnTo>
                  <a:pt x="3971329" y="778842"/>
                </a:lnTo>
                <a:lnTo>
                  <a:pt x="4026481" y="756926"/>
                </a:lnTo>
                <a:lnTo>
                  <a:pt x="4081049" y="735323"/>
                </a:lnTo>
                <a:lnTo>
                  <a:pt x="4135032" y="714033"/>
                </a:lnTo>
                <a:lnTo>
                  <a:pt x="4188432" y="693055"/>
                </a:lnTo>
                <a:lnTo>
                  <a:pt x="4241247" y="672391"/>
                </a:lnTo>
                <a:lnTo>
                  <a:pt x="4293477" y="652038"/>
                </a:lnTo>
                <a:lnTo>
                  <a:pt x="4345124" y="631999"/>
                </a:lnTo>
                <a:lnTo>
                  <a:pt x="4396186" y="612272"/>
                </a:lnTo>
                <a:lnTo>
                  <a:pt x="4446664" y="592859"/>
                </a:lnTo>
                <a:lnTo>
                  <a:pt x="4496558" y="573757"/>
                </a:lnTo>
                <a:lnTo>
                  <a:pt x="4545867" y="554969"/>
                </a:lnTo>
                <a:lnTo>
                  <a:pt x="4594593" y="536493"/>
                </a:lnTo>
                <a:lnTo>
                  <a:pt x="4642734" y="518331"/>
                </a:lnTo>
                <a:lnTo>
                  <a:pt x="4690290" y="500481"/>
                </a:lnTo>
                <a:lnTo>
                  <a:pt x="4737263" y="482943"/>
                </a:lnTo>
                <a:lnTo>
                  <a:pt x="4783651" y="465719"/>
                </a:lnTo>
                <a:lnTo>
                  <a:pt x="4829455" y="448807"/>
                </a:lnTo>
                <a:lnTo>
                  <a:pt x="4874675" y="432208"/>
                </a:lnTo>
                <a:lnTo>
                  <a:pt x="4919310" y="415921"/>
                </a:lnTo>
                <a:lnTo>
                  <a:pt x="4963361" y="399948"/>
                </a:lnTo>
                <a:lnTo>
                  <a:pt x="5006828" y="384287"/>
                </a:lnTo>
                <a:lnTo>
                  <a:pt x="5049711" y="368939"/>
                </a:lnTo>
                <a:lnTo>
                  <a:pt x="5092009" y="353903"/>
                </a:lnTo>
                <a:lnTo>
                  <a:pt x="5133723" y="339181"/>
                </a:lnTo>
                <a:lnTo>
                  <a:pt x="5174853" y="324771"/>
                </a:lnTo>
                <a:lnTo>
                  <a:pt x="5215399" y="310674"/>
                </a:lnTo>
                <a:lnTo>
                  <a:pt x="5255360" y="296889"/>
                </a:lnTo>
                <a:lnTo>
                  <a:pt x="5294737" y="283418"/>
                </a:lnTo>
                <a:lnTo>
                  <a:pt x="5333530" y="270259"/>
                </a:lnTo>
                <a:lnTo>
                  <a:pt x="5371738" y="257413"/>
                </a:lnTo>
                <a:lnTo>
                  <a:pt x="5409363" y="244880"/>
                </a:lnTo>
                <a:lnTo>
                  <a:pt x="5446403" y="232659"/>
                </a:lnTo>
                <a:lnTo>
                  <a:pt x="5482859" y="220751"/>
                </a:lnTo>
                <a:lnTo>
                  <a:pt x="5554017" y="197874"/>
                </a:lnTo>
                <a:lnTo>
                  <a:pt x="5622839" y="176247"/>
                </a:lnTo>
                <a:lnTo>
                  <a:pt x="5689324" y="155872"/>
                </a:lnTo>
                <a:lnTo>
                  <a:pt x="5753472" y="136747"/>
                </a:lnTo>
                <a:lnTo>
                  <a:pt x="5815282" y="118874"/>
                </a:lnTo>
                <a:lnTo>
                  <a:pt x="5874756" y="102251"/>
                </a:lnTo>
                <a:lnTo>
                  <a:pt x="5931893" y="86880"/>
                </a:lnTo>
                <a:lnTo>
                  <a:pt x="5986692" y="72759"/>
                </a:lnTo>
                <a:lnTo>
                  <a:pt x="6039155" y="59890"/>
                </a:lnTo>
                <a:lnTo>
                  <a:pt x="6089281" y="48271"/>
                </a:lnTo>
                <a:lnTo>
                  <a:pt x="6137069" y="37904"/>
                </a:lnTo>
                <a:lnTo>
                  <a:pt x="6182521" y="28787"/>
                </a:lnTo>
                <a:lnTo>
                  <a:pt x="6225635" y="20922"/>
                </a:lnTo>
                <a:lnTo>
                  <a:pt x="6266413" y="14307"/>
                </a:lnTo>
                <a:lnTo>
                  <a:pt x="6304853" y="8944"/>
                </a:lnTo>
                <a:lnTo>
                  <a:pt x="6358132" y="3244"/>
                </a:lnTo>
                <a:lnTo>
                  <a:pt x="6406152" y="359"/>
                </a:lnTo>
                <a:lnTo>
                  <a:pt x="6435245" y="0"/>
                </a:lnTo>
                <a:lnTo>
                  <a:pt x="6448915" y="289"/>
                </a:lnTo>
                <a:lnTo>
                  <a:pt x="6497751" y="4574"/>
                </a:lnTo>
                <a:lnTo>
                  <a:pt x="6537240" y="13862"/>
                </a:lnTo>
                <a:lnTo>
                  <a:pt x="6573455" y="32510"/>
                </a:lnTo>
                <a:lnTo>
                  <a:pt x="6597633" y="65208"/>
                </a:lnTo>
                <a:lnTo>
                  <a:pt x="6602066" y="93262"/>
                </a:lnTo>
                <a:lnTo>
                  <a:pt x="6601714" y="101057"/>
                </a:lnTo>
                <a:lnTo>
                  <a:pt x="6591189" y="144725"/>
                </a:lnTo>
                <a:lnTo>
                  <a:pt x="6572253" y="185288"/>
                </a:lnTo>
                <a:lnTo>
                  <a:pt x="6551915" y="218994"/>
                </a:lnTo>
                <a:lnTo>
                  <a:pt x="6507207" y="273974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29321" y="1212675"/>
            <a:ext cx="340995" cy="351790"/>
          </a:xfrm>
          <a:custGeom>
            <a:avLst/>
            <a:gdLst/>
            <a:ahLst/>
            <a:cxnLst/>
            <a:rect l="l" t="t" r="r" b="b"/>
            <a:pathLst>
              <a:path w="340994" h="351790">
                <a:moveTo>
                  <a:pt x="99473" y="0"/>
                </a:moveTo>
                <a:lnTo>
                  <a:pt x="0" y="351434"/>
                </a:lnTo>
                <a:lnTo>
                  <a:pt x="340827" y="220192"/>
                </a:lnTo>
                <a:lnTo>
                  <a:pt x="99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54233" y="3396598"/>
            <a:ext cx="365125" cy="298450"/>
          </a:xfrm>
          <a:custGeom>
            <a:avLst/>
            <a:gdLst/>
            <a:ahLst/>
            <a:cxnLst/>
            <a:rect l="l" t="t" r="r" b="b"/>
            <a:pathLst>
              <a:path w="365125" h="298450">
                <a:moveTo>
                  <a:pt x="231092" y="0"/>
                </a:moveTo>
                <a:lnTo>
                  <a:pt x="0" y="282902"/>
                </a:lnTo>
                <a:lnTo>
                  <a:pt x="365015" y="297980"/>
                </a:lnTo>
                <a:lnTo>
                  <a:pt x="23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32114" y="3751127"/>
            <a:ext cx="3242945" cy="520700"/>
          </a:xfrm>
          <a:custGeom>
            <a:avLst/>
            <a:gdLst/>
            <a:ahLst/>
            <a:cxnLst/>
            <a:rect l="l" t="t" r="r" b="b"/>
            <a:pathLst>
              <a:path w="3242944" h="520700">
                <a:moveTo>
                  <a:pt x="0" y="520572"/>
                </a:moveTo>
                <a:lnTo>
                  <a:pt x="40864" y="511392"/>
                </a:lnTo>
                <a:lnTo>
                  <a:pt x="90389" y="500609"/>
                </a:lnTo>
                <a:lnTo>
                  <a:pt x="139935" y="489915"/>
                </a:lnTo>
                <a:lnTo>
                  <a:pt x="189501" y="479309"/>
                </a:lnTo>
                <a:lnTo>
                  <a:pt x="239088" y="468791"/>
                </a:lnTo>
                <a:lnTo>
                  <a:pt x="288696" y="458361"/>
                </a:lnTo>
                <a:lnTo>
                  <a:pt x="338324" y="448019"/>
                </a:lnTo>
                <a:lnTo>
                  <a:pt x="387973" y="437765"/>
                </a:lnTo>
                <a:lnTo>
                  <a:pt x="437642" y="427599"/>
                </a:lnTo>
                <a:lnTo>
                  <a:pt x="487332" y="417522"/>
                </a:lnTo>
                <a:lnTo>
                  <a:pt x="537043" y="407532"/>
                </a:lnTo>
                <a:lnTo>
                  <a:pt x="586774" y="397630"/>
                </a:lnTo>
                <a:lnTo>
                  <a:pt x="636526" y="387817"/>
                </a:lnTo>
                <a:lnTo>
                  <a:pt x="686298" y="378091"/>
                </a:lnTo>
                <a:lnTo>
                  <a:pt x="736091" y="368454"/>
                </a:lnTo>
                <a:lnTo>
                  <a:pt x="785905" y="358904"/>
                </a:lnTo>
                <a:lnTo>
                  <a:pt x="835740" y="349443"/>
                </a:lnTo>
                <a:lnTo>
                  <a:pt x="885595" y="340070"/>
                </a:lnTo>
                <a:lnTo>
                  <a:pt x="935470" y="330785"/>
                </a:lnTo>
                <a:lnTo>
                  <a:pt x="985367" y="321588"/>
                </a:lnTo>
                <a:lnTo>
                  <a:pt x="1035284" y="312479"/>
                </a:lnTo>
                <a:lnTo>
                  <a:pt x="1085221" y="303458"/>
                </a:lnTo>
                <a:lnTo>
                  <a:pt x="1135179" y="294525"/>
                </a:lnTo>
                <a:lnTo>
                  <a:pt x="1185158" y="285680"/>
                </a:lnTo>
                <a:lnTo>
                  <a:pt x="1235158" y="276923"/>
                </a:lnTo>
                <a:lnTo>
                  <a:pt x="1285178" y="268254"/>
                </a:lnTo>
                <a:lnTo>
                  <a:pt x="1335218" y="259674"/>
                </a:lnTo>
                <a:lnTo>
                  <a:pt x="1385280" y="251181"/>
                </a:lnTo>
                <a:lnTo>
                  <a:pt x="1435362" y="242777"/>
                </a:lnTo>
                <a:lnTo>
                  <a:pt x="1485465" y="234460"/>
                </a:lnTo>
                <a:lnTo>
                  <a:pt x="1535588" y="226232"/>
                </a:lnTo>
                <a:lnTo>
                  <a:pt x="1585732" y="218091"/>
                </a:lnTo>
                <a:lnTo>
                  <a:pt x="1635896" y="210039"/>
                </a:lnTo>
                <a:lnTo>
                  <a:pt x="1686082" y="202075"/>
                </a:lnTo>
                <a:lnTo>
                  <a:pt x="1736288" y="194198"/>
                </a:lnTo>
                <a:lnTo>
                  <a:pt x="1786514" y="186410"/>
                </a:lnTo>
                <a:lnTo>
                  <a:pt x="1836762" y="178710"/>
                </a:lnTo>
                <a:lnTo>
                  <a:pt x="1887029" y="171098"/>
                </a:lnTo>
                <a:lnTo>
                  <a:pt x="1937318" y="163574"/>
                </a:lnTo>
                <a:lnTo>
                  <a:pt x="1987627" y="156138"/>
                </a:lnTo>
                <a:lnTo>
                  <a:pt x="2037957" y="148791"/>
                </a:lnTo>
                <a:lnTo>
                  <a:pt x="2088308" y="141531"/>
                </a:lnTo>
                <a:lnTo>
                  <a:pt x="2138679" y="134359"/>
                </a:lnTo>
                <a:lnTo>
                  <a:pt x="2189071" y="127275"/>
                </a:lnTo>
                <a:lnTo>
                  <a:pt x="2239483" y="120280"/>
                </a:lnTo>
                <a:lnTo>
                  <a:pt x="2289916" y="113372"/>
                </a:lnTo>
                <a:lnTo>
                  <a:pt x="2340370" y="106553"/>
                </a:lnTo>
                <a:lnTo>
                  <a:pt x="2390845" y="99821"/>
                </a:lnTo>
                <a:lnTo>
                  <a:pt x="2441340" y="93178"/>
                </a:lnTo>
                <a:lnTo>
                  <a:pt x="2491856" y="86623"/>
                </a:lnTo>
                <a:lnTo>
                  <a:pt x="2542392" y="80155"/>
                </a:lnTo>
                <a:lnTo>
                  <a:pt x="2592949" y="73776"/>
                </a:lnTo>
                <a:lnTo>
                  <a:pt x="2643527" y="67485"/>
                </a:lnTo>
                <a:lnTo>
                  <a:pt x="2694126" y="61282"/>
                </a:lnTo>
                <a:lnTo>
                  <a:pt x="2744745" y="55167"/>
                </a:lnTo>
                <a:lnTo>
                  <a:pt x="2795385" y="49140"/>
                </a:lnTo>
                <a:lnTo>
                  <a:pt x="2846045" y="43201"/>
                </a:lnTo>
                <a:lnTo>
                  <a:pt x="2896727" y="37350"/>
                </a:lnTo>
                <a:lnTo>
                  <a:pt x="2947429" y="31587"/>
                </a:lnTo>
                <a:lnTo>
                  <a:pt x="2998151" y="25913"/>
                </a:lnTo>
                <a:lnTo>
                  <a:pt x="3048895" y="20326"/>
                </a:lnTo>
                <a:lnTo>
                  <a:pt x="3099659" y="14827"/>
                </a:lnTo>
                <a:lnTo>
                  <a:pt x="3150443" y="9417"/>
                </a:lnTo>
                <a:lnTo>
                  <a:pt x="3201249" y="4094"/>
                </a:lnTo>
                <a:lnTo>
                  <a:pt x="324294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17373" y="3592655"/>
            <a:ext cx="341630" cy="325120"/>
          </a:xfrm>
          <a:custGeom>
            <a:avLst/>
            <a:gdLst/>
            <a:ahLst/>
            <a:cxnLst/>
            <a:rect l="l" t="t" r="r" b="b"/>
            <a:pathLst>
              <a:path w="341630" h="325120">
                <a:moveTo>
                  <a:pt x="0" y="0"/>
                </a:moveTo>
                <a:lnTo>
                  <a:pt x="31936" y="325120"/>
                </a:lnTo>
                <a:lnTo>
                  <a:pt x="341141" y="1306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54233" y="4103142"/>
            <a:ext cx="354965" cy="318770"/>
          </a:xfrm>
          <a:custGeom>
            <a:avLst/>
            <a:gdLst/>
            <a:ahLst/>
            <a:cxnLst/>
            <a:rect l="l" t="t" r="r" b="b"/>
            <a:pathLst>
              <a:path w="354965" h="318770">
                <a:moveTo>
                  <a:pt x="282923" y="0"/>
                </a:moveTo>
                <a:lnTo>
                  <a:pt x="0" y="230987"/>
                </a:lnTo>
                <a:lnTo>
                  <a:pt x="354544" y="318744"/>
                </a:lnTo>
                <a:lnTo>
                  <a:pt x="282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39" y="2408303"/>
            <a:ext cx="11266672" cy="705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5972" y="3540395"/>
            <a:ext cx="8081645" cy="3724910"/>
          </a:xfrm>
          <a:custGeom>
            <a:avLst/>
            <a:gdLst/>
            <a:ahLst/>
            <a:cxnLst/>
            <a:rect l="l" t="t" r="r" b="b"/>
            <a:pathLst>
              <a:path w="8081644" h="3724909">
                <a:moveTo>
                  <a:pt x="0" y="3362085"/>
                </a:moveTo>
                <a:lnTo>
                  <a:pt x="41432" y="3368221"/>
                </a:lnTo>
                <a:lnTo>
                  <a:pt x="144956" y="3383098"/>
                </a:lnTo>
                <a:lnTo>
                  <a:pt x="247810" y="3397658"/>
                </a:lnTo>
                <a:lnTo>
                  <a:pt x="349993" y="3411901"/>
                </a:lnTo>
                <a:lnTo>
                  <a:pt x="451505" y="3425828"/>
                </a:lnTo>
                <a:lnTo>
                  <a:pt x="552346" y="3439437"/>
                </a:lnTo>
                <a:lnTo>
                  <a:pt x="652516" y="3452729"/>
                </a:lnTo>
                <a:lnTo>
                  <a:pt x="752016" y="3465704"/>
                </a:lnTo>
                <a:lnTo>
                  <a:pt x="850844" y="3478363"/>
                </a:lnTo>
                <a:lnTo>
                  <a:pt x="949002" y="3490704"/>
                </a:lnTo>
                <a:lnTo>
                  <a:pt x="1046489" y="3502728"/>
                </a:lnTo>
                <a:lnTo>
                  <a:pt x="1143305" y="3514435"/>
                </a:lnTo>
                <a:lnTo>
                  <a:pt x="1239450" y="3525825"/>
                </a:lnTo>
                <a:lnTo>
                  <a:pt x="1334924" y="3536899"/>
                </a:lnTo>
                <a:lnTo>
                  <a:pt x="1429728" y="3547655"/>
                </a:lnTo>
                <a:lnTo>
                  <a:pt x="1523861" y="3558094"/>
                </a:lnTo>
                <a:lnTo>
                  <a:pt x="1617322" y="3568216"/>
                </a:lnTo>
                <a:lnTo>
                  <a:pt x="1710113" y="3578021"/>
                </a:lnTo>
                <a:lnTo>
                  <a:pt x="1802233" y="3587509"/>
                </a:lnTo>
                <a:lnTo>
                  <a:pt x="1893682" y="3596680"/>
                </a:lnTo>
                <a:lnTo>
                  <a:pt x="1984461" y="3605534"/>
                </a:lnTo>
                <a:lnTo>
                  <a:pt x="2074568" y="3614071"/>
                </a:lnTo>
                <a:lnTo>
                  <a:pt x="2164005" y="3622291"/>
                </a:lnTo>
                <a:lnTo>
                  <a:pt x="2252770" y="3630194"/>
                </a:lnTo>
                <a:lnTo>
                  <a:pt x="2340865" y="3637780"/>
                </a:lnTo>
                <a:lnTo>
                  <a:pt x="2428289" y="3645049"/>
                </a:lnTo>
                <a:lnTo>
                  <a:pt x="2515042" y="3652001"/>
                </a:lnTo>
                <a:lnTo>
                  <a:pt x="2601125" y="3658636"/>
                </a:lnTo>
                <a:lnTo>
                  <a:pt x="2686536" y="3664954"/>
                </a:lnTo>
                <a:lnTo>
                  <a:pt x="2771277" y="3670955"/>
                </a:lnTo>
                <a:lnTo>
                  <a:pt x="2855347" y="3676639"/>
                </a:lnTo>
                <a:lnTo>
                  <a:pt x="2938745" y="3682006"/>
                </a:lnTo>
                <a:lnTo>
                  <a:pt x="3021473" y="3687056"/>
                </a:lnTo>
                <a:lnTo>
                  <a:pt x="3103531" y="3691789"/>
                </a:lnTo>
                <a:lnTo>
                  <a:pt x="3184917" y="3696205"/>
                </a:lnTo>
                <a:lnTo>
                  <a:pt x="3265632" y="3700304"/>
                </a:lnTo>
                <a:lnTo>
                  <a:pt x="3345677" y="3704086"/>
                </a:lnTo>
                <a:lnTo>
                  <a:pt x="3425051" y="3707550"/>
                </a:lnTo>
                <a:lnTo>
                  <a:pt x="3503754" y="3710698"/>
                </a:lnTo>
                <a:lnTo>
                  <a:pt x="3581786" y="3713529"/>
                </a:lnTo>
                <a:lnTo>
                  <a:pt x="3659147" y="3716043"/>
                </a:lnTo>
                <a:lnTo>
                  <a:pt x="3735837" y="3718240"/>
                </a:lnTo>
                <a:lnTo>
                  <a:pt x="3811857" y="3720119"/>
                </a:lnTo>
                <a:lnTo>
                  <a:pt x="3887205" y="3721682"/>
                </a:lnTo>
                <a:lnTo>
                  <a:pt x="3961883" y="3722928"/>
                </a:lnTo>
                <a:lnTo>
                  <a:pt x="4035890" y="3723857"/>
                </a:lnTo>
                <a:lnTo>
                  <a:pt x="4109226" y="3724468"/>
                </a:lnTo>
                <a:lnTo>
                  <a:pt x="4181891" y="3724763"/>
                </a:lnTo>
                <a:lnTo>
                  <a:pt x="4253885" y="3724741"/>
                </a:lnTo>
                <a:lnTo>
                  <a:pt x="4325209" y="3724401"/>
                </a:lnTo>
                <a:lnTo>
                  <a:pt x="4395862" y="3723745"/>
                </a:lnTo>
                <a:lnTo>
                  <a:pt x="4465843" y="3722772"/>
                </a:lnTo>
                <a:lnTo>
                  <a:pt x="4535154" y="3721481"/>
                </a:lnTo>
                <a:lnTo>
                  <a:pt x="4603794" y="3719874"/>
                </a:lnTo>
                <a:lnTo>
                  <a:pt x="4671763" y="3717950"/>
                </a:lnTo>
                <a:lnTo>
                  <a:pt x="4739062" y="3715708"/>
                </a:lnTo>
                <a:lnTo>
                  <a:pt x="4805689" y="3713150"/>
                </a:lnTo>
                <a:lnTo>
                  <a:pt x="4871646" y="3710274"/>
                </a:lnTo>
                <a:lnTo>
                  <a:pt x="4936932" y="3707082"/>
                </a:lnTo>
                <a:lnTo>
                  <a:pt x="5001547" y="3703572"/>
                </a:lnTo>
                <a:lnTo>
                  <a:pt x="5065491" y="3699746"/>
                </a:lnTo>
                <a:lnTo>
                  <a:pt x="5128764" y="3695602"/>
                </a:lnTo>
                <a:lnTo>
                  <a:pt x="5191366" y="3691142"/>
                </a:lnTo>
                <a:lnTo>
                  <a:pt x="5253298" y="3686364"/>
                </a:lnTo>
                <a:lnTo>
                  <a:pt x="5314558" y="3681270"/>
                </a:lnTo>
                <a:lnTo>
                  <a:pt x="5375148" y="3675858"/>
                </a:lnTo>
                <a:lnTo>
                  <a:pt x="5435067" y="3670130"/>
                </a:lnTo>
                <a:lnTo>
                  <a:pt x="5494315" y="3664084"/>
                </a:lnTo>
                <a:lnTo>
                  <a:pt x="5552892" y="3657722"/>
                </a:lnTo>
                <a:lnTo>
                  <a:pt x="5610799" y="3651042"/>
                </a:lnTo>
                <a:lnTo>
                  <a:pt x="5668034" y="3644045"/>
                </a:lnTo>
                <a:lnTo>
                  <a:pt x="5724599" y="3636732"/>
                </a:lnTo>
                <a:lnTo>
                  <a:pt x="5780493" y="3629101"/>
                </a:lnTo>
                <a:lnTo>
                  <a:pt x="5835716" y="3621154"/>
                </a:lnTo>
                <a:lnTo>
                  <a:pt x="5890268" y="3612889"/>
                </a:lnTo>
                <a:lnTo>
                  <a:pt x="5944149" y="3604307"/>
                </a:lnTo>
                <a:lnTo>
                  <a:pt x="5997359" y="3595409"/>
                </a:lnTo>
                <a:lnTo>
                  <a:pt x="6049899" y="3586193"/>
                </a:lnTo>
                <a:lnTo>
                  <a:pt x="6101767" y="3576660"/>
                </a:lnTo>
                <a:lnTo>
                  <a:pt x="6152965" y="3566810"/>
                </a:lnTo>
                <a:lnTo>
                  <a:pt x="6203492" y="3556644"/>
                </a:lnTo>
                <a:lnTo>
                  <a:pt x="6253348" y="3546160"/>
                </a:lnTo>
                <a:lnTo>
                  <a:pt x="6302533" y="3535359"/>
                </a:lnTo>
                <a:lnTo>
                  <a:pt x="6351048" y="3524241"/>
                </a:lnTo>
                <a:lnTo>
                  <a:pt x="6398891" y="3512807"/>
                </a:lnTo>
                <a:lnTo>
                  <a:pt x="6446064" y="3501055"/>
                </a:lnTo>
                <a:lnTo>
                  <a:pt x="6492566" y="3488986"/>
                </a:lnTo>
                <a:lnTo>
                  <a:pt x="6538397" y="3476600"/>
                </a:lnTo>
                <a:lnTo>
                  <a:pt x="6583557" y="3463897"/>
                </a:lnTo>
                <a:lnTo>
                  <a:pt x="6628046" y="3450877"/>
                </a:lnTo>
                <a:lnTo>
                  <a:pt x="6671865" y="3437541"/>
                </a:lnTo>
                <a:lnTo>
                  <a:pt x="6715012" y="3423887"/>
                </a:lnTo>
                <a:lnTo>
                  <a:pt x="6757489" y="3409916"/>
                </a:lnTo>
                <a:lnTo>
                  <a:pt x="6799295" y="3395628"/>
                </a:lnTo>
                <a:lnTo>
                  <a:pt x="6840430" y="3381023"/>
                </a:lnTo>
                <a:lnTo>
                  <a:pt x="6880894" y="3366101"/>
                </a:lnTo>
                <a:lnTo>
                  <a:pt x="6920687" y="3350862"/>
                </a:lnTo>
                <a:lnTo>
                  <a:pt x="6959809" y="3335306"/>
                </a:lnTo>
                <a:lnTo>
                  <a:pt x="6998261" y="3319433"/>
                </a:lnTo>
                <a:lnTo>
                  <a:pt x="7036042" y="3303243"/>
                </a:lnTo>
                <a:lnTo>
                  <a:pt x="7073151" y="3286736"/>
                </a:lnTo>
                <a:lnTo>
                  <a:pt x="7109590" y="3269912"/>
                </a:lnTo>
                <a:lnTo>
                  <a:pt x="7145359" y="3252771"/>
                </a:lnTo>
                <a:lnTo>
                  <a:pt x="7180456" y="3235313"/>
                </a:lnTo>
                <a:lnTo>
                  <a:pt x="7214882" y="3217538"/>
                </a:lnTo>
                <a:lnTo>
                  <a:pt x="7248638" y="3199446"/>
                </a:lnTo>
                <a:lnTo>
                  <a:pt x="7314136" y="3162311"/>
                </a:lnTo>
                <a:lnTo>
                  <a:pt x="7376951" y="3123907"/>
                </a:lnTo>
                <a:lnTo>
                  <a:pt x="7437083" y="3084236"/>
                </a:lnTo>
                <a:lnTo>
                  <a:pt x="7494532" y="3043297"/>
                </a:lnTo>
                <a:lnTo>
                  <a:pt x="7549296" y="3001089"/>
                </a:lnTo>
                <a:lnTo>
                  <a:pt x="7601378" y="2957614"/>
                </a:lnTo>
                <a:lnTo>
                  <a:pt x="7650776" y="2912870"/>
                </a:lnTo>
                <a:lnTo>
                  <a:pt x="7697491" y="2866859"/>
                </a:lnTo>
                <a:lnTo>
                  <a:pt x="7741522" y="2819579"/>
                </a:lnTo>
                <a:lnTo>
                  <a:pt x="7782870" y="2771032"/>
                </a:lnTo>
                <a:lnTo>
                  <a:pt x="7821534" y="2721216"/>
                </a:lnTo>
                <a:lnTo>
                  <a:pt x="7857515" y="2670132"/>
                </a:lnTo>
                <a:lnTo>
                  <a:pt x="7890812" y="2617780"/>
                </a:lnTo>
                <a:lnTo>
                  <a:pt x="7921426" y="2564160"/>
                </a:lnTo>
                <a:lnTo>
                  <a:pt x="7949357" y="2509272"/>
                </a:lnTo>
                <a:lnTo>
                  <a:pt x="7974604" y="2453116"/>
                </a:lnTo>
                <a:lnTo>
                  <a:pt x="7997168" y="2395692"/>
                </a:lnTo>
                <a:lnTo>
                  <a:pt x="8017049" y="2337000"/>
                </a:lnTo>
                <a:lnTo>
                  <a:pt x="8034246" y="2277040"/>
                </a:lnTo>
                <a:lnTo>
                  <a:pt x="8048759" y="2215812"/>
                </a:lnTo>
                <a:lnTo>
                  <a:pt x="8060590" y="2153316"/>
                </a:lnTo>
                <a:lnTo>
                  <a:pt x="8069736" y="2089551"/>
                </a:lnTo>
                <a:lnTo>
                  <a:pt x="8076200" y="2024519"/>
                </a:lnTo>
                <a:lnTo>
                  <a:pt x="8079980" y="1958219"/>
                </a:lnTo>
                <a:lnTo>
                  <a:pt x="8081076" y="1890650"/>
                </a:lnTo>
                <a:lnTo>
                  <a:pt x="8080618" y="1856390"/>
                </a:lnTo>
                <a:lnTo>
                  <a:pt x="8077690" y="1786920"/>
                </a:lnTo>
                <a:lnTo>
                  <a:pt x="8072078" y="1716181"/>
                </a:lnTo>
                <a:lnTo>
                  <a:pt x="8063782" y="1644175"/>
                </a:lnTo>
                <a:lnTo>
                  <a:pt x="8052803" y="1570900"/>
                </a:lnTo>
                <a:lnTo>
                  <a:pt x="8039141" y="1496357"/>
                </a:lnTo>
                <a:lnTo>
                  <a:pt x="8031304" y="1458610"/>
                </a:lnTo>
                <a:lnTo>
                  <a:pt x="8022795" y="1420546"/>
                </a:lnTo>
                <a:lnTo>
                  <a:pt x="8013616" y="1382165"/>
                </a:lnTo>
                <a:lnTo>
                  <a:pt x="8003766" y="1343467"/>
                </a:lnTo>
                <a:lnTo>
                  <a:pt x="7993245" y="1304452"/>
                </a:lnTo>
                <a:lnTo>
                  <a:pt x="7982054" y="1265120"/>
                </a:lnTo>
                <a:lnTo>
                  <a:pt x="7970191" y="1225471"/>
                </a:lnTo>
                <a:lnTo>
                  <a:pt x="7957658" y="1185505"/>
                </a:lnTo>
                <a:lnTo>
                  <a:pt x="7944453" y="1145222"/>
                </a:lnTo>
                <a:lnTo>
                  <a:pt x="7930578" y="1104622"/>
                </a:lnTo>
                <a:lnTo>
                  <a:pt x="7916032" y="1063705"/>
                </a:lnTo>
                <a:lnTo>
                  <a:pt x="7900816" y="1022471"/>
                </a:lnTo>
                <a:lnTo>
                  <a:pt x="7884928" y="980920"/>
                </a:lnTo>
                <a:lnTo>
                  <a:pt x="7868369" y="939052"/>
                </a:lnTo>
                <a:lnTo>
                  <a:pt x="7851140" y="896867"/>
                </a:lnTo>
                <a:lnTo>
                  <a:pt x="7833240" y="854365"/>
                </a:lnTo>
                <a:lnTo>
                  <a:pt x="7814669" y="811546"/>
                </a:lnTo>
                <a:lnTo>
                  <a:pt x="7795427" y="768410"/>
                </a:lnTo>
                <a:lnTo>
                  <a:pt x="7775514" y="724957"/>
                </a:lnTo>
                <a:lnTo>
                  <a:pt x="7754930" y="681186"/>
                </a:lnTo>
                <a:lnTo>
                  <a:pt x="7733676" y="637099"/>
                </a:lnTo>
                <a:lnTo>
                  <a:pt x="7711751" y="592695"/>
                </a:lnTo>
                <a:lnTo>
                  <a:pt x="7689154" y="547974"/>
                </a:lnTo>
                <a:lnTo>
                  <a:pt x="7665887" y="502936"/>
                </a:lnTo>
                <a:lnTo>
                  <a:pt x="7641949" y="457580"/>
                </a:lnTo>
                <a:lnTo>
                  <a:pt x="7617341" y="411908"/>
                </a:lnTo>
                <a:lnTo>
                  <a:pt x="7592061" y="365919"/>
                </a:lnTo>
                <a:lnTo>
                  <a:pt x="7566111" y="319613"/>
                </a:lnTo>
                <a:lnTo>
                  <a:pt x="7539489" y="272989"/>
                </a:lnTo>
                <a:lnTo>
                  <a:pt x="7512197" y="226049"/>
                </a:lnTo>
                <a:lnTo>
                  <a:pt x="7484234" y="178792"/>
                </a:lnTo>
                <a:lnTo>
                  <a:pt x="7455600" y="131217"/>
                </a:lnTo>
                <a:lnTo>
                  <a:pt x="7426295" y="83326"/>
                </a:lnTo>
                <a:lnTo>
                  <a:pt x="7396320" y="35118"/>
                </a:lnTo>
                <a:lnTo>
                  <a:pt x="7373378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53586" y="3301962"/>
            <a:ext cx="315595" cy="363220"/>
          </a:xfrm>
          <a:custGeom>
            <a:avLst/>
            <a:gdLst/>
            <a:ahLst/>
            <a:cxnLst/>
            <a:rect l="l" t="t" r="r" b="b"/>
            <a:pathLst>
              <a:path w="315594" h="363220">
                <a:moveTo>
                  <a:pt x="0" y="0"/>
                </a:moveTo>
                <a:lnTo>
                  <a:pt x="41988" y="362837"/>
                </a:lnTo>
                <a:lnTo>
                  <a:pt x="315487" y="184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54233" y="6747030"/>
            <a:ext cx="347345" cy="323215"/>
          </a:xfrm>
          <a:custGeom>
            <a:avLst/>
            <a:gdLst/>
            <a:ahLst/>
            <a:cxnLst/>
            <a:rect l="l" t="t" r="r" b="b"/>
            <a:pathLst>
              <a:path w="347345" h="323215">
                <a:moveTo>
                  <a:pt x="347109" y="0"/>
                </a:moveTo>
                <a:lnTo>
                  <a:pt x="0" y="113755"/>
                </a:lnTo>
                <a:lnTo>
                  <a:pt x="299257" y="323173"/>
                </a:lnTo>
                <a:lnTo>
                  <a:pt x="347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7765" y="3853285"/>
            <a:ext cx="2800985" cy="798830"/>
          </a:xfrm>
          <a:custGeom>
            <a:avLst/>
            <a:gdLst/>
            <a:ahLst/>
            <a:cxnLst/>
            <a:rect l="l" t="t" r="r" b="b"/>
            <a:pathLst>
              <a:path w="2800984" h="798829">
                <a:moveTo>
                  <a:pt x="240097" y="0"/>
                </a:moveTo>
                <a:lnTo>
                  <a:pt x="2560518" y="0"/>
                </a:lnTo>
                <a:lnTo>
                  <a:pt x="2606355" y="183"/>
                </a:lnTo>
                <a:lnTo>
                  <a:pt x="2673429" y="4963"/>
                </a:lnTo>
                <a:lnTo>
                  <a:pt x="2730145" y="25950"/>
                </a:lnTo>
                <a:lnTo>
                  <a:pt x="2774663" y="70465"/>
                </a:lnTo>
                <a:lnTo>
                  <a:pt x="2795651" y="127201"/>
                </a:lnTo>
                <a:lnTo>
                  <a:pt x="2800432" y="194710"/>
                </a:lnTo>
                <a:lnTo>
                  <a:pt x="2800616" y="241164"/>
                </a:lnTo>
                <a:lnTo>
                  <a:pt x="2800616" y="558566"/>
                </a:lnTo>
                <a:lnTo>
                  <a:pt x="2800432" y="604403"/>
                </a:lnTo>
                <a:lnTo>
                  <a:pt x="2795651" y="671479"/>
                </a:lnTo>
                <a:lnTo>
                  <a:pt x="2774663" y="728198"/>
                </a:lnTo>
                <a:lnTo>
                  <a:pt x="2730145" y="772713"/>
                </a:lnTo>
                <a:lnTo>
                  <a:pt x="2673412" y="793700"/>
                </a:lnTo>
                <a:lnTo>
                  <a:pt x="2605905" y="798479"/>
                </a:lnTo>
                <a:lnTo>
                  <a:pt x="2559450" y="798663"/>
                </a:lnTo>
                <a:lnTo>
                  <a:pt x="240097" y="798663"/>
                </a:lnTo>
                <a:lnTo>
                  <a:pt x="194260" y="798479"/>
                </a:lnTo>
                <a:lnTo>
                  <a:pt x="127184" y="793700"/>
                </a:lnTo>
                <a:lnTo>
                  <a:pt x="70465" y="772713"/>
                </a:lnTo>
                <a:lnTo>
                  <a:pt x="25950" y="728198"/>
                </a:lnTo>
                <a:lnTo>
                  <a:pt x="4963" y="671462"/>
                </a:lnTo>
                <a:lnTo>
                  <a:pt x="183" y="603952"/>
                </a:lnTo>
                <a:lnTo>
                  <a:pt x="0" y="557499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9026" y="228129"/>
            <a:ext cx="62763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5" dirty="0">
                <a:latin typeface="Georgia"/>
                <a:cs typeface="Georgia"/>
              </a:rPr>
              <a:t>Who </a:t>
            </a:r>
            <a:r>
              <a:rPr sz="6600" spc="250" dirty="0">
                <a:latin typeface="Georgia"/>
                <a:cs typeface="Georgia"/>
              </a:rPr>
              <a:t>is </a:t>
            </a:r>
            <a:r>
              <a:rPr sz="6600" spc="305" dirty="0">
                <a:latin typeface="Georgia"/>
                <a:cs typeface="Georgia"/>
              </a:rPr>
              <a:t>this</a:t>
            </a:r>
            <a:r>
              <a:rPr sz="6600" spc="-175" dirty="0">
                <a:latin typeface="Georgia"/>
                <a:cs typeface="Georgia"/>
              </a:rPr>
              <a:t> </a:t>
            </a:r>
            <a:r>
              <a:rPr sz="6600" spc="335" dirty="0">
                <a:latin typeface="Georgia"/>
                <a:cs typeface="Georgia"/>
              </a:rPr>
              <a:t>for?</a:t>
            </a:r>
            <a:endParaRPr sz="6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07756" y="3750473"/>
            <a:ext cx="2513847" cy="3799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519" y="3969470"/>
            <a:ext cx="2620297" cy="262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1887" y="6625841"/>
            <a:ext cx="26339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5" dirty="0">
                <a:latin typeface="Arial"/>
                <a:cs typeface="Arial"/>
              </a:rPr>
              <a:t>BACKEND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03208" y="4237399"/>
            <a:ext cx="2518279" cy="2833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6721" y="7308122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0" y="0"/>
                </a:moveTo>
                <a:lnTo>
                  <a:pt x="1731486" y="0"/>
                </a:lnTo>
                <a:lnTo>
                  <a:pt x="1789076" y="0"/>
                </a:lnTo>
              </a:path>
            </a:pathLst>
          </a:custGeom>
          <a:ln w="11517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8155" y="708823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0" y="0"/>
                </a:moveTo>
                <a:lnTo>
                  <a:pt x="0" y="439777"/>
                </a:lnTo>
                <a:lnTo>
                  <a:pt x="439881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8961" y="4000433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1789076" y="0"/>
                </a:moveTo>
                <a:lnTo>
                  <a:pt x="57589" y="0"/>
                </a:lnTo>
                <a:lnTo>
                  <a:pt x="0" y="0"/>
                </a:lnTo>
              </a:path>
            </a:pathLst>
          </a:custGeom>
          <a:ln w="11517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6721" y="378054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439777" y="0"/>
                </a:moveTo>
                <a:lnTo>
                  <a:pt x="0" y="219888"/>
                </a:lnTo>
                <a:lnTo>
                  <a:pt x="439777" y="439777"/>
                </a:lnTo>
                <a:lnTo>
                  <a:pt x="43977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203" y="4018590"/>
            <a:ext cx="18615660" cy="3041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90"/>
              </a:spcBef>
            </a:pPr>
            <a:r>
              <a:rPr spc="445" dirty="0"/>
              <a:t>But </a:t>
            </a:r>
            <a:r>
              <a:rPr spc="570" dirty="0"/>
              <a:t>what </a:t>
            </a:r>
            <a:r>
              <a:rPr spc="185" dirty="0"/>
              <a:t>if </a:t>
            </a:r>
            <a:r>
              <a:rPr spc="470" dirty="0"/>
              <a:t>we </a:t>
            </a:r>
            <a:r>
              <a:rPr spc="155" dirty="0"/>
              <a:t>do </a:t>
            </a:r>
            <a:r>
              <a:rPr spc="550" dirty="0"/>
              <a:t>want</a:t>
            </a:r>
            <a:r>
              <a:rPr spc="-1570" dirty="0"/>
              <a:t> </a:t>
            </a:r>
            <a:r>
              <a:rPr spc="300" dirty="0"/>
              <a:t>to </a:t>
            </a:r>
            <a:r>
              <a:rPr spc="425" dirty="0"/>
              <a:t>show  </a:t>
            </a:r>
            <a:r>
              <a:rPr spc="355" dirty="0"/>
              <a:t>offers </a:t>
            </a:r>
            <a:r>
              <a:rPr spc="335" dirty="0"/>
              <a:t>but </a:t>
            </a:r>
            <a:r>
              <a:rPr b="1" spc="580" dirty="0">
                <a:latin typeface="Trebuchet MS"/>
                <a:cs typeface="Trebuchet MS"/>
              </a:rPr>
              <a:t>only </a:t>
            </a:r>
            <a:r>
              <a:rPr b="1" spc="-805" dirty="0">
                <a:latin typeface="Trebuchet MS"/>
                <a:cs typeface="Trebuchet MS"/>
              </a:rPr>
              <a:t>tthe </a:t>
            </a:r>
            <a:r>
              <a:rPr b="1" spc="-675" dirty="0">
                <a:latin typeface="Trebuchet MS"/>
                <a:cs typeface="Trebuchet MS"/>
              </a:rPr>
              <a:t>lattestt</a:t>
            </a:r>
            <a:r>
              <a:rPr b="1" spc="-1855" dirty="0">
                <a:latin typeface="Trebuchet MS"/>
                <a:cs typeface="Trebuchet MS"/>
              </a:rPr>
              <a:t> </a:t>
            </a:r>
            <a:r>
              <a:rPr b="1" spc="425" dirty="0">
                <a:latin typeface="Trebuchet MS"/>
                <a:cs typeface="Trebuchet MS"/>
              </a:rPr>
              <a:t>one</a:t>
            </a:r>
            <a:r>
              <a:rPr spc="42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284" y="775488"/>
            <a:ext cx="6128385" cy="2266315"/>
          </a:xfrm>
          <a:custGeom>
            <a:avLst/>
            <a:gdLst/>
            <a:ahLst/>
            <a:cxnLst/>
            <a:rect l="l" t="t" r="r" b="b"/>
            <a:pathLst>
              <a:path w="6128384" h="2266315">
                <a:moveTo>
                  <a:pt x="0" y="2266031"/>
                </a:moveTo>
                <a:lnTo>
                  <a:pt x="37257" y="2246901"/>
                </a:lnTo>
                <a:lnTo>
                  <a:pt x="118923" y="2205200"/>
                </a:lnTo>
                <a:lnTo>
                  <a:pt x="200038" y="2163889"/>
                </a:lnTo>
                <a:lnTo>
                  <a:pt x="280601" y="2122969"/>
                </a:lnTo>
                <a:lnTo>
                  <a:pt x="360613" y="2082440"/>
                </a:lnTo>
                <a:lnTo>
                  <a:pt x="440075" y="2042301"/>
                </a:lnTo>
                <a:lnTo>
                  <a:pt x="518984" y="2002553"/>
                </a:lnTo>
                <a:lnTo>
                  <a:pt x="597343" y="1963196"/>
                </a:lnTo>
                <a:lnTo>
                  <a:pt x="675151" y="1924229"/>
                </a:lnTo>
                <a:lnTo>
                  <a:pt x="752407" y="1885653"/>
                </a:lnTo>
                <a:lnTo>
                  <a:pt x="829112" y="1847467"/>
                </a:lnTo>
                <a:lnTo>
                  <a:pt x="905266" y="1809672"/>
                </a:lnTo>
                <a:lnTo>
                  <a:pt x="980869" y="1772267"/>
                </a:lnTo>
                <a:lnTo>
                  <a:pt x="1055921" y="1735254"/>
                </a:lnTo>
                <a:lnTo>
                  <a:pt x="1130421" y="1698630"/>
                </a:lnTo>
                <a:lnTo>
                  <a:pt x="1204370" y="1662398"/>
                </a:lnTo>
                <a:lnTo>
                  <a:pt x="1277768" y="1626556"/>
                </a:lnTo>
                <a:lnTo>
                  <a:pt x="1350615" y="1591104"/>
                </a:lnTo>
                <a:lnTo>
                  <a:pt x="1422911" y="1556043"/>
                </a:lnTo>
                <a:lnTo>
                  <a:pt x="1494655" y="1521373"/>
                </a:lnTo>
                <a:lnTo>
                  <a:pt x="1565848" y="1487094"/>
                </a:lnTo>
                <a:lnTo>
                  <a:pt x="1636490" y="1453205"/>
                </a:lnTo>
                <a:lnTo>
                  <a:pt x="1706581" y="1419706"/>
                </a:lnTo>
                <a:lnTo>
                  <a:pt x="1776121" y="1386598"/>
                </a:lnTo>
                <a:lnTo>
                  <a:pt x="1845109" y="1353881"/>
                </a:lnTo>
                <a:lnTo>
                  <a:pt x="1913547" y="1321555"/>
                </a:lnTo>
                <a:lnTo>
                  <a:pt x="1981433" y="1289619"/>
                </a:lnTo>
                <a:lnTo>
                  <a:pt x="2048768" y="1258073"/>
                </a:lnTo>
                <a:lnTo>
                  <a:pt x="2115551" y="1226919"/>
                </a:lnTo>
                <a:lnTo>
                  <a:pt x="2181784" y="1196154"/>
                </a:lnTo>
                <a:lnTo>
                  <a:pt x="2247465" y="1165781"/>
                </a:lnTo>
                <a:lnTo>
                  <a:pt x="2312595" y="1135798"/>
                </a:lnTo>
                <a:lnTo>
                  <a:pt x="2377174" y="1106206"/>
                </a:lnTo>
                <a:lnTo>
                  <a:pt x="2441202" y="1077004"/>
                </a:lnTo>
                <a:lnTo>
                  <a:pt x="2504678" y="1048193"/>
                </a:lnTo>
                <a:lnTo>
                  <a:pt x="2567604" y="1019772"/>
                </a:lnTo>
                <a:lnTo>
                  <a:pt x="2629978" y="991742"/>
                </a:lnTo>
                <a:lnTo>
                  <a:pt x="2691801" y="964103"/>
                </a:lnTo>
                <a:lnTo>
                  <a:pt x="2753073" y="936854"/>
                </a:lnTo>
                <a:lnTo>
                  <a:pt x="2813793" y="909996"/>
                </a:lnTo>
                <a:lnTo>
                  <a:pt x="2873963" y="883529"/>
                </a:lnTo>
                <a:lnTo>
                  <a:pt x="2933581" y="857452"/>
                </a:lnTo>
                <a:lnTo>
                  <a:pt x="2992648" y="831766"/>
                </a:lnTo>
                <a:lnTo>
                  <a:pt x="3051164" y="806470"/>
                </a:lnTo>
                <a:lnTo>
                  <a:pt x="3109129" y="781565"/>
                </a:lnTo>
                <a:lnTo>
                  <a:pt x="3166542" y="757050"/>
                </a:lnTo>
                <a:lnTo>
                  <a:pt x="3223404" y="732926"/>
                </a:lnTo>
                <a:lnTo>
                  <a:pt x="3279715" y="709193"/>
                </a:lnTo>
                <a:lnTo>
                  <a:pt x="3335475" y="685850"/>
                </a:lnTo>
                <a:lnTo>
                  <a:pt x="3390684" y="662898"/>
                </a:lnTo>
                <a:lnTo>
                  <a:pt x="3445342" y="640337"/>
                </a:lnTo>
                <a:lnTo>
                  <a:pt x="3499448" y="618166"/>
                </a:lnTo>
                <a:lnTo>
                  <a:pt x="3553003" y="596386"/>
                </a:lnTo>
                <a:lnTo>
                  <a:pt x="3606007" y="574996"/>
                </a:lnTo>
                <a:lnTo>
                  <a:pt x="3658460" y="553997"/>
                </a:lnTo>
                <a:lnTo>
                  <a:pt x="3710361" y="533389"/>
                </a:lnTo>
                <a:lnTo>
                  <a:pt x="3761712" y="513171"/>
                </a:lnTo>
                <a:lnTo>
                  <a:pt x="3812511" y="493344"/>
                </a:lnTo>
                <a:lnTo>
                  <a:pt x="3862759" y="473907"/>
                </a:lnTo>
                <a:lnTo>
                  <a:pt x="3912456" y="454861"/>
                </a:lnTo>
                <a:lnTo>
                  <a:pt x="3961602" y="436205"/>
                </a:lnTo>
                <a:lnTo>
                  <a:pt x="4010196" y="417941"/>
                </a:lnTo>
                <a:lnTo>
                  <a:pt x="4058239" y="400066"/>
                </a:lnTo>
                <a:lnTo>
                  <a:pt x="4105731" y="382583"/>
                </a:lnTo>
                <a:lnTo>
                  <a:pt x="4152672" y="365490"/>
                </a:lnTo>
                <a:lnTo>
                  <a:pt x="4199062" y="348787"/>
                </a:lnTo>
                <a:lnTo>
                  <a:pt x="4244901" y="332476"/>
                </a:lnTo>
                <a:lnTo>
                  <a:pt x="4290188" y="316554"/>
                </a:lnTo>
                <a:lnTo>
                  <a:pt x="4334924" y="301024"/>
                </a:lnTo>
                <a:lnTo>
                  <a:pt x="4379109" y="285884"/>
                </a:lnTo>
                <a:lnTo>
                  <a:pt x="4422743" y="271134"/>
                </a:lnTo>
                <a:lnTo>
                  <a:pt x="4465825" y="256776"/>
                </a:lnTo>
                <a:lnTo>
                  <a:pt x="4508357" y="242807"/>
                </a:lnTo>
                <a:lnTo>
                  <a:pt x="4550337" y="229230"/>
                </a:lnTo>
                <a:lnTo>
                  <a:pt x="4591766" y="216043"/>
                </a:lnTo>
                <a:lnTo>
                  <a:pt x="4632644" y="203246"/>
                </a:lnTo>
                <a:lnTo>
                  <a:pt x="4672970" y="190841"/>
                </a:lnTo>
                <a:lnTo>
                  <a:pt x="4712746" y="178825"/>
                </a:lnTo>
                <a:lnTo>
                  <a:pt x="4751970" y="167201"/>
                </a:lnTo>
                <a:lnTo>
                  <a:pt x="4790643" y="155967"/>
                </a:lnTo>
                <a:lnTo>
                  <a:pt x="4828765" y="145123"/>
                </a:lnTo>
                <a:lnTo>
                  <a:pt x="4866336" y="134671"/>
                </a:lnTo>
                <a:lnTo>
                  <a:pt x="4903356" y="124609"/>
                </a:lnTo>
                <a:lnTo>
                  <a:pt x="4975741" y="105656"/>
                </a:lnTo>
                <a:lnTo>
                  <a:pt x="5045922" y="88266"/>
                </a:lnTo>
                <a:lnTo>
                  <a:pt x="5113898" y="72438"/>
                </a:lnTo>
                <a:lnTo>
                  <a:pt x="5179669" y="58173"/>
                </a:lnTo>
                <a:lnTo>
                  <a:pt x="5243236" y="45470"/>
                </a:lnTo>
                <a:lnTo>
                  <a:pt x="5304598" y="34329"/>
                </a:lnTo>
                <a:lnTo>
                  <a:pt x="5363755" y="24751"/>
                </a:lnTo>
                <a:lnTo>
                  <a:pt x="5420707" y="16736"/>
                </a:lnTo>
                <a:lnTo>
                  <a:pt x="5475455" y="10282"/>
                </a:lnTo>
                <a:lnTo>
                  <a:pt x="5527998" y="5391"/>
                </a:lnTo>
                <a:lnTo>
                  <a:pt x="5578336" y="2063"/>
                </a:lnTo>
                <a:lnTo>
                  <a:pt x="5626469" y="297"/>
                </a:lnTo>
                <a:lnTo>
                  <a:pt x="5649709" y="0"/>
                </a:lnTo>
                <a:lnTo>
                  <a:pt x="5672398" y="93"/>
                </a:lnTo>
                <a:lnTo>
                  <a:pt x="5716122" y="1452"/>
                </a:lnTo>
                <a:lnTo>
                  <a:pt x="5757641" y="4373"/>
                </a:lnTo>
                <a:lnTo>
                  <a:pt x="5796956" y="8856"/>
                </a:lnTo>
                <a:lnTo>
                  <a:pt x="5851794" y="18511"/>
                </a:lnTo>
                <a:lnTo>
                  <a:pt x="5901671" y="31681"/>
                </a:lnTo>
                <a:lnTo>
                  <a:pt x="5946588" y="48367"/>
                </a:lnTo>
                <a:lnTo>
                  <a:pt x="5986544" y="68567"/>
                </a:lnTo>
                <a:lnTo>
                  <a:pt x="6021539" y="92284"/>
                </a:lnTo>
                <a:lnTo>
                  <a:pt x="6051574" y="119515"/>
                </a:lnTo>
                <a:lnTo>
                  <a:pt x="6076648" y="150263"/>
                </a:lnTo>
                <a:lnTo>
                  <a:pt x="6096761" y="184525"/>
                </a:lnTo>
                <a:lnTo>
                  <a:pt x="6111914" y="222303"/>
                </a:lnTo>
                <a:lnTo>
                  <a:pt x="6122107" y="263596"/>
                </a:lnTo>
                <a:lnTo>
                  <a:pt x="6127338" y="308405"/>
                </a:lnTo>
                <a:lnTo>
                  <a:pt x="6128070" y="340230"/>
                </a:lnTo>
                <a:lnTo>
                  <a:pt x="6127609" y="356729"/>
                </a:lnTo>
                <a:lnTo>
                  <a:pt x="6122920" y="408568"/>
                </a:lnTo>
                <a:lnTo>
                  <a:pt x="6113270" y="463923"/>
                </a:lnTo>
                <a:lnTo>
                  <a:pt x="6094061" y="52238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487" y="1200706"/>
            <a:ext cx="305435" cy="363855"/>
          </a:xfrm>
          <a:custGeom>
            <a:avLst/>
            <a:gdLst/>
            <a:ahLst/>
            <a:cxnLst/>
            <a:rect l="l" t="t" r="r" b="b"/>
            <a:pathLst>
              <a:path w="305434" h="363855">
                <a:moveTo>
                  <a:pt x="0" y="0"/>
                </a:moveTo>
                <a:lnTo>
                  <a:pt x="36752" y="363402"/>
                </a:lnTo>
                <a:lnTo>
                  <a:pt x="305435" y="115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49937" y="2877053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59" h="294639">
                <a:moveTo>
                  <a:pt x="216014" y="0"/>
                </a:moveTo>
                <a:lnTo>
                  <a:pt x="0" y="294556"/>
                </a:lnTo>
                <a:lnTo>
                  <a:pt x="365224" y="290608"/>
                </a:lnTo>
                <a:lnTo>
                  <a:pt x="216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0166" y="2157937"/>
            <a:ext cx="4130675" cy="889635"/>
          </a:xfrm>
          <a:custGeom>
            <a:avLst/>
            <a:gdLst/>
            <a:ahLst/>
            <a:cxnLst/>
            <a:rect l="l" t="t" r="r" b="b"/>
            <a:pathLst>
              <a:path w="4130675" h="889635">
                <a:moveTo>
                  <a:pt x="0" y="889593"/>
                </a:moveTo>
                <a:lnTo>
                  <a:pt x="38268" y="872572"/>
                </a:lnTo>
                <a:lnTo>
                  <a:pt x="109380" y="841718"/>
                </a:lnTo>
                <a:lnTo>
                  <a:pt x="179924" y="811420"/>
                </a:lnTo>
                <a:lnTo>
                  <a:pt x="249900" y="781677"/>
                </a:lnTo>
                <a:lnTo>
                  <a:pt x="319309" y="752489"/>
                </a:lnTo>
                <a:lnTo>
                  <a:pt x="388151" y="723856"/>
                </a:lnTo>
                <a:lnTo>
                  <a:pt x="456425" y="695779"/>
                </a:lnTo>
                <a:lnTo>
                  <a:pt x="524132" y="668258"/>
                </a:lnTo>
                <a:lnTo>
                  <a:pt x="591272" y="641291"/>
                </a:lnTo>
                <a:lnTo>
                  <a:pt x="657844" y="614880"/>
                </a:lnTo>
                <a:lnTo>
                  <a:pt x="723849" y="589025"/>
                </a:lnTo>
                <a:lnTo>
                  <a:pt x="789286" y="563724"/>
                </a:lnTo>
                <a:lnTo>
                  <a:pt x="854156" y="538979"/>
                </a:lnTo>
                <a:lnTo>
                  <a:pt x="918458" y="514790"/>
                </a:lnTo>
                <a:lnTo>
                  <a:pt x="982193" y="491156"/>
                </a:lnTo>
                <a:lnTo>
                  <a:pt x="1045361" y="468077"/>
                </a:lnTo>
                <a:lnTo>
                  <a:pt x="1107962" y="445553"/>
                </a:lnTo>
                <a:lnTo>
                  <a:pt x="1169994" y="423585"/>
                </a:lnTo>
                <a:lnTo>
                  <a:pt x="1231460" y="402172"/>
                </a:lnTo>
                <a:lnTo>
                  <a:pt x="1292358" y="381315"/>
                </a:lnTo>
                <a:lnTo>
                  <a:pt x="1352689" y="361013"/>
                </a:lnTo>
                <a:lnTo>
                  <a:pt x="1412452" y="341266"/>
                </a:lnTo>
                <a:lnTo>
                  <a:pt x="1471648" y="322074"/>
                </a:lnTo>
                <a:lnTo>
                  <a:pt x="1530277" y="303438"/>
                </a:lnTo>
                <a:lnTo>
                  <a:pt x="1588338" y="285358"/>
                </a:lnTo>
                <a:lnTo>
                  <a:pt x="1645832" y="267832"/>
                </a:lnTo>
                <a:lnTo>
                  <a:pt x="1702758" y="250862"/>
                </a:lnTo>
                <a:lnTo>
                  <a:pt x="1759117" y="234448"/>
                </a:lnTo>
                <a:lnTo>
                  <a:pt x="1814909" y="218588"/>
                </a:lnTo>
                <a:lnTo>
                  <a:pt x="1870133" y="203285"/>
                </a:lnTo>
                <a:lnTo>
                  <a:pt x="1924790" y="188536"/>
                </a:lnTo>
                <a:lnTo>
                  <a:pt x="1978879" y="174343"/>
                </a:lnTo>
                <a:lnTo>
                  <a:pt x="2032401" y="160705"/>
                </a:lnTo>
                <a:lnTo>
                  <a:pt x="2085356" y="147622"/>
                </a:lnTo>
                <a:lnTo>
                  <a:pt x="2137743" y="135095"/>
                </a:lnTo>
                <a:lnTo>
                  <a:pt x="2189563" y="123123"/>
                </a:lnTo>
                <a:lnTo>
                  <a:pt x="2240816" y="111707"/>
                </a:lnTo>
                <a:lnTo>
                  <a:pt x="2291501" y="100846"/>
                </a:lnTo>
                <a:lnTo>
                  <a:pt x="2341619" y="90540"/>
                </a:lnTo>
                <a:lnTo>
                  <a:pt x="2391169" y="80789"/>
                </a:lnTo>
                <a:lnTo>
                  <a:pt x="2440152" y="71594"/>
                </a:lnTo>
                <a:lnTo>
                  <a:pt x="2488568" y="62955"/>
                </a:lnTo>
                <a:lnTo>
                  <a:pt x="2536416" y="54870"/>
                </a:lnTo>
                <a:lnTo>
                  <a:pt x="2583697" y="47341"/>
                </a:lnTo>
                <a:lnTo>
                  <a:pt x="2630411" y="40367"/>
                </a:lnTo>
                <a:lnTo>
                  <a:pt x="2676557" y="33949"/>
                </a:lnTo>
                <a:lnTo>
                  <a:pt x="2722136" y="28086"/>
                </a:lnTo>
                <a:lnTo>
                  <a:pt x="2767147" y="22778"/>
                </a:lnTo>
                <a:lnTo>
                  <a:pt x="2811591" y="18026"/>
                </a:lnTo>
                <a:lnTo>
                  <a:pt x="2855468" y="13829"/>
                </a:lnTo>
                <a:lnTo>
                  <a:pt x="2898778" y="10187"/>
                </a:lnTo>
                <a:lnTo>
                  <a:pt x="2941520" y="7101"/>
                </a:lnTo>
                <a:lnTo>
                  <a:pt x="2983694" y="4570"/>
                </a:lnTo>
                <a:lnTo>
                  <a:pt x="3025301" y="2594"/>
                </a:lnTo>
                <a:lnTo>
                  <a:pt x="3066341" y="1174"/>
                </a:lnTo>
                <a:lnTo>
                  <a:pt x="3106814" y="309"/>
                </a:lnTo>
                <a:lnTo>
                  <a:pt x="3146719" y="0"/>
                </a:lnTo>
                <a:lnTo>
                  <a:pt x="3186057" y="245"/>
                </a:lnTo>
                <a:lnTo>
                  <a:pt x="3224827" y="1046"/>
                </a:lnTo>
                <a:lnTo>
                  <a:pt x="3263030" y="2403"/>
                </a:lnTo>
                <a:lnTo>
                  <a:pt x="3337734" y="6782"/>
                </a:lnTo>
                <a:lnTo>
                  <a:pt x="3410169" y="13382"/>
                </a:lnTo>
                <a:lnTo>
                  <a:pt x="3480334" y="22203"/>
                </a:lnTo>
                <a:lnTo>
                  <a:pt x="3548230" y="33246"/>
                </a:lnTo>
                <a:lnTo>
                  <a:pt x="3613856" y="46511"/>
                </a:lnTo>
                <a:lnTo>
                  <a:pt x="3677213" y="61996"/>
                </a:lnTo>
                <a:lnTo>
                  <a:pt x="3738301" y="79703"/>
                </a:lnTo>
                <a:lnTo>
                  <a:pt x="3797119" y="99632"/>
                </a:lnTo>
                <a:lnTo>
                  <a:pt x="3853668" y="121781"/>
                </a:lnTo>
                <a:lnTo>
                  <a:pt x="3907947" y="146152"/>
                </a:lnTo>
                <a:lnTo>
                  <a:pt x="3959957" y="172744"/>
                </a:lnTo>
                <a:lnTo>
                  <a:pt x="4009698" y="201558"/>
                </a:lnTo>
                <a:lnTo>
                  <a:pt x="4057169" y="232593"/>
                </a:lnTo>
                <a:lnTo>
                  <a:pt x="4102371" y="265849"/>
                </a:lnTo>
                <a:lnTo>
                  <a:pt x="4130632" y="296786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92007" y="2313626"/>
            <a:ext cx="340995" cy="351790"/>
          </a:xfrm>
          <a:custGeom>
            <a:avLst/>
            <a:gdLst/>
            <a:ahLst/>
            <a:cxnLst/>
            <a:rect l="l" t="t" r="r" b="b"/>
            <a:pathLst>
              <a:path w="340994" h="351789">
                <a:moveTo>
                  <a:pt x="241144" y="0"/>
                </a:moveTo>
                <a:lnTo>
                  <a:pt x="0" y="220338"/>
                </a:lnTo>
                <a:lnTo>
                  <a:pt x="340932" y="351371"/>
                </a:lnTo>
                <a:lnTo>
                  <a:pt x="24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49937" y="2881252"/>
            <a:ext cx="365125" cy="299085"/>
          </a:xfrm>
          <a:custGeom>
            <a:avLst/>
            <a:gdLst/>
            <a:ahLst/>
            <a:cxnLst/>
            <a:rect l="l" t="t" r="r" b="b"/>
            <a:pathLst>
              <a:path w="365125" h="299085">
                <a:moveTo>
                  <a:pt x="232139" y="0"/>
                </a:moveTo>
                <a:lnTo>
                  <a:pt x="0" y="282022"/>
                </a:lnTo>
                <a:lnTo>
                  <a:pt x="364910" y="298504"/>
                </a:lnTo>
                <a:lnTo>
                  <a:pt x="2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30635" y="3205629"/>
            <a:ext cx="6534784" cy="1917700"/>
          </a:xfrm>
          <a:custGeom>
            <a:avLst/>
            <a:gdLst/>
            <a:ahLst/>
            <a:cxnLst/>
            <a:rect l="l" t="t" r="r" b="b"/>
            <a:pathLst>
              <a:path w="6534784" h="1917700">
                <a:moveTo>
                  <a:pt x="0" y="1917199"/>
                </a:moveTo>
                <a:lnTo>
                  <a:pt x="41278" y="1910110"/>
                </a:lnTo>
                <a:lnTo>
                  <a:pt x="108104" y="1898389"/>
                </a:lnTo>
                <a:lnTo>
                  <a:pt x="174649" y="1886633"/>
                </a:lnTo>
                <a:lnTo>
                  <a:pt x="240915" y="1874841"/>
                </a:lnTo>
                <a:lnTo>
                  <a:pt x="306900" y="1863013"/>
                </a:lnTo>
                <a:lnTo>
                  <a:pt x="372605" y="1851149"/>
                </a:lnTo>
                <a:lnTo>
                  <a:pt x="438029" y="1839250"/>
                </a:lnTo>
                <a:lnTo>
                  <a:pt x="503174" y="1827315"/>
                </a:lnTo>
                <a:lnTo>
                  <a:pt x="568038" y="1815345"/>
                </a:lnTo>
                <a:lnTo>
                  <a:pt x="632621" y="1803339"/>
                </a:lnTo>
                <a:lnTo>
                  <a:pt x="696925" y="1791297"/>
                </a:lnTo>
                <a:lnTo>
                  <a:pt x="760948" y="1779219"/>
                </a:lnTo>
                <a:lnTo>
                  <a:pt x="824691" y="1767106"/>
                </a:lnTo>
                <a:lnTo>
                  <a:pt x="888154" y="1754957"/>
                </a:lnTo>
                <a:lnTo>
                  <a:pt x="951336" y="1742772"/>
                </a:lnTo>
                <a:lnTo>
                  <a:pt x="1014239" y="1730551"/>
                </a:lnTo>
                <a:lnTo>
                  <a:pt x="1076861" y="1718295"/>
                </a:lnTo>
                <a:lnTo>
                  <a:pt x="1139202" y="1706004"/>
                </a:lnTo>
                <a:lnTo>
                  <a:pt x="1201264" y="1693676"/>
                </a:lnTo>
                <a:lnTo>
                  <a:pt x="1263045" y="1681313"/>
                </a:lnTo>
                <a:lnTo>
                  <a:pt x="1324546" y="1668914"/>
                </a:lnTo>
                <a:lnTo>
                  <a:pt x="1385766" y="1656479"/>
                </a:lnTo>
                <a:lnTo>
                  <a:pt x="1446707" y="1644009"/>
                </a:lnTo>
                <a:lnTo>
                  <a:pt x="1507367" y="1631503"/>
                </a:lnTo>
                <a:lnTo>
                  <a:pt x="1567747" y="1618961"/>
                </a:lnTo>
                <a:lnTo>
                  <a:pt x="1627846" y="1606384"/>
                </a:lnTo>
                <a:lnTo>
                  <a:pt x="1687666" y="1593771"/>
                </a:lnTo>
                <a:lnTo>
                  <a:pt x="1747205" y="1581122"/>
                </a:lnTo>
                <a:lnTo>
                  <a:pt x="1806464" y="1568438"/>
                </a:lnTo>
                <a:lnTo>
                  <a:pt x="1865442" y="1555718"/>
                </a:lnTo>
                <a:lnTo>
                  <a:pt x="1924141" y="1542962"/>
                </a:lnTo>
                <a:lnTo>
                  <a:pt x="1982559" y="1530170"/>
                </a:lnTo>
                <a:lnTo>
                  <a:pt x="2040696" y="1517343"/>
                </a:lnTo>
                <a:lnTo>
                  <a:pt x="2098554" y="1504480"/>
                </a:lnTo>
                <a:lnTo>
                  <a:pt x="2156131" y="1491581"/>
                </a:lnTo>
                <a:lnTo>
                  <a:pt x="2213428" y="1478647"/>
                </a:lnTo>
                <a:lnTo>
                  <a:pt x="2270445" y="1465677"/>
                </a:lnTo>
                <a:lnTo>
                  <a:pt x="2327181" y="1452671"/>
                </a:lnTo>
                <a:lnTo>
                  <a:pt x="2383638" y="1439630"/>
                </a:lnTo>
                <a:lnTo>
                  <a:pt x="2439814" y="1426553"/>
                </a:lnTo>
                <a:lnTo>
                  <a:pt x="2495709" y="1413440"/>
                </a:lnTo>
                <a:lnTo>
                  <a:pt x="2551325" y="1400292"/>
                </a:lnTo>
                <a:lnTo>
                  <a:pt x="2606660" y="1387107"/>
                </a:lnTo>
                <a:lnTo>
                  <a:pt x="2661715" y="1373888"/>
                </a:lnTo>
                <a:lnTo>
                  <a:pt x="2716490" y="1360632"/>
                </a:lnTo>
                <a:lnTo>
                  <a:pt x="2770984" y="1347341"/>
                </a:lnTo>
                <a:lnTo>
                  <a:pt x="2825198" y="1334014"/>
                </a:lnTo>
                <a:lnTo>
                  <a:pt x="2879132" y="1320651"/>
                </a:lnTo>
                <a:lnTo>
                  <a:pt x="2932786" y="1307253"/>
                </a:lnTo>
                <a:lnTo>
                  <a:pt x="2986159" y="1293819"/>
                </a:lnTo>
                <a:lnTo>
                  <a:pt x="3039252" y="1280349"/>
                </a:lnTo>
                <a:lnTo>
                  <a:pt x="3092065" y="1266844"/>
                </a:lnTo>
                <a:lnTo>
                  <a:pt x="3144598" y="1253302"/>
                </a:lnTo>
                <a:lnTo>
                  <a:pt x="3196850" y="1239726"/>
                </a:lnTo>
                <a:lnTo>
                  <a:pt x="3248822" y="1226113"/>
                </a:lnTo>
                <a:lnTo>
                  <a:pt x="3300514" y="1212465"/>
                </a:lnTo>
                <a:lnTo>
                  <a:pt x="3351926" y="1198781"/>
                </a:lnTo>
                <a:lnTo>
                  <a:pt x="3403057" y="1185061"/>
                </a:lnTo>
                <a:lnTo>
                  <a:pt x="3453908" y="1171306"/>
                </a:lnTo>
                <a:lnTo>
                  <a:pt x="3504479" y="1157515"/>
                </a:lnTo>
                <a:lnTo>
                  <a:pt x="3554769" y="1143688"/>
                </a:lnTo>
                <a:lnTo>
                  <a:pt x="3604780" y="1129826"/>
                </a:lnTo>
                <a:lnTo>
                  <a:pt x="3654510" y="1115928"/>
                </a:lnTo>
                <a:lnTo>
                  <a:pt x="3703959" y="1101994"/>
                </a:lnTo>
                <a:lnTo>
                  <a:pt x="3753129" y="1088025"/>
                </a:lnTo>
                <a:lnTo>
                  <a:pt x="3802018" y="1074019"/>
                </a:lnTo>
                <a:lnTo>
                  <a:pt x="3850627" y="1059979"/>
                </a:lnTo>
                <a:lnTo>
                  <a:pt x="3898956" y="1045902"/>
                </a:lnTo>
                <a:lnTo>
                  <a:pt x="3947004" y="1031790"/>
                </a:lnTo>
                <a:lnTo>
                  <a:pt x="3994773" y="1017642"/>
                </a:lnTo>
                <a:lnTo>
                  <a:pt x="4042261" y="1003458"/>
                </a:lnTo>
                <a:lnTo>
                  <a:pt x="4089468" y="989239"/>
                </a:lnTo>
                <a:lnTo>
                  <a:pt x="4136396" y="974984"/>
                </a:lnTo>
                <a:lnTo>
                  <a:pt x="4183043" y="960693"/>
                </a:lnTo>
                <a:lnTo>
                  <a:pt x="4229410" y="946367"/>
                </a:lnTo>
                <a:lnTo>
                  <a:pt x="4275497" y="932004"/>
                </a:lnTo>
                <a:lnTo>
                  <a:pt x="4321303" y="917607"/>
                </a:lnTo>
                <a:lnTo>
                  <a:pt x="4366829" y="903173"/>
                </a:lnTo>
                <a:lnTo>
                  <a:pt x="4412075" y="888704"/>
                </a:lnTo>
                <a:lnTo>
                  <a:pt x="4457041" y="874199"/>
                </a:lnTo>
                <a:lnTo>
                  <a:pt x="4501726" y="859658"/>
                </a:lnTo>
                <a:lnTo>
                  <a:pt x="4546131" y="845082"/>
                </a:lnTo>
                <a:lnTo>
                  <a:pt x="4590256" y="830470"/>
                </a:lnTo>
                <a:lnTo>
                  <a:pt x="4634101" y="815822"/>
                </a:lnTo>
                <a:lnTo>
                  <a:pt x="4677665" y="801139"/>
                </a:lnTo>
                <a:lnTo>
                  <a:pt x="4720950" y="786420"/>
                </a:lnTo>
                <a:lnTo>
                  <a:pt x="4763953" y="771665"/>
                </a:lnTo>
                <a:lnTo>
                  <a:pt x="4806677" y="756875"/>
                </a:lnTo>
                <a:lnTo>
                  <a:pt x="4849120" y="742048"/>
                </a:lnTo>
                <a:lnTo>
                  <a:pt x="4891284" y="727186"/>
                </a:lnTo>
                <a:lnTo>
                  <a:pt x="4933166" y="712289"/>
                </a:lnTo>
                <a:lnTo>
                  <a:pt x="4974769" y="697356"/>
                </a:lnTo>
                <a:lnTo>
                  <a:pt x="5016091" y="682387"/>
                </a:lnTo>
                <a:lnTo>
                  <a:pt x="5057134" y="667382"/>
                </a:lnTo>
                <a:lnTo>
                  <a:pt x="5097895" y="652342"/>
                </a:lnTo>
                <a:lnTo>
                  <a:pt x="5138377" y="637266"/>
                </a:lnTo>
                <a:lnTo>
                  <a:pt x="5178578" y="622154"/>
                </a:lnTo>
                <a:lnTo>
                  <a:pt x="5218499" y="607006"/>
                </a:lnTo>
                <a:lnTo>
                  <a:pt x="5258140" y="591823"/>
                </a:lnTo>
                <a:lnTo>
                  <a:pt x="5297501" y="576604"/>
                </a:lnTo>
                <a:lnTo>
                  <a:pt x="5336581" y="561350"/>
                </a:lnTo>
                <a:lnTo>
                  <a:pt x="5375381" y="546060"/>
                </a:lnTo>
                <a:lnTo>
                  <a:pt x="5413901" y="530734"/>
                </a:lnTo>
                <a:lnTo>
                  <a:pt x="5452141" y="515372"/>
                </a:lnTo>
                <a:lnTo>
                  <a:pt x="5490100" y="499975"/>
                </a:lnTo>
                <a:lnTo>
                  <a:pt x="5527779" y="484542"/>
                </a:lnTo>
                <a:lnTo>
                  <a:pt x="5565178" y="469073"/>
                </a:lnTo>
                <a:lnTo>
                  <a:pt x="5602296" y="453569"/>
                </a:lnTo>
                <a:lnTo>
                  <a:pt x="5639135" y="438029"/>
                </a:lnTo>
                <a:lnTo>
                  <a:pt x="5675693" y="422453"/>
                </a:lnTo>
                <a:lnTo>
                  <a:pt x="5711970" y="406841"/>
                </a:lnTo>
                <a:lnTo>
                  <a:pt x="5747968" y="391194"/>
                </a:lnTo>
                <a:lnTo>
                  <a:pt x="5783685" y="375511"/>
                </a:lnTo>
                <a:lnTo>
                  <a:pt x="5819122" y="359793"/>
                </a:lnTo>
                <a:lnTo>
                  <a:pt x="5854279" y="344038"/>
                </a:lnTo>
                <a:lnTo>
                  <a:pt x="5889156" y="328248"/>
                </a:lnTo>
                <a:lnTo>
                  <a:pt x="5958068" y="296561"/>
                </a:lnTo>
                <a:lnTo>
                  <a:pt x="6025859" y="264732"/>
                </a:lnTo>
                <a:lnTo>
                  <a:pt x="6092530" y="232759"/>
                </a:lnTo>
                <a:lnTo>
                  <a:pt x="6158079" y="200643"/>
                </a:lnTo>
                <a:lnTo>
                  <a:pt x="6222507" y="168385"/>
                </a:lnTo>
                <a:lnTo>
                  <a:pt x="6285814" y="135984"/>
                </a:lnTo>
                <a:lnTo>
                  <a:pt x="6348001" y="103441"/>
                </a:lnTo>
                <a:lnTo>
                  <a:pt x="6409066" y="70754"/>
                </a:lnTo>
                <a:lnTo>
                  <a:pt x="6469010" y="37925"/>
                </a:lnTo>
                <a:lnTo>
                  <a:pt x="6498562" y="21456"/>
                </a:lnTo>
                <a:lnTo>
                  <a:pt x="65346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45755" y="3059990"/>
            <a:ext cx="364490" cy="307975"/>
          </a:xfrm>
          <a:custGeom>
            <a:avLst/>
            <a:gdLst/>
            <a:ahLst/>
            <a:cxnLst/>
            <a:rect l="l" t="t" r="r" b="b"/>
            <a:pathLst>
              <a:path w="364490" h="307975">
                <a:moveTo>
                  <a:pt x="364282" y="0"/>
                </a:moveTo>
                <a:lnTo>
                  <a:pt x="0" y="26679"/>
                </a:lnTo>
                <a:lnTo>
                  <a:pt x="167010" y="307425"/>
                </a:lnTo>
                <a:lnTo>
                  <a:pt x="36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49937" y="4954749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4" h="322579">
                <a:moveTo>
                  <a:pt x="294336" y="0"/>
                </a:moveTo>
                <a:lnTo>
                  <a:pt x="0" y="216297"/>
                </a:lnTo>
                <a:lnTo>
                  <a:pt x="349622" y="321969"/>
                </a:lnTo>
                <a:lnTo>
                  <a:pt x="29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430" y="1545251"/>
            <a:ext cx="11266672" cy="8565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284" y="775488"/>
            <a:ext cx="6128385" cy="2266315"/>
          </a:xfrm>
          <a:custGeom>
            <a:avLst/>
            <a:gdLst/>
            <a:ahLst/>
            <a:cxnLst/>
            <a:rect l="l" t="t" r="r" b="b"/>
            <a:pathLst>
              <a:path w="6128384" h="2266315">
                <a:moveTo>
                  <a:pt x="0" y="2266031"/>
                </a:moveTo>
                <a:lnTo>
                  <a:pt x="37257" y="2246901"/>
                </a:lnTo>
                <a:lnTo>
                  <a:pt x="118923" y="2205200"/>
                </a:lnTo>
                <a:lnTo>
                  <a:pt x="200038" y="2163889"/>
                </a:lnTo>
                <a:lnTo>
                  <a:pt x="280601" y="2122969"/>
                </a:lnTo>
                <a:lnTo>
                  <a:pt x="360613" y="2082440"/>
                </a:lnTo>
                <a:lnTo>
                  <a:pt x="440075" y="2042301"/>
                </a:lnTo>
                <a:lnTo>
                  <a:pt x="518984" y="2002553"/>
                </a:lnTo>
                <a:lnTo>
                  <a:pt x="597343" y="1963196"/>
                </a:lnTo>
                <a:lnTo>
                  <a:pt x="675151" y="1924229"/>
                </a:lnTo>
                <a:lnTo>
                  <a:pt x="752407" y="1885653"/>
                </a:lnTo>
                <a:lnTo>
                  <a:pt x="829112" y="1847467"/>
                </a:lnTo>
                <a:lnTo>
                  <a:pt x="905266" y="1809672"/>
                </a:lnTo>
                <a:lnTo>
                  <a:pt x="980869" y="1772267"/>
                </a:lnTo>
                <a:lnTo>
                  <a:pt x="1055921" y="1735254"/>
                </a:lnTo>
                <a:lnTo>
                  <a:pt x="1130421" y="1698630"/>
                </a:lnTo>
                <a:lnTo>
                  <a:pt x="1204370" y="1662398"/>
                </a:lnTo>
                <a:lnTo>
                  <a:pt x="1277768" y="1626556"/>
                </a:lnTo>
                <a:lnTo>
                  <a:pt x="1350615" y="1591104"/>
                </a:lnTo>
                <a:lnTo>
                  <a:pt x="1422911" y="1556043"/>
                </a:lnTo>
                <a:lnTo>
                  <a:pt x="1494655" y="1521373"/>
                </a:lnTo>
                <a:lnTo>
                  <a:pt x="1565848" y="1487094"/>
                </a:lnTo>
                <a:lnTo>
                  <a:pt x="1636490" y="1453205"/>
                </a:lnTo>
                <a:lnTo>
                  <a:pt x="1706581" y="1419706"/>
                </a:lnTo>
                <a:lnTo>
                  <a:pt x="1776121" y="1386598"/>
                </a:lnTo>
                <a:lnTo>
                  <a:pt x="1845109" y="1353881"/>
                </a:lnTo>
                <a:lnTo>
                  <a:pt x="1913547" y="1321555"/>
                </a:lnTo>
                <a:lnTo>
                  <a:pt x="1981433" y="1289619"/>
                </a:lnTo>
                <a:lnTo>
                  <a:pt x="2048768" y="1258073"/>
                </a:lnTo>
                <a:lnTo>
                  <a:pt x="2115551" y="1226919"/>
                </a:lnTo>
                <a:lnTo>
                  <a:pt x="2181784" y="1196154"/>
                </a:lnTo>
                <a:lnTo>
                  <a:pt x="2247465" y="1165781"/>
                </a:lnTo>
                <a:lnTo>
                  <a:pt x="2312595" y="1135798"/>
                </a:lnTo>
                <a:lnTo>
                  <a:pt x="2377174" y="1106206"/>
                </a:lnTo>
                <a:lnTo>
                  <a:pt x="2441202" y="1077004"/>
                </a:lnTo>
                <a:lnTo>
                  <a:pt x="2504678" y="1048193"/>
                </a:lnTo>
                <a:lnTo>
                  <a:pt x="2567604" y="1019772"/>
                </a:lnTo>
                <a:lnTo>
                  <a:pt x="2629978" y="991742"/>
                </a:lnTo>
                <a:lnTo>
                  <a:pt x="2691801" y="964103"/>
                </a:lnTo>
                <a:lnTo>
                  <a:pt x="2753073" y="936854"/>
                </a:lnTo>
                <a:lnTo>
                  <a:pt x="2813793" y="909996"/>
                </a:lnTo>
                <a:lnTo>
                  <a:pt x="2873963" y="883529"/>
                </a:lnTo>
                <a:lnTo>
                  <a:pt x="2933581" y="857452"/>
                </a:lnTo>
                <a:lnTo>
                  <a:pt x="2992648" y="831766"/>
                </a:lnTo>
                <a:lnTo>
                  <a:pt x="3051164" y="806470"/>
                </a:lnTo>
                <a:lnTo>
                  <a:pt x="3109129" y="781565"/>
                </a:lnTo>
                <a:lnTo>
                  <a:pt x="3166542" y="757050"/>
                </a:lnTo>
                <a:lnTo>
                  <a:pt x="3223404" y="732926"/>
                </a:lnTo>
                <a:lnTo>
                  <a:pt x="3279715" y="709193"/>
                </a:lnTo>
                <a:lnTo>
                  <a:pt x="3335475" y="685850"/>
                </a:lnTo>
                <a:lnTo>
                  <a:pt x="3390684" y="662898"/>
                </a:lnTo>
                <a:lnTo>
                  <a:pt x="3445342" y="640337"/>
                </a:lnTo>
                <a:lnTo>
                  <a:pt x="3499448" y="618166"/>
                </a:lnTo>
                <a:lnTo>
                  <a:pt x="3553003" y="596386"/>
                </a:lnTo>
                <a:lnTo>
                  <a:pt x="3606007" y="574996"/>
                </a:lnTo>
                <a:lnTo>
                  <a:pt x="3658460" y="553997"/>
                </a:lnTo>
                <a:lnTo>
                  <a:pt x="3710361" y="533389"/>
                </a:lnTo>
                <a:lnTo>
                  <a:pt x="3761712" y="513171"/>
                </a:lnTo>
                <a:lnTo>
                  <a:pt x="3812511" y="493344"/>
                </a:lnTo>
                <a:lnTo>
                  <a:pt x="3862759" y="473907"/>
                </a:lnTo>
                <a:lnTo>
                  <a:pt x="3912456" y="454861"/>
                </a:lnTo>
                <a:lnTo>
                  <a:pt x="3961602" y="436205"/>
                </a:lnTo>
                <a:lnTo>
                  <a:pt x="4010196" y="417941"/>
                </a:lnTo>
                <a:lnTo>
                  <a:pt x="4058239" y="400066"/>
                </a:lnTo>
                <a:lnTo>
                  <a:pt x="4105731" y="382583"/>
                </a:lnTo>
                <a:lnTo>
                  <a:pt x="4152672" y="365490"/>
                </a:lnTo>
                <a:lnTo>
                  <a:pt x="4199062" y="348787"/>
                </a:lnTo>
                <a:lnTo>
                  <a:pt x="4244901" y="332476"/>
                </a:lnTo>
                <a:lnTo>
                  <a:pt x="4290188" y="316554"/>
                </a:lnTo>
                <a:lnTo>
                  <a:pt x="4334924" y="301024"/>
                </a:lnTo>
                <a:lnTo>
                  <a:pt x="4379109" y="285884"/>
                </a:lnTo>
                <a:lnTo>
                  <a:pt x="4422743" y="271134"/>
                </a:lnTo>
                <a:lnTo>
                  <a:pt x="4465825" y="256776"/>
                </a:lnTo>
                <a:lnTo>
                  <a:pt x="4508357" y="242807"/>
                </a:lnTo>
                <a:lnTo>
                  <a:pt x="4550337" y="229230"/>
                </a:lnTo>
                <a:lnTo>
                  <a:pt x="4591766" y="216043"/>
                </a:lnTo>
                <a:lnTo>
                  <a:pt x="4632644" y="203246"/>
                </a:lnTo>
                <a:lnTo>
                  <a:pt x="4672970" y="190841"/>
                </a:lnTo>
                <a:lnTo>
                  <a:pt x="4712746" y="178825"/>
                </a:lnTo>
                <a:lnTo>
                  <a:pt x="4751970" y="167201"/>
                </a:lnTo>
                <a:lnTo>
                  <a:pt x="4790643" y="155967"/>
                </a:lnTo>
                <a:lnTo>
                  <a:pt x="4828765" y="145123"/>
                </a:lnTo>
                <a:lnTo>
                  <a:pt x="4866336" y="134671"/>
                </a:lnTo>
                <a:lnTo>
                  <a:pt x="4903356" y="124609"/>
                </a:lnTo>
                <a:lnTo>
                  <a:pt x="4975741" y="105656"/>
                </a:lnTo>
                <a:lnTo>
                  <a:pt x="5045922" y="88266"/>
                </a:lnTo>
                <a:lnTo>
                  <a:pt x="5113898" y="72438"/>
                </a:lnTo>
                <a:lnTo>
                  <a:pt x="5179669" y="58173"/>
                </a:lnTo>
                <a:lnTo>
                  <a:pt x="5243236" y="45470"/>
                </a:lnTo>
                <a:lnTo>
                  <a:pt x="5304598" y="34329"/>
                </a:lnTo>
                <a:lnTo>
                  <a:pt x="5363755" y="24751"/>
                </a:lnTo>
                <a:lnTo>
                  <a:pt x="5420707" y="16736"/>
                </a:lnTo>
                <a:lnTo>
                  <a:pt x="5475455" y="10282"/>
                </a:lnTo>
                <a:lnTo>
                  <a:pt x="5527998" y="5391"/>
                </a:lnTo>
                <a:lnTo>
                  <a:pt x="5578336" y="2063"/>
                </a:lnTo>
                <a:lnTo>
                  <a:pt x="5626469" y="297"/>
                </a:lnTo>
                <a:lnTo>
                  <a:pt x="5649709" y="0"/>
                </a:lnTo>
                <a:lnTo>
                  <a:pt x="5672398" y="93"/>
                </a:lnTo>
                <a:lnTo>
                  <a:pt x="5716122" y="1452"/>
                </a:lnTo>
                <a:lnTo>
                  <a:pt x="5757641" y="4373"/>
                </a:lnTo>
                <a:lnTo>
                  <a:pt x="5796956" y="8856"/>
                </a:lnTo>
                <a:lnTo>
                  <a:pt x="5851794" y="18511"/>
                </a:lnTo>
                <a:lnTo>
                  <a:pt x="5901671" y="31681"/>
                </a:lnTo>
                <a:lnTo>
                  <a:pt x="5946588" y="48367"/>
                </a:lnTo>
                <a:lnTo>
                  <a:pt x="5986544" y="68567"/>
                </a:lnTo>
                <a:lnTo>
                  <a:pt x="6021539" y="92284"/>
                </a:lnTo>
                <a:lnTo>
                  <a:pt x="6051574" y="119515"/>
                </a:lnTo>
                <a:lnTo>
                  <a:pt x="6076648" y="150263"/>
                </a:lnTo>
                <a:lnTo>
                  <a:pt x="6096761" y="184525"/>
                </a:lnTo>
                <a:lnTo>
                  <a:pt x="6111914" y="222303"/>
                </a:lnTo>
                <a:lnTo>
                  <a:pt x="6122107" y="263596"/>
                </a:lnTo>
                <a:lnTo>
                  <a:pt x="6127338" y="308405"/>
                </a:lnTo>
                <a:lnTo>
                  <a:pt x="6128070" y="340230"/>
                </a:lnTo>
                <a:lnTo>
                  <a:pt x="6127609" y="356729"/>
                </a:lnTo>
                <a:lnTo>
                  <a:pt x="6122920" y="408568"/>
                </a:lnTo>
                <a:lnTo>
                  <a:pt x="6113270" y="463923"/>
                </a:lnTo>
                <a:lnTo>
                  <a:pt x="6094061" y="52238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487" y="1200706"/>
            <a:ext cx="305435" cy="363855"/>
          </a:xfrm>
          <a:custGeom>
            <a:avLst/>
            <a:gdLst/>
            <a:ahLst/>
            <a:cxnLst/>
            <a:rect l="l" t="t" r="r" b="b"/>
            <a:pathLst>
              <a:path w="305434" h="363855">
                <a:moveTo>
                  <a:pt x="0" y="0"/>
                </a:moveTo>
                <a:lnTo>
                  <a:pt x="36752" y="363402"/>
                </a:lnTo>
                <a:lnTo>
                  <a:pt x="305435" y="115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49937" y="2877053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59" h="294639">
                <a:moveTo>
                  <a:pt x="216014" y="0"/>
                </a:moveTo>
                <a:lnTo>
                  <a:pt x="0" y="294556"/>
                </a:lnTo>
                <a:lnTo>
                  <a:pt x="365224" y="290608"/>
                </a:lnTo>
                <a:lnTo>
                  <a:pt x="216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0166" y="2157937"/>
            <a:ext cx="4130675" cy="889635"/>
          </a:xfrm>
          <a:custGeom>
            <a:avLst/>
            <a:gdLst/>
            <a:ahLst/>
            <a:cxnLst/>
            <a:rect l="l" t="t" r="r" b="b"/>
            <a:pathLst>
              <a:path w="4130675" h="889635">
                <a:moveTo>
                  <a:pt x="0" y="889593"/>
                </a:moveTo>
                <a:lnTo>
                  <a:pt x="38268" y="872572"/>
                </a:lnTo>
                <a:lnTo>
                  <a:pt x="109380" y="841718"/>
                </a:lnTo>
                <a:lnTo>
                  <a:pt x="179924" y="811420"/>
                </a:lnTo>
                <a:lnTo>
                  <a:pt x="249900" y="781677"/>
                </a:lnTo>
                <a:lnTo>
                  <a:pt x="319309" y="752489"/>
                </a:lnTo>
                <a:lnTo>
                  <a:pt x="388151" y="723856"/>
                </a:lnTo>
                <a:lnTo>
                  <a:pt x="456425" y="695779"/>
                </a:lnTo>
                <a:lnTo>
                  <a:pt x="524132" y="668258"/>
                </a:lnTo>
                <a:lnTo>
                  <a:pt x="591272" y="641291"/>
                </a:lnTo>
                <a:lnTo>
                  <a:pt x="657844" y="614880"/>
                </a:lnTo>
                <a:lnTo>
                  <a:pt x="723849" y="589025"/>
                </a:lnTo>
                <a:lnTo>
                  <a:pt x="789286" y="563724"/>
                </a:lnTo>
                <a:lnTo>
                  <a:pt x="854156" y="538979"/>
                </a:lnTo>
                <a:lnTo>
                  <a:pt x="918458" y="514790"/>
                </a:lnTo>
                <a:lnTo>
                  <a:pt x="982193" y="491156"/>
                </a:lnTo>
                <a:lnTo>
                  <a:pt x="1045361" y="468077"/>
                </a:lnTo>
                <a:lnTo>
                  <a:pt x="1107962" y="445553"/>
                </a:lnTo>
                <a:lnTo>
                  <a:pt x="1169994" y="423585"/>
                </a:lnTo>
                <a:lnTo>
                  <a:pt x="1231460" y="402172"/>
                </a:lnTo>
                <a:lnTo>
                  <a:pt x="1292358" y="381315"/>
                </a:lnTo>
                <a:lnTo>
                  <a:pt x="1352689" y="361013"/>
                </a:lnTo>
                <a:lnTo>
                  <a:pt x="1412452" y="341266"/>
                </a:lnTo>
                <a:lnTo>
                  <a:pt x="1471648" y="322074"/>
                </a:lnTo>
                <a:lnTo>
                  <a:pt x="1530277" y="303438"/>
                </a:lnTo>
                <a:lnTo>
                  <a:pt x="1588338" y="285358"/>
                </a:lnTo>
                <a:lnTo>
                  <a:pt x="1645832" y="267832"/>
                </a:lnTo>
                <a:lnTo>
                  <a:pt x="1702758" y="250862"/>
                </a:lnTo>
                <a:lnTo>
                  <a:pt x="1759117" y="234448"/>
                </a:lnTo>
                <a:lnTo>
                  <a:pt x="1814909" y="218588"/>
                </a:lnTo>
                <a:lnTo>
                  <a:pt x="1870133" y="203285"/>
                </a:lnTo>
                <a:lnTo>
                  <a:pt x="1924790" y="188536"/>
                </a:lnTo>
                <a:lnTo>
                  <a:pt x="1978879" y="174343"/>
                </a:lnTo>
                <a:lnTo>
                  <a:pt x="2032401" y="160705"/>
                </a:lnTo>
                <a:lnTo>
                  <a:pt x="2085356" y="147622"/>
                </a:lnTo>
                <a:lnTo>
                  <a:pt x="2137743" y="135095"/>
                </a:lnTo>
                <a:lnTo>
                  <a:pt x="2189563" y="123123"/>
                </a:lnTo>
                <a:lnTo>
                  <a:pt x="2240816" y="111707"/>
                </a:lnTo>
                <a:lnTo>
                  <a:pt x="2291501" y="100846"/>
                </a:lnTo>
                <a:lnTo>
                  <a:pt x="2341619" y="90540"/>
                </a:lnTo>
                <a:lnTo>
                  <a:pt x="2391169" y="80789"/>
                </a:lnTo>
                <a:lnTo>
                  <a:pt x="2440152" y="71594"/>
                </a:lnTo>
                <a:lnTo>
                  <a:pt x="2488568" y="62955"/>
                </a:lnTo>
                <a:lnTo>
                  <a:pt x="2536416" y="54870"/>
                </a:lnTo>
                <a:lnTo>
                  <a:pt x="2583697" y="47341"/>
                </a:lnTo>
                <a:lnTo>
                  <a:pt x="2630411" y="40367"/>
                </a:lnTo>
                <a:lnTo>
                  <a:pt x="2676557" y="33949"/>
                </a:lnTo>
                <a:lnTo>
                  <a:pt x="2722136" y="28086"/>
                </a:lnTo>
                <a:lnTo>
                  <a:pt x="2767147" y="22778"/>
                </a:lnTo>
                <a:lnTo>
                  <a:pt x="2811591" y="18026"/>
                </a:lnTo>
                <a:lnTo>
                  <a:pt x="2855468" y="13829"/>
                </a:lnTo>
                <a:lnTo>
                  <a:pt x="2898778" y="10187"/>
                </a:lnTo>
                <a:lnTo>
                  <a:pt x="2941520" y="7101"/>
                </a:lnTo>
                <a:lnTo>
                  <a:pt x="2983694" y="4570"/>
                </a:lnTo>
                <a:lnTo>
                  <a:pt x="3025301" y="2594"/>
                </a:lnTo>
                <a:lnTo>
                  <a:pt x="3066341" y="1174"/>
                </a:lnTo>
                <a:lnTo>
                  <a:pt x="3106814" y="309"/>
                </a:lnTo>
                <a:lnTo>
                  <a:pt x="3146719" y="0"/>
                </a:lnTo>
                <a:lnTo>
                  <a:pt x="3186057" y="245"/>
                </a:lnTo>
                <a:lnTo>
                  <a:pt x="3224827" y="1046"/>
                </a:lnTo>
                <a:lnTo>
                  <a:pt x="3263030" y="2403"/>
                </a:lnTo>
                <a:lnTo>
                  <a:pt x="3337734" y="6782"/>
                </a:lnTo>
                <a:lnTo>
                  <a:pt x="3410169" y="13382"/>
                </a:lnTo>
                <a:lnTo>
                  <a:pt x="3480334" y="22203"/>
                </a:lnTo>
                <a:lnTo>
                  <a:pt x="3548230" y="33246"/>
                </a:lnTo>
                <a:lnTo>
                  <a:pt x="3613856" y="46511"/>
                </a:lnTo>
                <a:lnTo>
                  <a:pt x="3677213" y="61996"/>
                </a:lnTo>
                <a:lnTo>
                  <a:pt x="3738301" y="79703"/>
                </a:lnTo>
                <a:lnTo>
                  <a:pt x="3797119" y="99632"/>
                </a:lnTo>
                <a:lnTo>
                  <a:pt x="3853668" y="121781"/>
                </a:lnTo>
                <a:lnTo>
                  <a:pt x="3907947" y="146152"/>
                </a:lnTo>
                <a:lnTo>
                  <a:pt x="3959957" y="172744"/>
                </a:lnTo>
                <a:lnTo>
                  <a:pt x="4009698" y="201558"/>
                </a:lnTo>
                <a:lnTo>
                  <a:pt x="4057169" y="232593"/>
                </a:lnTo>
                <a:lnTo>
                  <a:pt x="4102371" y="265849"/>
                </a:lnTo>
                <a:lnTo>
                  <a:pt x="4130632" y="296786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92007" y="2313626"/>
            <a:ext cx="340995" cy="351790"/>
          </a:xfrm>
          <a:custGeom>
            <a:avLst/>
            <a:gdLst/>
            <a:ahLst/>
            <a:cxnLst/>
            <a:rect l="l" t="t" r="r" b="b"/>
            <a:pathLst>
              <a:path w="340994" h="351789">
                <a:moveTo>
                  <a:pt x="241144" y="0"/>
                </a:moveTo>
                <a:lnTo>
                  <a:pt x="0" y="220338"/>
                </a:lnTo>
                <a:lnTo>
                  <a:pt x="340932" y="351371"/>
                </a:lnTo>
                <a:lnTo>
                  <a:pt x="24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49937" y="2881252"/>
            <a:ext cx="365125" cy="299085"/>
          </a:xfrm>
          <a:custGeom>
            <a:avLst/>
            <a:gdLst/>
            <a:ahLst/>
            <a:cxnLst/>
            <a:rect l="l" t="t" r="r" b="b"/>
            <a:pathLst>
              <a:path w="365125" h="299085">
                <a:moveTo>
                  <a:pt x="232139" y="0"/>
                </a:moveTo>
                <a:lnTo>
                  <a:pt x="0" y="282022"/>
                </a:lnTo>
                <a:lnTo>
                  <a:pt x="364910" y="298504"/>
                </a:lnTo>
                <a:lnTo>
                  <a:pt x="2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30635" y="3205629"/>
            <a:ext cx="6534784" cy="1917700"/>
          </a:xfrm>
          <a:custGeom>
            <a:avLst/>
            <a:gdLst/>
            <a:ahLst/>
            <a:cxnLst/>
            <a:rect l="l" t="t" r="r" b="b"/>
            <a:pathLst>
              <a:path w="6534784" h="1917700">
                <a:moveTo>
                  <a:pt x="0" y="1917199"/>
                </a:moveTo>
                <a:lnTo>
                  <a:pt x="41278" y="1910110"/>
                </a:lnTo>
                <a:lnTo>
                  <a:pt x="108104" y="1898389"/>
                </a:lnTo>
                <a:lnTo>
                  <a:pt x="174649" y="1886633"/>
                </a:lnTo>
                <a:lnTo>
                  <a:pt x="240915" y="1874841"/>
                </a:lnTo>
                <a:lnTo>
                  <a:pt x="306900" y="1863013"/>
                </a:lnTo>
                <a:lnTo>
                  <a:pt x="372605" y="1851149"/>
                </a:lnTo>
                <a:lnTo>
                  <a:pt x="438029" y="1839250"/>
                </a:lnTo>
                <a:lnTo>
                  <a:pt x="503174" y="1827315"/>
                </a:lnTo>
                <a:lnTo>
                  <a:pt x="568038" y="1815345"/>
                </a:lnTo>
                <a:lnTo>
                  <a:pt x="632621" y="1803339"/>
                </a:lnTo>
                <a:lnTo>
                  <a:pt x="696925" y="1791297"/>
                </a:lnTo>
                <a:lnTo>
                  <a:pt x="760948" y="1779219"/>
                </a:lnTo>
                <a:lnTo>
                  <a:pt x="824691" y="1767106"/>
                </a:lnTo>
                <a:lnTo>
                  <a:pt x="888154" y="1754957"/>
                </a:lnTo>
                <a:lnTo>
                  <a:pt x="951336" y="1742772"/>
                </a:lnTo>
                <a:lnTo>
                  <a:pt x="1014239" y="1730551"/>
                </a:lnTo>
                <a:lnTo>
                  <a:pt x="1076861" y="1718295"/>
                </a:lnTo>
                <a:lnTo>
                  <a:pt x="1139202" y="1706004"/>
                </a:lnTo>
                <a:lnTo>
                  <a:pt x="1201264" y="1693676"/>
                </a:lnTo>
                <a:lnTo>
                  <a:pt x="1263045" y="1681313"/>
                </a:lnTo>
                <a:lnTo>
                  <a:pt x="1324546" y="1668914"/>
                </a:lnTo>
                <a:lnTo>
                  <a:pt x="1385766" y="1656479"/>
                </a:lnTo>
                <a:lnTo>
                  <a:pt x="1446707" y="1644009"/>
                </a:lnTo>
                <a:lnTo>
                  <a:pt x="1507367" y="1631503"/>
                </a:lnTo>
                <a:lnTo>
                  <a:pt x="1567747" y="1618961"/>
                </a:lnTo>
                <a:lnTo>
                  <a:pt x="1627846" y="1606384"/>
                </a:lnTo>
                <a:lnTo>
                  <a:pt x="1687666" y="1593771"/>
                </a:lnTo>
                <a:lnTo>
                  <a:pt x="1747205" y="1581122"/>
                </a:lnTo>
                <a:lnTo>
                  <a:pt x="1806464" y="1568438"/>
                </a:lnTo>
                <a:lnTo>
                  <a:pt x="1865442" y="1555718"/>
                </a:lnTo>
                <a:lnTo>
                  <a:pt x="1924141" y="1542962"/>
                </a:lnTo>
                <a:lnTo>
                  <a:pt x="1982559" y="1530170"/>
                </a:lnTo>
                <a:lnTo>
                  <a:pt x="2040696" y="1517343"/>
                </a:lnTo>
                <a:lnTo>
                  <a:pt x="2098554" y="1504480"/>
                </a:lnTo>
                <a:lnTo>
                  <a:pt x="2156131" y="1491581"/>
                </a:lnTo>
                <a:lnTo>
                  <a:pt x="2213428" y="1478647"/>
                </a:lnTo>
                <a:lnTo>
                  <a:pt x="2270445" y="1465677"/>
                </a:lnTo>
                <a:lnTo>
                  <a:pt x="2327181" y="1452671"/>
                </a:lnTo>
                <a:lnTo>
                  <a:pt x="2383638" y="1439630"/>
                </a:lnTo>
                <a:lnTo>
                  <a:pt x="2439814" y="1426553"/>
                </a:lnTo>
                <a:lnTo>
                  <a:pt x="2495709" y="1413440"/>
                </a:lnTo>
                <a:lnTo>
                  <a:pt x="2551325" y="1400292"/>
                </a:lnTo>
                <a:lnTo>
                  <a:pt x="2606660" y="1387107"/>
                </a:lnTo>
                <a:lnTo>
                  <a:pt x="2661715" y="1373888"/>
                </a:lnTo>
                <a:lnTo>
                  <a:pt x="2716490" y="1360632"/>
                </a:lnTo>
                <a:lnTo>
                  <a:pt x="2770984" y="1347341"/>
                </a:lnTo>
                <a:lnTo>
                  <a:pt x="2825198" y="1334014"/>
                </a:lnTo>
                <a:lnTo>
                  <a:pt x="2879132" y="1320651"/>
                </a:lnTo>
                <a:lnTo>
                  <a:pt x="2932786" y="1307253"/>
                </a:lnTo>
                <a:lnTo>
                  <a:pt x="2986159" y="1293819"/>
                </a:lnTo>
                <a:lnTo>
                  <a:pt x="3039252" y="1280349"/>
                </a:lnTo>
                <a:lnTo>
                  <a:pt x="3092065" y="1266844"/>
                </a:lnTo>
                <a:lnTo>
                  <a:pt x="3144598" y="1253302"/>
                </a:lnTo>
                <a:lnTo>
                  <a:pt x="3196850" y="1239726"/>
                </a:lnTo>
                <a:lnTo>
                  <a:pt x="3248822" y="1226113"/>
                </a:lnTo>
                <a:lnTo>
                  <a:pt x="3300514" y="1212465"/>
                </a:lnTo>
                <a:lnTo>
                  <a:pt x="3351926" y="1198781"/>
                </a:lnTo>
                <a:lnTo>
                  <a:pt x="3403057" y="1185061"/>
                </a:lnTo>
                <a:lnTo>
                  <a:pt x="3453908" y="1171306"/>
                </a:lnTo>
                <a:lnTo>
                  <a:pt x="3504479" y="1157515"/>
                </a:lnTo>
                <a:lnTo>
                  <a:pt x="3554769" y="1143688"/>
                </a:lnTo>
                <a:lnTo>
                  <a:pt x="3604780" y="1129826"/>
                </a:lnTo>
                <a:lnTo>
                  <a:pt x="3654510" y="1115928"/>
                </a:lnTo>
                <a:lnTo>
                  <a:pt x="3703959" y="1101994"/>
                </a:lnTo>
                <a:lnTo>
                  <a:pt x="3753129" y="1088025"/>
                </a:lnTo>
                <a:lnTo>
                  <a:pt x="3802018" y="1074019"/>
                </a:lnTo>
                <a:lnTo>
                  <a:pt x="3850627" y="1059979"/>
                </a:lnTo>
                <a:lnTo>
                  <a:pt x="3898956" y="1045902"/>
                </a:lnTo>
                <a:lnTo>
                  <a:pt x="3947004" y="1031790"/>
                </a:lnTo>
                <a:lnTo>
                  <a:pt x="3994773" y="1017642"/>
                </a:lnTo>
                <a:lnTo>
                  <a:pt x="4042261" y="1003458"/>
                </a:lnTo>
                <a:lnTo>
                  <a:pt x="4089468" y="989239"/>
                </a:lnTo>
                <a:lnTo>
                  <a:pt x="4136396" y="974984"/>
                </a:lnTo>
                <a:lnTo>
                  <a:pt x="4183043" y="960693"/>
                </a:lnTo>
                <a:lnTo>
                  <a:pt x="4229410" y="946367"/>
                </a:lnTo>
                <a:lnTo>
                  <a:pt x="4275497" y="932004"/>
                </a:lnTo>
                <a:lnTo>
                  <a:pt x="4321303" y="917607"/>
                </a:lnTo>
                <a:lnTo>
                  <a:pt x="4366829" y="903173"/>
                </a:lnTo>
                <a:lnTo>
                  <a:pt x="4412075" y="888704"/>
                </a:lnTo>
                <a:lnTo>
                  <a:pt x="4457041" y="874199"/>
                </a:lnTo>
                <a:lnTo>
                  <a:pt x="4501726" y="859658"/>
                </a:lnTo>
                <a:lnTo>
                  <a:pt x="4546131" y="845082"/>
                </a:lnTo>
                <a:lnTo>
                  <a:pt x="4590256" y="830470"/>
                </a:lnTo>
                <a:lnTo>
                  <a:pt x="4634101" y="815822"/>
                </a:lnTo>
                <a:lnTo>
                  <a:pt x="4677665" y="801139"/>
                </a:lnTo>
                <a:lnTo>
                  <a:pt x="4720950" y="786420"/>
                </a:lnTo>
                <a:lnTo>
                  <a:pt x="4763953" y="771665"/>
                </a:lnTo>
                <a:lnTo>
                  <a:pt x="4806677" y="756875"/>
                </a:lnTo>
                <a:lnTo>
                  <a:pt x="4849120" y="742048"/>
                </a:lnTo>
                <a:lnTo>
                  <a:pt x="4891284" y="727186"/>
                </a:lnTo>
                <a:lnTo>
                  <a:pt x="4933166" y="712289"/>
                </a:lnTo>
                <a:lnTo>
                  <a:pt x="4974769" y="697356"/>
                </a:lnTo>
                <a:lnTo>
                  <a:pt x="5016091" y="682387"/>
                </a:lnTo>
                <a:lnTo>
                  <a:pt x="5057134" y="667382"/>
                </a:lnTo>
                <a:lnTo>
                  <a:pt x="5097895" y="652342"/>
                </a:lnTo>
                <a:lnTo>
                  <a:pt x="5138377" y="637266"/>
                </a:lnTo>
                <a:lnTo>
                  <a:pt x="5178578" y="622154"/>
                </a:lnTo>
                <a:lnTo>
                  <a:pt x="5218499" y="607006"/>
                </a:lnTo>
                <a:lnTo>
                  <a:pt x="5258140" y="591823"/>
                </a:lnTo>
                <a:lnTo>
                  <a:pt x="5297501" y="576604"/>
                </a:lnTo>
                <a:lnTo>
                  <a:pt x="5336581" y="561350"/>
                </a:lnTo>
                <a:lnTo>
                  <a:pt x="5375381" y="546060"/>
                </a:lnTo>
                <a:lnTo>
                  <a:pt x="5413901" y="530734"/>
                </a:lnTo>
                <a:lnTo>
                  <a:pt x="5452141" y="515372"/>
                </a:lnTo>
                <a:lnTo>
                  <a:pt x="5490100" y="499975"/>
                </a:lnTo>
                <a:lnTo>
                  <a:pt x="5527779" y="484542"/>
                </a:lnTo>
                <a:lnTo>
                  <a:pt x="5565178" y="469073"/>
                </a:lnTo>
                <a:lnTo>
                  <a:pt x="5602296" y="453569"/>
                </a:lnTo>
                <a:lnTo>
                  <a:pt x="5639135" y="438029"/>
                </a:lnTo>
                <a:lnTo>
                  <a:pt x="5675693" y="422453"/>
                </a:lnTo>
                <a:lnTo>
                  <a:pt x="5711970" y="406841"/>
                </a:lnTo>
                <a:lnTo>
                  <a:pt x="5747968" y="391194"/>
                </a:lnTo>
                <a:lnTo>
                  <a:pt x="5783685" y="375511"/>
                </a:lnTo>
                <a:lnTo>
                  <a:pt x="5819122" y="359793"/>
                </a:lnTo>
                <a:lnTo>
                  <a:pt x="5854279" y="344038"/>
                </a:lnTo>
                <a:lnTo>
                  <a:pt x="5889156" y="328248"/>
                </a:lnTo>
                <a:lnTo>
                  <a:pt x="5958068" y="296561"/>
                </a:lnTo>
                <a:lnTo>
                  <a:pt x="6025859" y="264732"/>
                </a:lnTo>
                <a:lnTo>
                  <a:pt x="6092530" y="232759"/>
                </a:lnTo>
                <a:lnTo>
                  <a:pt x="6158079" y="200643"/>
                </a:lnTo>
                <a:lnTo>
                  <a:pt x="6222507" y="168385"/>
                </a:lnTo>
                <a:lnTo>
                  <a:pt x="6285814" y="135984"/>
                </a:lnTo>
                <a:lnTo>
                  <a:pt x="6348001" y="103441"/>
                </a:lnTo>
                <a:lnTo>
                  <a:pt x="6409066" y="70754"/>
                </a:lnTo>
                <a:lnTo>
                  <a:pt x="6469010" y="37925"/>
                </a:lnTo>
                <a:lnTo>
                  <a:pt x="6498562" y="21456"/>
                </a:lnTo>
                <a:lnTo>
                  <a:pt x="65346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45755" y="3059990"/>
            <a:ext cx="364490" cy="307975"/>
          </a:xfrm>
          <a:custGeom>
            <a:avLst/>
            <a:gdLst/>
            <a:ahLst/>
            <a:cxnLst/>
            <a:rect l="l" t="t" r="r" b="b"/>
            <a:pathLst>
              <a:path w="364490" h="307975">
                <a:moveTo>
                  <a:pt x="364282" y="0"/>
                </a:moveTo>
                <a:lnTo>
                  <a:pt x="0" y="26679"/>
                </a:lnTo>
                <a:lnTo>
                  <a:pt x="167010" y="307425"/>
                </a:lnTo>
                <a:lnTo>
                  <a:pt x="36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49937" y="4954749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4" h="322579">
                <a:moveTo>
                  <a:pt x="294336" y="0"/>
                </a:moveTo>
                <a:lnTo>
                  <a:pt x="0" y="216297"/>
                </a:lnTo>
                <a:lnTo>
                  <a:pt x="349622" y="321969"/>
                </a:lnTo>
                <a:lnTo>
                  <a:pt x="29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430" y="1545251"/>
            <a:ext cx="11266672" cy="8565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9187" y="2960758"/>
            <a:ext cx="3362325" cy="798830"/>
          </a:xfrm>
          <a:custGeom>
            <a:avLst/>
            <a:gdLst/>
            <a:ahLst/>
            <a:cxnLst/>
            <a:rect l="l" t="t" r="r" b="b"/>
            <a:pathLst>
              <a:path w="3362325" h="798829">
                <a:moveTo>
                  <a:pt x="240097" y="0"/>
                </a:moveTo>
                <a:lnTo>
                  <a:pt x="3122166" y="0"/>
                </a:lnTo>
                <a:lnTo>
                  <a:pt x="3168003" y="183"/>
                </a:lnTo>
                <a:lnTo>
                  <a:pt x="3235081" y="4963"/>
                </a:lnTo>
                <a:lnTo>
                  <a:pt x="3291803" y="25950"/>
                </a:lnTo>
                <a:lnTo>
                  <a:pt x="3336321" y="70465"/>
                </a:lnTo>
                <a:lnTo>
                  <a:pt x="3357303" y="127201"/>
                </a:lnTo>
                <a:lnTo>
                  <a:pt x="3362080" y="194710"/>
                </a:lnTo>
                <a:lnTo>
                  <a:pt x="3362264" y="241164"/>
                </a:lnTo>
                <a:lnTo>
                  <a:pt x="3362264" y="558566"/>
                </a:lnTo>
                <a:lnTo>
                  <a:pt x="3362080" y="604403"/>
                </a:lnTo>
                <a:lnTo>
                  <a:pt x="3357303" y="671479"/>
                </a:lnTo>
                <a:lnTo>
                  <a:pt x="3336321" y="728198"/>
                </a:lnTo>
                <a:lnTo>
                  <a:pt x="3291803" y="772713"/>
                </a:lnTo>
                <a:lnTo>
                  <a:pt x="3235064" y="793700"/>
                </a:lnTo>
                <a:lnTo>
                  <a:pt x="3167557" y="798479"/>
                </a:lnTo>
                <a:lnTo>
                  <a:pt x="3121109" y="798663"/>
                </a:lnTo>
                <a:lnTo>
                  <a:pt x="240097" y="798663"/>
                </a:lnTo>
                <a:lnTo>
                  <a:pt x="194260" y="798479"/>
                </a:lnTo>
                <a:lnTo>
                  <a:pt x="127184" y="793700"/>
                </a:lnTo>
                <a:lnTo>
                  <a:pt x="70465" y="772713"/>
                </a:lnTo>
                <a:lnTo>
                  <a:pt x="25950" y="728198"/>
                </a:lnTo>
                <a:lnTo>
                  <a:pt x="4963" y="671462"/>
                </a:lnTo>
                <a:lnTo>
                  <a:pt x="183" y="603952"/>
                </a:lnTo>
                <a:lnTo>
                  <a:pt x="0" y="557499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284" y="775488"/>
            <a:ext cx="6128385" cy="2266315"/>
          </a:xfrm>
          <a:custGeom>
            <a:avLst/>
            <a:gdLst/>
            <a:ahLst/>
            <a:cxnLst/>
            <a:rect l="l" t="t" r="r" b="b"/>
            <a:pathLst>
              <a:path w="6128384" h="2266315">
                <a:moveTo>
                  <a:pt x="0" y="2266031"/>
                </a:moveTo>
                <a:lnTo>
                  <a:pt x="37257" y="2246901"/>
                </a:lnTo>
                <a:lnTo>
                  <a:pt x="118923" y="2205200"/>
                </a:lnTo>
                <a:lnTo>
                  <a:pt x="200038" y="2163889"/>
                </a:lnTo>
                <a:lnTo>
                  <a:pt x="280601" y="2122969"/>
                </a:lnTo>
                <a:lnTo>
                  <a:pt x="360613" y="2082440"/>
                </a:lnTo>
                <a:lnTo>
                  <a:pt x="440075" y="2042301"/>
                </a:lnTo>
                <a:lnTo>
                  <a:pt x="518984" y="2002553"/>
                </a:lnTo>
                <a:lnTo>
                  <a:pt x="597343" y="1963196"/>
                </a:lnTo>
                <a:lnTo>
                  <a:pt x="675151" y="1924229"/>
                </a:lnTo>
                <a:lnTo>
                  <a:pt x="752407" y="1885653"/>
                </a:lnTo>
                <a:lnTo>
                  <a:pt x="829112" y="1847467"/>
                </a:lnTo>
                <a:lnTo>
                  <a:pt x="905266" y="1809672"/>
                </a:lnTo>
                <a:lnTo>
                  <a:pt x="980869" y="1772267"/>
                </a:lnTo>
                <a:lnTo>
                  <a:pt x="1055921" y="1735254"/>
                </a:lnTo>
                <a:lnTo>
                  <a:pt x="1130421" y="1698630"/>
                </a:lnTo>
                <a:lnTo>
                  <a:pt x="1204370" y="1662398"/>
                </a:lnTo>
                <a:lnTo>
                  <a:pt x="1277768" y="1626556"/>
                </a:lnTo>
                <a:lnTo>
                  <a:pt x="1350615" y="1591104"/>
                </a:lnTo>
                <a:lnTo>
                  <a:pt x="1422911" y="1556043"/>
                </a:lnTo>
                <a:lnTo>
                  <a:pt x="1494655" y="1521373"/>
                </a:lnTo>
                <a:lnTo>
                  <a:pt x="1565848" y="1487094"/>
                </a:lnTo>
                <a:lnTo>
                  <a:pt x="1636490" y="1453205"/>
                </a:lnTo>
                <a:lnTo>
                  <a:pt x="1706581" y="1419706"/>
                </a:lnTo>
                <a:lnTo>
                  <a:pt x="1776121" y="1386598"/>
                </a:lnTo>
                <a:lnTo>
                  <a:pt x="1845109" y="1353881"/>
                </a:lnTo>
                <a:lnTo>
                  <a:pt x="1913547" y="1321555"/>
                </a:lnTo>
                <a:lnTo>
                  <a:pt x="1981433" y="1289619"/>
                </a:lnTo>
                <a:lnTo>
                  <a:pt x="2048768" y="1258073"/>
                </a:lnTo>
                <a:lnTo>
                  <a:pt x="2115551" y="1226919"/>
                </a:lnTo>
                <a:lnTo>
                  <a:pt x="2181784" y="1196154"/>
                </a:lnTo>
                <a:lnTo>
                  <a:pt x="2247465" y="1165781"/>
                </a:lnTo>
                <a:lnTo>
                  <a:pt x="2312595" y="1135798"/>
                </a:lnTo>
                <a:lnTo>
                  <a:pt x="2377174" y="1106206"/>
                </a:lnTo>
                <a:lnTo>
                  <a:pt x="2441202" y="1077004"/>
                </a:lnTo>
                <a:lnTo>
                  <a:pt x="2504678" y="1048193"/>
                </a:lnTo>
                <a:lnTo>
                  <a:pt x="2567604" y="1019772"/>
                </a:lnTo>
                <a:lnTo>
                  <a:pt x="2629978" y="991742"/>
                </a:lnTo>
                <a:lnTo>
                  <a:pt x="2691801" y="964103"/>
                </a:lnTo>
                <a:lnTo>
                  <a:pt x="2753073" y="936854"/>
                </a:lnTo>
                <a:lnTo>
                  <a:pt x="2813793" y="909996"/>
                </a:lnTo>
                <a:lnTo>
                  <a:pt x="2873963" y="883529"/>
                </a:lnTo>
                <a:lnTo>
                  <a:pt x="2933581" y="857452"/>
                </a:lnTo>
                <a:lnTo>
                  <a:pt x="2992648" y="831766"/>
                </a:lnTo>
                <a:lnTo>
                  <a:pt x="3051164" y="806470"/>
                </a:lnTo>
                <a:lnTo>
                  <a:pt x="3109129" y="781565"/>
                </a:lnTo>
                <a:lnTo>
                  <a:pt x="3166542" y="757050"/>
                </a:lnTo>
                <a:lnTo>
                  <a:pt x="3223404" y="732926"/>
                </a:lnTo>
                <a:lnTo>
                  <a:pt x="3279715" y="709193"/>
                </a:lnTo>
                <a:lnTo>
                  <a:pt x="3335475" y="685850"/>
                </a:lnTo>
                <a:lnTo>
                  <a:pt x="3390684" y="662898"/>
                </a:lnTo>
                <a:lnTo>
                  <a:pt x="3445342" y="640337"/>
                </a:lnTo>
                <a:lnTo>
                  <a:pt x="3499448" y="618166"/>
                </a:lnTo>
                <a:lnTo>
                  <a:pt x="3553003" y="596386"/>
                </a:lnTo>
                <a:lnTo>
                  <a:pt x="3606007" y="574996"/>
                </a:lnTo>
                <a:lnTo>
                  <a:pt x="3658460" y="553997"/>
                </a:lnTo>
                <a:lnTo>
                  <a:pt x="3710361" y="533389"/>
                </a:lnTo>
                <a:lnTo>
                  <a:pt x="3761712" y="513171"/>
                </a:lnTo>
                <a:lnTo>
                  <a:pt x="3812511" y="493344"/>
                </a:lnTo>
                <a:lnTo>
                  <a:pt x="3862759" y="473907"/>
                </a:lnTo>
                <a:lnTo>
                  <a:pt x="3912456" y="454861"/>
                </a:lnTo>
                <a:lnTo>
                  <a:pt x="3961602" y="436205"/>
                </a:lnTo>
                <a:lnTo>
                  <a:pt x="4010196" y="417941"/>
                </a:lnTo>
                <a:lnTo>
                  <a:pt x="4058239" y="400066"/>
                </a:lnTo>
                <a:lnTo>
                  <a:pt x="4105731" y="382583"/>
                </a:lnTo>
                <a:lnTo>
                  <a:pt x="4152672" y="365490"/>
                </a:lnTo>
                <a:lnTo>
                  <a:pt x="4199062" y="348787"/>
                </a:lnTo>
                <a:lnTo>
                  <a:pt x="4244901" y="332476"/>
                </a:lnTo>
                <a:lnTo>
                  <a:pt x="4290188" y="316554"/>
                </a:lnTo>
                <a:lnTo>
                  <a:pt x="4334924" y="301024"/>
                </a:lnTo>
                <a:lnTo>
                  <a:pt x="4379109" y="285884"/>
                </a:lnTo>
                <a:lnTo>
                  <a:pt x="4422743" y="271134"/>
                </a:lnTo>
                <a:lnTo>
                  <a:pt x="4465825" y="256776"/>
                </a:lnTo>
                <a:lnTo>
                  <a:pt x="4508357" y="242807"/>
                </a:lnTo>
                <a:lnTo>
                  <a:pt x="4550337" y="229230"/>
                </a:lnTo>
                <a:lnTo>
                  <a:pt x="4591766" y="216043"/>
                </a:lnTo>
                <a:lnTo>
                  <a:pt x="4632644" y="203246"/>
                </a:lnTo>
                <a:lnTo>
                  <a:pt x="4672970" y="190841"/>
                </a:lnTo>
                <a:lnTo>
                  <a:pt x="4712746" y="178825"/>
                </a:lnTo>
                <a:lnTo>
                  <a:pt x="4751970" y="167201"/>
                </a:lnTo>
                <a:lnTo>
                  <a:pt x="4790643" y="155967"/>
                </a:lnTo>
                <a:lnTo>
                  <a:pt x="4828765" y="145123"/>
                </a:lnTo>
                <a:lnTo>
                  <a:pt x="4866336" y="134671"/>
                </a:lnTo>
                <a:lnTo>
                  <a:pt x="4903356" y="124609"/>
                </a:lnTo>
                <a:lnTo>
                  <a:pt x="4975741" y="105656"/>
                </a:lnTo>
                <a:lnTo>
                  <a:pt x="5045922" y="88266"/>
                </a:lnTo>
                <a:lnTo>
                  <a:pt x="5113898" y="72438"/>
                </a:lnTo>
                <a:lnTo>
                  <a:pt x="5179669" y="58173"/>
                </a:lnTo>
                <a:lnTo>
                  <a:pt x="5243236" y="45470"/>
                </a:lnTo>
                <a:lnTo>
                  <a:pt x="5304598" y="34329"/>
                </a:lnTo>
                <a:lnTo>
                  <a:pt x="5363755" y="24751"/>
                </a:lnTo>
                <a:lnTo>
                  <a:pt x="5420707" y="16736"/>
                </a:lnTo>
                <a:lnTo>
                  <a:pt x="5475455" y="10282"/>
                </a:lnTo>
                <a:lnTo>
                  <a:pt x="5527998" y="5391"/>
                </a:lnTo>
                <a:lnTo>
                  <a:pt x="5578336" y="2063"/>
                </a:lnTo>
                <a:lnTo>
                  <a:pt x="5626469" y="297"/>
                </a:lnTo>
                <a:lnTo>
                  <a:pt x="5649709" y="0"/>
                </a:lnTo>
                <a:lnTo>
                  <a:pt x="5672398" y="93"/>
                </a:lnTo>
                <a:lnTo>
                  <a:pt x="5716122" y="1452"/>
                </a:lnTo>
                <a:lnTo>
                  <a:pt x="5757641" y="4373"/>
                </a:lnTo>
                <a:lnTo>
                  <a:pt x="5796956" y="8856"/>
                </a:lnTo>
                <a:lnTo>
                  <a:pt x="5851794" y="18511"/>
                </a:lnTo>
                <a:lnTo>
                  <a:pt x="5901671" y="31681"/>
                </a:lnTo>
                <a:lnTo>
                  <a:pt x="5946588" y="48367"/>
                </a:lnTo>
                <a:lnTo>
                  <a:pt x="5986544" y="68567"/>
                </a:lnTo>
                <a:lnTo>
                  <a:pt x="6021539" y="92284"/>
                </a:lnTo>
                <a:lnTo>
                  <a:pt x="6051574" y="119515"/>
                </a:lnTo>
                <a:lnTo>
                  <a:pt x="6076648" y="150263"/>
                </a:lnTo>
                <a:lnTo>
                  <a:pt x="6096761" y="184525"/>
                </a:lnTo>
                <a:lnTo>
                  <a:pt x="6111914" y="222303"/>
                </a:lnTo>
                <a:lnTo>
                  <a:pt x="6122107" y="263596"/>
                </a:lnTo>
                <a:lnTo>
                  <a:pt x="6127338" y="308405"/>
                </a:lnTo>
                <a:lnTo>
                  <a:pt x="6128070" y="340230"/>
                </a:lnTo>
                <a:lnTo>
                  <a:pt x="6127609" y="356729"/>
                </a:lnTo>
                <a:lnTo>
                  <a:pt x="6122920" y="408568"/>
                </a:lnTo>
                <a:lnTo>
                  <a:pt x="6113270" y="463923"/>
                </a:lnTo>
                <a:lnTo>
                  <a:pt x="6094061" y="52238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487" y="1200706"/>
            <a:ext cx="305435" cy="363855"/>
          </a:xfrm>
          <a:custGeom>
            <a:avLst/>
            <a:gdLst/>
            <a:ahLst/>
            <a:cxnLst/>
            <a:rect l="l" t="t" r="r" b="b"/>
            <a:pathLst>
              <a:path w="305434" h="363855">
                <a:moveTo>
                  <a:pt x="0" y="0"/>
                </a:moveTo>
                <a:lnTo>
                  <a:pt x="36752" y="363402"/>
                </a:lnTo>
                <a:lnTo>
                  <a:pt x="305435" y="115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49937" y="2877053"/>
            <a:ext cx="365760" cy="294640"/>
          </a:xfrm>
          <a:custGeom>
            <a:avLst/>
            <a:gdLst/>
            <a:ahLst/>
            <a:cxnLst/>
            <a:rect l="l" t="t" r="r" b="b"/>
            <a:pathLst>
              <a:path w="365759" h="294639">
                <a:moveTo>
                  <a:pt x="216014" y="0"/>
                </a:moveTo>
                <a:lnTo>
                  <a:pt x="0" y="294556"/>
                </a:lnTo>
                <a:lnTo>
                  <a:pt x="365224" y="290608"/>
                </a:lnTo>
                <a:lnTo>
                  <a:pt x="216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0166" y="2157937"/>
            <a:ext cx="4130675" cy="889635"/>
          </a:xfrm>
          <a:custGeom>
            <a:avLst/>
            <a:gdLst/>
            <a:ahLst/>
            <a:cxnLst/>
            <a:rect l="l" t="t" r="r" b="b"/>
            <a:pathLst>
              <a:path w="4130675" h="889635">
                <a:moveTo>
                  <a:pt x="0" y="889593"/>
                </a:moveTo>
                <a:lnTo>
                  <a:pt x="38268" y="872572"/>
                </a:lnTo>
                <a:lnTo>
                  <a:pt x="109380" y="841718"/>
                </a:lnTo>
                <a:lnTo>
                  <a:pt x="179924" y="811420"/>
                </a:lnTo>
                <a:lnTo>
                  <a:pt x="249900" y="781677"/>
                </a:lnTo>
                <a:lnTo>
                  <a:pt x="319309" y="752489"/>
                </a:lnTo>
                <a:lnTo>
                  <a:pt x="388151" y="723856"/>
                </a:lnTo>
                <a:lnTo>
                  <a:pt x="456425" y="695779"/>
                </a:lnTo>
                <a:lnTo>
                  <a:pt x="524132" y="668258"/>
                </a:lnTo>
                <a:lnTo>
                  <a:pt x="591272" y="641291"/>
                </a:lnTo>
                <a:lnTo>
                  <a:pt x="657844" y="614880"/>
                </a:lnTo>
                <a:lnTo>
                  <a:pt x="723849" y="589025"/>
                </a:lnTo>
                <a:lnTo>
                  <a:pt x="789286" y="563724"/>
                </a:lnTo>
                <a:lnTo>
                  <a:pt x="854156" y="538979"/>
                </a:lnTo>
                <a:lnTo>
                  <a:pt x="918458" y="514790"/>
                </a:lnTo>
                <a:lnTo>
                  <a:pt x="982193" y="491156"/>
                </a:lnTo>
                <a:lnTo>
                  <a:pt x="1045361" y="468077"/>
                </a:lnTo>
                <a:lnTo>
                  <a:pt x="1107962" y="445553"/>
                </a:lnTo>
                <a:lnTo>
                  <a:pt x="1169994" y="423585"/>
                </a:lnTo>
                <a:lnTo>
                  <a:pt x="1231460" y="402172"/>
                </a:lnTo>
                <a:lnTo>
                  <a:pt x="1292358" y="381315"/>
                </a:lnTo>
                <a:lnTo>
                  <a:pt x="1352689" y="361013"/>
                </a:lnTo>
                <a:lnTo>
                  <a:pt x="1412452" y="341266"/>
                </a:lnTo>
                <a:lnTo>
                  <a:pt x="1471648" y="322074"/>
                </a:lnTo>
                <a:lnTo>
                  <a:pt x="1530277" y="303438"/>
                </a:lnTo>
                <a:lnTo>
                  <a:pt x="1588338" y="285358"/>
                </a:lnTo>
                <a:lnTo>
                  <a:pt x="1645832" y="267832"/>
                </a:lnTo>
                <a:lnTo>
                  <a:pt x="1702758" y="250862"/>
                </a:lnTo>
                <a:lnTo>
                  <a:pt x="1759117" y="234448"/>
                </a:lnTo>
                <a:lnTo>
                  <a:pt x="1814909" y="218588"/>
                </a:lnTo>
                <a:lnTo>
                  <a:pt x="1870133" y="203285"/>
                </a:lnTo>
                <a:lnTo>
                  <a:pt x="1924790" y="188536"/>
                </a:lnTo>
                <a:lnTo>
                  <a:pt x="1978879" y="174343"/>
                </a:lnTo>
                <a:lnTo>
                  <a:pt x="2032401" y="160705"/>
                </a:lnTo>
                <a:lnTo>
                  <a:pt x="2085356" y="147622"/>
                </a:lnTo>
                <a:lnTo>
                  <a:pt x="2137743" y="135095"/>
                </a:lnTo>
                <a:lnTo>
                  <a:pt x="2189563" y="123123"/>
                </a:lnTo>
                <a:lnTo>
                  <a:pt x="2240816" y="111707"/>
                </a:lnTo>
                <a:lnTo>
                  <a:pt x="2291501" y="100846"/>
                </a:lnTo>
                <a:lnTo>
                  <a:pt x="2341619" y="90540"/>
                </a:lnTo>
                <a:lnTo>
                  <a:pt x="2391169" y="80789"/>
                </a:lnTo>
                <a:lnTo>
                  <a:pt x="2440152" y="71594"/>
                </a:lnTo>
                <a:lnTo>
                  <a:pt x="2488568" y="62955"/>
                </a:lnTo>
                <a:lnTo>
                  <a:pt x="2536416" y="54870"/>
                </a:lnTo>
                <a:lnTo>
                  <a:pt x="2583697" y="47341"/>
                </a:lnTo>
                <a:lnTo>
                  <a:pt x="2630411" y="40367"/>
                </a:lnTo>
                <a:lnTo>
                  <a:pt x="2676557" y="33949"/>
                </a:lnTo>
                <a:lnTo>
                  <a:pt x="2722136" y="28086"/>
                </a:lnTo>
                <a:lnTo>
                  <a:pt x="2767147" y="22778"/>
                </a:lnTo>
                <a:lnTo>
                  <a:pt x="2811591" y="18026"/>
                </a:lnTo>
                <a:lnTo>
                  <a:pt x="2855468" y="13829"/>
                </a:lnTo>
                <a:lnTo>
                  <a:pt x="2898778" y="10187"/>
                </a:lnTo>
                <a:lnTo>
                  <a:pt x="2941520" y="7101"/>
                </a:lnTo>
                <a:lnTo>
                  <a:pt x="2983694" y="4570"/>
                </a:lnTo>
                <a:lnTo>
                  <a:pt x="3025301" y="2594"/>
                </a:lnTo>
                <a:lnTo>
                  <a:pt x="3066341" y="1174"/>
                </a:lnTo>
                <a:lnTo>
                  <a:pt x="3106814" y="309"/>
                </a:lnTo>
                <a:lnTo>
                  <a:pt x="3146719" y="0"/>
                </a:lnTo>
                <a:lnTo>
                  <a:pt x="3186057" y="245"/>
                </a:lnTo>
                <a:lnTo>
                  <a:pt x="3224827" y="1046"/>
                </a:lnTo>
                <a:lnTo>
                  <a:pt x="3263030" y="2403"/>
                </a:lnTo>
                <a:lnTo>
                  <a:pt x="3337734" y="6782"/>
                </a:lnTo>
                <a:lnTo>
                  <a:pt x="3410169" y="13382"/>
                </a:lnTo>
                <a:lnTo>
                  <a:pt x="3480334" y="22203"/>
                </a:lnTo>
                <a:lnTo>
                  <a:pt x="3548230" y="33246"/>
                </a:lnTo>
                <a:lnTo>
                  <a:pt x="3613856" y="46511"/>
                </a:lnTo>
                <a:lnTo>
                  <a:pt x="3677213" y="61996"/>
                </a:lnTo>
                <a:lnTo>
                  <a:pt x="3738301" y="79703"/>
                </a:lnTo>
                <a:lnTo>
                  <a:pt x="3797119" y="99632"/>
                </a:lnTo>
                <a:lnTo>
                  <a:pt x="3853668" y="121781"/>
                </a:lnTo>
                <a:lnTo>
                  <a:pt x="3907947" y="146152"/>
                </a:lnTo>
                <a:lnTo>
                  <a:pt x="3959957" y="172744"/>
                </a:lnTo>
                <a:lnTo>
                  <a:pt x="4009698" y="201558"/>
                </a:lnTo>
                <a:lnTo>
                  <a:pt x="4057169" y="232593"/>
                </a:lnTo>
                <a:lnTo>
                  <a:pt x="4102371" y="265849"/>
                </a:lnTo>
                <a:lnTo>
                  <a:pt x="4130632" y="296786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92007" y="2313626"/>
            <a:ext cx="340995" cy="351790"/>
          </a:xfrm>
          <a:custGeom>
            <a:avLst/>
            <a:gdLst/>
            <a:ahLst/>
            <a:cxnLst/>
            <a:rect l="l" t="t" r="r" b="b"/>
            <a:pathLst>
              <a:path w="340994" h="351789">
                <a:moveTo>
                  <a:pt x="241144" y="0"/>
                </a:moveTo>
                <a:lnTo>
                  <a:pt x="0" y="220338"/>
                </a:lnTo>
                <a:lnTo>
                  <a:pt x="340932" y="351371"/>
                </a:lnTo>
                <a:lnTo>
                  <a:pt x="24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49937" y="2881252"/>
            <a:ext cx="365125" cy="299085"/>
          </a:xfrm>
          <a:custGeom>
            <a:avLst/>
            <a:gdLst/>
            <a:ahLst/>
            <a:cxnLst/>
            <a:rect l="l" t="t" r="r" b="b"/>
            <a:pathLst>
              <a:path w="365125" h="299085">
                <a:moveTo>
                  <a:pt x="232139" y="0"/>
                </a:moveTo>
                <a:lnTo>
                  <a:pt x="0" y="282022"/>
                </a:lnTo>
                <a:lnTo>
                  <a:pt x="364910" y="298504"/>
                </a:lnTo>
                <a:lnTo>
                  <a:pt x="232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30635" y="3205629"/>
            <a:ext cx="6534784" cy="1917700"/>
          </a:xfrm>
          <a:custGeom>
            <a:avLst/>
            <a:gdLst/>
            <a:ahLst/>
            <a:cxnLst/>
            <a:rect l="l" t="t" r="r" b="b"/>
            <a:pathLst>
              <a:path w="6534784" h="1917700">
                <a:moveTo>
                  <a:pt x="0" y="1917199"/>
                </a:moveTo>
                <a:lnTo>
                  <a:pt x="41278" y="1910110"/>
                </a:lnTo>
                <a:lnTo>
                  <a:pt x="108104" y="1898389"/>
                </a:lnTo>
                <a:lnTo>
                  <a:pt x="174649" y="1886633"/>
                </a:lnTo>
                <a:lnTo>
                  <a:pt x="240915" y="1874841"/>
                </a:lnTo>
                <a:lnTo>
                  <a:pt x="306900" y="1863013"/>
                </a:lnTo>
                <a:lnTo>
                  <a:pt x="372605" y="1851149"/>
                </a:lnTo>
                <a:lnTo>
                  <a:pt x="438029" y="1839250"/>
                </a:lnTo>
                <a:lnTo>
                  <a:pt x="503174" y="1827315"/>
                </a:lnTo>
                <a:lnTo>
                  <a:pt x="568038" y="1815345"/>
                </a:lnTo>
                <a:lnTo>
                  <a:pt x="632621" y="1803339"/>
                </a:lnTo>
                <a:lnTo>
                  <a:pt x="696925" y="1791297"/>
                </a:lnTo>
                <a:lnTo>
                  <a:pt x="760948" y="1779219"/>
                </a:lnTo>
                <a:lnTo>
                  <a:pt x="824691" y="1767106"/>
                </a:lnTo>
                <a:lnTo>
                  <a:pt x="888154" y="1754957"/>
                </a:lnTo>
                <a:lnTo>
                  <a:pt x="951336" y="1742772"/>
                </a:lnTo>
                <a:lnTo>
                  <a:pt x="1014239" y="1730551"/>
                </a:lnTo>
                <a:lnTo>
                  <a:pt x="1076861" y="1718295"/>
                </a:lnTo>
                <a:lnTo>
                  <a:pt x="1139202" y="1706004"/>
                </a:lnTo>
                <a:lnTo>
                  <a:pt x="1201264" y="1693676"/>
                </a:lnTo>
                <a:lnTo>
                  <a:pt x="1263045" y="1681313"/>
                </a:lnTo>
                <a:lnTo>
                  <a:pt x="1324546" y="1668914"/>
                </a:lnTo>
                <a:lnTo>
                  <a:pt x="1385766" y="1656479"/>
                </a:lnTo>
                <a:lnTo>
                  <a:pt x="1446707" y="1644009"/>
                </a:lnTo>
                <a:lnTo>
                  <a:pt x="1507367" y="1631503"/>
                </a:lnTo>
                <a:lnTo>
                  <a:pt x="1567747" y="1618961"/>
                </a:lnTo>
                <a:lnTo>
                  <a:pt x="1627846" y="1606384"/>
                </a:lnTo>
                <a:lnTo>
                  <a:pt x="1687666" y="1593771"/>
                </a:lnTo>
                <a:lnTo>
                  <a:pt x="1747205" y="1581122"/>
                </a:lnTo>
                <a:lnTo>
                  <a:pt x="1806464" y="1568438"/>
                </a:lnTo>
                <a:lnTo>
                  <a:pt x="1865442" y="1555718"/>
                </a:lnTo>
                <a:lnTo>
                  <a:pt x="1924141" y="1542962"/>
                </a:lnTo>
                <a:lnTo>
                  <a:pt x="1982559" y="1530170"/>
                </a:lnTo>
                <a:lnTo>
                  <a:pt x="2040696" y="1517343"/>
                </a:lnTo>
                <a:lnTo>
                  <a:pt x="2098554" y="1504480"/>
                </a:lnTo>
                <a:lnTo>
                  <a:pt x="2156131" y="1491581"/>
                </a:lnTo>
                <a:lnTo>
                  <a:pt x="2213428" y="1478647"/>
                </a:lnTo>
                <a:lnTo>
                  <a:pt x="2270445" y="1465677"/>
                </a:lnTo>
                <a:lnTo>
                  <a:pt x="2327181" y="1452671"/>
                </a:lnTo>
                <a:lnTo>
                  <a:pt x="2383638" y="1439630"/>
                </a:lnTo>
                <a:lnTo>
                  <a:pt x="2439814" y="1426553"/>
                </a:lnTo>
                <a:lnTo>
                  <a:pt x="2495709" y="1413440"/>
                </a:lnTo>
                <a:lnTo>
                  <a:pt x="2551325" y="1400292"/>
                </a:lnTo>
                <a:lnTo>
                  <a:pt x="2606660" y="1387107"/>
                </a:lnTo>
                <a:lnTo>
                  <a:pt x="2661715" y="1373888"/>
                </a:lnTo>
                <a:lnTo>
                  <a:pt x="2716490" y="1360632"/>
                </a:lnTo>
                <a:lnTo>
                  <a:pt x="2770984" y="1347341"/>
                </a:lnTo>
                <a:lnTo>
                  <a:pt x="2825198" y="1334014"/>
                </a:lnTo>
                <a:lnTo>
                  <a:pt x="2879132" y="1320651"/>
                </a:lnTo>
                <a:lnTo>
                  <a:pt x="2932786" y="1307253"/>
                </a:lnTo>
                <a:lnTo>
                  <a:pt x="2986159" y="1293819"/>
                </a:lnTo>
                <a:lnTo>
                  <a:pt x="3039252" y="1280349"/>
                </a:lnTo>
                <a:lnTo>
                  <a:pt x="3092065" y="1266844"/>
                </a:lnTo>
                <a:lnTo>
                  <a:pt x="3144598" y="1253302"/>
                </a:lnTo>
                <a:lnTo>
                  <a:pt x="3196850" y="1239726"/>
                </a:lnTo>
                <a:lnTo>
                  <a:pt x="3248822" y="1226113"/>
                </a:lnTo>
                <a:lnTo>
                  <a:pt x="3300514" y="1212465"/>
                </a:lnTo>
                <a:lnTo>
                  <a:pt x="3351926" y="1198781"/>
                </a:lnTo>
                <a:lnTo>
                  <a:pt x="3403057" y="1185061"/>
                </a:lnTo>
                <a:lnTo>
                  <a:pt x="3453908" y="1171306"/>
                </a:lnTo>
                <a:lnTo>
                  <a:pt x="3504479" y="1157515"/>
                </a:lnTo>
                <a:lnTo>
                  <a:pt x="3554769" y="1143688"/>
                </a:lnTo>
                <a:lnTo>
                  <a:pt x="3604780" y="1129826"/>
                </a:lnTo>
                <a:lnTo>
                  <a:pt x="3654510" y="1115928"/>
                </a:lnTo>
                <a:lnTo>
                  <a:pt x="3703959" y="1101994"/>
                </a:lnTo>
                <a:lnTo>
                  <a:pt x="3753129" y="1088025"/>
                </a:lnTo>
                <a:lnTo>
                  <a:pt x="3802018" y="1074019"/>
                </a:lnTo>
                <a:lnTo>
                  <a:pt x="3850627" y="1059979"/>
                </a:lnTo>
                <a:lnTo>
                  <a:pt x="3898956" y="1045902"/>
                </a:lnTo>
                <a:lnTo>
                  <a:pt x="3947004" y="1031790"/>
                </a:lnTo>
                <a:lnTo>
                  <a:pt x="3994773" y="1017642"/>
                </a:lnTo>
                <a:lnTo>
                  <a:pt x="4042261" y="1003458"/>
                </a:lnTo>
                <a:lnTo>
                  <a:pt x="4089468" y="989239"/>
                </a:lnTo>
                <a:lnTo>
                  <a:pt x="4136396" y="974984"/>
                </a:lnTo>
                <a:lnTo>
                  <a:pt x="4183043" y="960693"/>
                </a:lnTo>
                <a:lnTo>
                  <a:pt x="4229410" y="946367"/>
                </a:lnTo>
                <a:lnTo>
                  <a:pt x="4275497" y="932004"/>
                </a:lnTo>
                <a:lnTo>
                  <a:pt x="4321303" y="917607"/>
                </a:lnTo>
                <a:lnTo>
                  <a:pt x="4366829" y="903173"/>
                </a:lnTo>
                <a:lnTo>
                  <a:pt x="4412075" y="888704"/>
                </a:lnTo>
                <a:lnTo>
                  <a:pt x="4457041" y="874199"/>
                </a:lnTo>
                <a:lnTo>
                  <a:pt x="4501726" y="859658"/>
                </a:lnTo>
                <a:lnTo>
                  <a:pt x="4546131" y="845082"/>
                </a:lnTo>
                <a:lnTo>
                  <a:pt x="4590256" y="830470"/>
                </a:lnTo>
                <a:lnTo>
                  <a:pt x="4634101" y="815822"/>
                </a:lnTo>
                <a:lnTo>
                  <a:pt x="4677665" y="801139"/>
                </a:lnTo>
                <a:lnTo>
                  <a:pt x="4720950" y="786420"/>
                </a:lnTo>
                <a:lnTo>
                  <a:pt x="4763953" y="771665"/>
                </a:lnTo>
                <a:lnTo>
                  <a:pt x="4806677" y="756875"/>
                </a:lnTo>
                <a:lnTo>
                  <a:pt x="4849120" y="742048"/>
                </a:lnTo>
                <a:lnTo>
                  <a:pt x="4891284" y="727186"/>
                </a:lnTo>
                <a:lnTo>
                  <a:pt x="4933166" y="712289"/>
                </a:lnTo>
                <a:lnTo>
                  <a:pt x="4974769" y="697356"/>
                </a:lnTo>
                <a:lnTo>
                  <a:pt x="5016091" y="682387"/>
                </a:lnTo>
                <a:lnTo>
                  <a:pt x="5057134" y="667382"/>
                </a:lnTo>
                <a:lnTo>
                  <a:pt x="5097895" y="652342"/>
                </a:lnTo>
                <a:lnTo>
                  <a:pt x="5138377" y="637266"/>
                </a:lnTo>
                <a:lnTo>
                  <a:pt x="5178578" y="622154"/>
                </a:lnTo>
                <a:lnTo>
                  <a:pt x="5218499" y="607006"/>
                </a:lnTo>
                <a:lnTo>
                  <a:pt x="5258140" y="591823"/>
                </a:lnTo>
                <a:lnTo>
                  <a:pt x="5297501" y="576604"/>
                </a:lnTo>
                <a:lnTo>
                  <a:pt x="5336581" y="561350"/>
                </a:lnTo>
                <a:lnTo>
                  <a:pt x="5375381" y="546060"/>
                </a:lnTo>
                <a:lnTo>
                  <a:pt x="5413901" y="530734"/>
                </a:lnTo>
                <a:lnTo>
                  <a:pt x="5452141" y="515372"/>
                </a:lnTo>
                <a:lnTo>
                  <a:pt x="5490100" y="499975"/>
                </a:lnTo>
                <a:lnTo>
                  <a:pt x="5527779" y="484542"/>
                </a:lnTo>
                <a:lnTo>
                  <a:pt x="5565178" y="469073"/>
                </a:lnTo>
                <a:lnTo>
                  <a:pt x="5602296" y="453569"/>
                </a:lnTo>
                <a:lnTo>
                  <a:pt x="5639135" y="438029"/>
                </a:lnTo>
                <a:lnTo>
                  <a:pt x="5675693" y="422453"/>
                </a:lnTo>
                <a:lnTo>
                  <a:pt x="5711970" y="406841"/>
                </a:lnTo>
                <a:lnTo>
                  <a:pt x="5747968" y="391194"/>
                </a:lnTo>
                <a:lnTo>
                  <a:pt x="5783685" y="375511"/>
                </a:lnTo>
                <a:lnTo>
                  <a:pt x="5819122" y="359793"/>
                </a:lnTo>
                <a:lnTo>
                  <a:pt x="5854279" y="344038"/>
                </a:lnTo>
                <a:lnTo>
                  <a:pt x="5889156" y="328248"/>
                </a:lnTo>
                <a:lnTo>
                  <a:pt x="5958068" y="296561"/>
                </a:lnTo>
                <a:lnTo>
                  <a:pt x="6025859" y="264732"/>
                </a:lnTo>
                <a:lnTo>
                  <a:pt x="6092530" y="232759"/>
                </a:lnTo>
                <a:lnTo>
                  <a:pt x="6158079" y="200643"/>
                </a:lnTo>
                <a:lnTo>
                  <a:pt x="6222507" y="168385"/>
                </a:lnTo>
                <a:lnTo>
                  <a:pt x="6285814" y="135984"/>
                </a:lnTo>
                <a:lnTo>
                  <a:pt x="6348001" y="103441"/>
                </a:lnTo>
                <a:lnTo>
                  <a:pt x="6409066" y="70754"/>
                </a:lnTo>
                <a:lnTo>
                  <a:pt x="6469010" y="37925"/>
                </a:lnTo>
                <a:lnTo>
                  <a:pt x="6498562" y="21456"/>
                </a:lnTo>
                <a:lnTo>
                  <a:pt x="65346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45755" y="3059990"/>
            <a:ext cx="364490" cy="307975"/>
          </a:xfrm>
          <a:custGeom>
            <a:avLst/>
            <a:gdLst/>
            <a:ahLst/>
            <a:cxnLst/>
            <a:rect l="l" t="t" r="r" b="b"/>
            <a:pathLst>
              <a:path w="364490" h="307975">
                <a:moveTo>
                  <a:pt x="364282" y="0"/>
                </a:moveTo>
                <a:lnTo>
                  <a:pt x="0" y="26679"/>
                </a:lnTo>
                <a:lnTo>
                  <a:pt x="167010" y="307425"/>
                </a:lnTo>
                <a:lnTo>
                  <a:pt x="36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49937" y="4954749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4" h="322579">
                <a:moveTo>
                  <a:pt x="294336" y="0"/>
                </a:moveTo>
                <a:lnTo>
                  <a:pt x="0" y="216297"/>
                </a:lnTo>
                <a:lnTo>
                  <a:pt x="349622" y="321969"/>
                </a:lnTo>
                <a:lnTo>
                  <a:pt x="29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430" y="1545251"/>
            <a:ext cx="11266672" cy="8565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5034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7705" y="6496001"/>
            <a:ext cx="5718810" cy="1661795"/>
          </a:xfrm>
          <a:custGeom>
            <a:avLst/>
            <a:gdLst/>
            <a:ahLst/>
            <a:cxnLst/>
            <a:rect l="l" t="t" r="r" b="b"/>
            <a:pathLst>
              <a:path w="5718809" h="1661795">
                <a:moveTo>
                  <a:pt x="240097" y="0"/>
                </a:moveTo>
                <a:lnTo>
                  <a:pt x="5478608" y="0"/>
                </a:lnTo>
                <a:lnTo>
                  <a:pt x="5524445" y="183"/>
                </a:lnTo>
                <a:lnTo>
                  <a:pt x="5591522" y="4963"/>
                </a:lnTo>
                <a:lnTo>
                  <a:pt x="5648243" y="25950"/>
                </a:lnTo>
                <a:lnTo>
                  <a:pt x="5692758" y="70465"/>
                </a:lnTo>
                <a:lnTo>
                  <a:pt x="5713744" y="127201"/>
                </a:lnTo>
                <a:lnTo>
                  <a:pt x="5718521" y="194710"/>
                </a:lnTo>
                <a:lnTo>
                  <a:pt x="5718705" y="241164"/>
                </a:lnTo>
                <a:lnTo>
                  <a:pt x="5718705" y="1421160"/>
                </a:lnTo>
                <a:lnTo>
                  <a:pt x="5718521" y="1466999"/>
                </a:lnTo>
                <a:lnTo>
                  <a:pt x="5713744" y="1534080"/>
                </a:lnTo>
                <a:lnTo>
                  <a:pt x="5692758" y="1590798"/>
                </a:lnTo>
                <a:lnTo>
                  <a:pt x="5648243" y="1635315"/>
                </a:lnTo>
                <a:lnTo>
                  <a:pt x="5591506" y="1656297"/>
                </a:lnTo>
                <a:lnTo>
                  <a:pt x="5523994" y="1661074"/>
                </a:lnTo>
                <a:lnTo>
                  <a:pt x="5477540" y="1661258"/>
                </a:lnTo>
                <a:lnTo>
                  <a:pt x="240097" y="1661258"/>
                </a:lnTo>
                <a:lnTo>
                  <a:pt x="194260" y="1661074"/>
                </a:lnTo>
                <a:lnTo>
                  <a:pt x="127184" y="1656297"/>
                </a:lnTo>
                <a:lnTo>
                  <a:pt x="70465" y="1635315"/>
                </a:lnTo>
                <a:lnTo>
                  <a:pt x="25950" y="1590798"/>
                </a:lnTo>
                <a:lnTo>
                  <a:pt x="4963" y="1534063"/>
                </a:lnTo>
                <a:lnTo>
                  <a:pt x="183" y="1466553"/>
                </a:lnTo>
                <a:lnTo>
                  <a:pt x="0" y="1420103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49267" y="5911644"/>
            <a:ext cx="8877935" cy="2111375"/>
          </a:xfrm>
          <a:custGeom>
            <a:avLst/>
            <a:gdLst/>
            <a:ahLst/>
            <a:cxnLst/>
            <a:rect l="l" t="t" r="r" b="b"/>
            <a:pathLst>
              <a:path w="8877935" h="2111375">
                <a:moveTo>
                  <a:pt x="0" y="1882431"/>
                </a:moveTo>
                <a:lnTo>
                  <a:pt x="73906" y="1891604"/>
                </a:lnTo>
                <a:lnTo>
                  <a:pt x="147517" y="1900589"/>
                </a:lnTo>
                <a:lnTo>
                  <a:pt x="220832" y="1909386"/>
                </a:lnTo>
                <a:lnTo>
                  <a:pt x="293851" y="1917996"/>
                </a:lnTo>
                <a:lnTo>
                  <a:pt x="366574" y="1926418"/>
                </a:lnTo>
                <a:lnTo>
                  <a:pt x="439000" y="1934652"/>
                </a:lnTo>
                <a:lnTo>
                  <a:pt x="511131" y="1942698"/>
                </a:lnTo>
                <a:lnTo>
                  <a:pt x="582965" y="1950557"/>
                </a:lnTo>
                <a:lnTo>
                  <a:pt x="654504" y="1958228"/>
                </a:lnTo>
                <a:lnTo>
                  <a:pt x="725746" y="1965712"/>
                </a:lnTo>
                <a:lnTo>
                  <a:pt x="796693" y="1973007"/>
                </a:lnTo>
                <a:lnTo>
                  <a:pt x="867343" y="1980115"/>
                </a:lnTo>
                <a:lnTo>
                  <a:pt x="937697" y="1987035"/>
                </a:lnTo>
                <a:lnTo>
                  <a:pt x="1007755" y="1993768"/>
                </a:lnTo>
                <a:lnTo>
                  <a:pt x="1077517" y="2000313"/>
                </a:lnTo>
                <a:lnTo>
                  <a:pt x="1146983" y="2006670"/>
                </a:lnTo>
                <a:lnTo>
                  <a:pt x="1216153" y="2012839"/>
                </a:lnTo>
                <a:lnTo>
                  <a:pt x="1285027" y="2018821"/>
                </a:lnTo>
                <a:lnTo>
                  <a:pt x="1353605" y="2024615"/>
                </a:lnTo>
                <a:lnTo>
                  <a:pt x="1421886" y="2030221"/>
                </a:lnTo>
                <a:lnTo>
                  <a:pt x="1489872" y="2035640"/>
                </a:lnTo>
                <a:lnTo>
                  <a:pt x="1557562" y="2040871"/>
                </a:lnTo>
                <a:lnTo>
                  <a:pt x="1624955" y="2045914"/>
                </a:lnTo>
                <a:lnTo>
                  <a:pt x="1692052" y="2050769"/>
                </a:lnTo>
                <a:lnTo>
                  <a:pt x="1758854" y="2055437"/>
                </a:lnTo>
                <a:lnTo>
                  <a:pt x="1825359" y="2059917"/>
                </a:lnTo>
                <a:lnTo>
                  <a:pt x="1891568" y="2064210"/>
                </a:lnTo>
                <a:lnTo>
                  <a:pt x="1957481" y="2068314"/>
                </a:lnTo>
                <a:lnTo>
                  <a:pt x="2023099" y="2072231"/>
                </a:lnTo>
                <a:lnTo>
                  <a:pt x="2088420" y="2075960"/>
                </a:lnTo>
                <a:lnTo>
                  <a:pt x="2153445" y="2079502"/>
                </a:lnTo>
                <a:lnTo>
                  <a:pt x="2218173" y="2082856"/>
                </a:lnTo>
                <a:lnTo>
                  <a:pt x="2282606" y="2086022"/>
                </a:lnTo>
                <a:lnTo>
                  <a:pt x="2346743" y="2089000"/>
                </a:lnTo>
                <a:lnTo>
                  <a:pt x="2410584" y="2091791"/>
                </a:lnTo>
                <a:lnTo>
                  <a:pt x="2474128" y="2094394"/>
                </a:lnTo>
                <a:lnTo>
                  <a:pt x="2537377" y="2096809"/>
                </a:lnTo>
                <a:lnTo>
                  <a:pt x="2600329" y="2099037"/>
                </a:lnTo>
                <a:lnTo>
                  <a:pt x="2662986" y="2101077"/>
                </a:lnTo>
                <a:lnTo>
                  <a:pt x="2725346" y="2102929"/>
                </a:lnTo>
                <a:lnTo>
                  <a:pt x="2787410" y="2104593"/>
                </a:lnTo>
                <a:lnTo>
                  <a:pt x="2849179" y="2106070"/>
                </a:lnTo>
                <a:lnTo>
                  <a:pt x="2910651" y="2107359"/>
                </a:lnTo>
                <a:lnTo>
                  <a:pt x="2971827" y="2108461"/>
                </a:lnTo>
                <a:lnTo>
                  <a:pt x="3032707" y="2109374"/>
                </a:lnTo>
                <a:lnTo>
                  <a:pt x="3093291" y="2110100"/>
                </a:lnTo>
                <a:lnTo>
                  <a:pt x="3153579" y="2110638"/>
                </a:lnTo>
                <a:lnTo>
                  <a:pt x="3213570" y="2110989"/>
                </a:lnTo>
                <a:lnTo>
                  <a:pt x="3273266" y="2111152"/>
                </a:lnTo>
                <a:lnTo>
                  <a:pt x="3332666" y="2111127"/>
                </a:lnTo>
                <a:lnTo>
                  <a:pt x="3391769" y="2110914"/>
                </a:lnTo>
                <a:lnTo>
                  <a:pt x="3450577" y="2110514"/>
                </a:lnTo>
                <a:lnTo>
                  <a:pt x="3509088" y="2109926"/>
                </a:lnTo>
                <a:lnTo>
                  <a:pt x="3567304" y="2109150"/>
                </a:lnTo>
                <a:lnTo>
                  <a:pt x="3625223" y="2108187"/>
                </a:lnTo>
                <a:lnTo>
                  <a:pt x="3682846" y="2107036"/>
                </a:lnTo>
                <a:lnTo>
                  <a:pt x="3740174" y="2105697"/>
                </a:lnTo>
                <a:lnTo>
                  <a:pt x="3797205" y="2104170"/>
                </a:lnTo>
                <a:lnTo>
                  <a:pt x="3853940" y="2102456"/>
                </a:lnTo>
                <a:lnTo>
                  <a:pt x="3910379" y="2100554"/>
                </a:lnTo>
                <a:lnTo>
                  <a:pt x="3966522" y="2098464"/>
                </a:lnTo>
                <a:lnTo>
                  <a:pt x="4022369" y="2096187"/>
                </a:lnTo>
                <a:lnTo>
                  <a:pt x="4077919" y="2093722"/>
                </a:lnTo>
                <a:lnTo>
                  <a:pt x="4133174" y="2091069"/>
                </a:lnTo>
                <a:lnTo>
                  <a:pt x="4188133" y="2088229"/>
                </a:lnTo>
                <a:lnTo>
                  <a:pt x="4242795" y="2085200"/>
                </a:lnTo>
                <a:lnTo>
                  <a:pt x="4297162" y="2081985"/>
                </a:lnTo>
                <a:lnTo>
                  <a:pt x="4351232" y="2078581"/>
                </a:lnTo>
                <a:lnTo>
                  <a:pt x="4405007" y="2074990"/>
                </a:lnTo>
                <a:lnTo>
                  <a:pt x="4458485" y="2071211"/>
                </a:lnTo>
                <a:lnTo>
                  <a:pt x="4511667" y="2067244"/>
                </a:lnTo>
                <a:lnTo>
                  <a:pt x="4564553" y="2063090"/>
                </a:lnTo>
                <a:lnTo>
                  <a:pt x="4617143" y="2058747"/>
                </a:lnTo>
                <a:lnTo>
                  <a:pt x="4669437" y="2054218"/>
                </a:lnTo>
                <a:lnTo>
                  <a:pt x="4721435" y="2049500"/>
                </a:lnTo>
                <a:lnTo>
                  <a:pt x="4773137" y="2044595"/>
                </a:lnTo>
                <a:lnTo>
                  <a:pt x="4824543" y="2039502"/>
                </a:lnTo>
                <a:lnTo>
                  <a:pt x="4875653" y="2034221"/>
                </a:lnTo>
                <a:lnTo>
                  <a:pt x="4926467" y="2028753"/>
                </a:lnTo>
                <a:lnTo>
                  <a:pt x="4976984" y="2023097"/>
                </a:lnTo>
                <a:lnTo>
                  <a:pt x="5027206" y="2017253"/>
                </a:lnTo>
                <a:lnTo>
                  <a:pt x="5077131" y="2011221"/>
                </a:lnTo>
                <a:lnTo>
                  <a:pt x="5126761" y="2005002"/>
                </a:lnTo>
                <a:lnTo>
                  <a:pt x="5176094" y="1998595"/>
                </a:lnTo>
                <a:lnTo>
                  <a:pt x="5225131" y="1992001"/>
                </a:lnTo>
                <a:lnTo>
                  <a:pt x="5273873" y="1985218"/>
                </a:lnTo>
                <a:lnTo>
                  <a:pt x="5322318" y="1978248"/>
                </a:lnTo>
                <a:lnTo>
                  <a:pt x="5370467" y="1971091"/>
                </a:lnTo>
                <a:lnTo>
                  <a:pt x="5418320" y="1963745"/>
                </a:lnTo>
                <a:lnTo>
                  <a:pt x="5465877" y="1956212"/>
                </a:lnTo>
                <a:lnTo>
                  <a:pt x="5513138" y="1948491"/>
                </a:lnTo>
                <a:lnTo>
                  <a:pt x="5560103" y="1940583"/>
                </a:lnTo>
                <a:lnTo>
                  <a:pt x="5606771" y="1932487"/>
                </a:lnTo>
                <a:lnTo>
                  <a:pt x="5653144" y="1924203"/>
                </a:lnTo>
                <a:lnTo>
                  <a:pt x="5699221" y="1915731"/>
                </a:lnTo>
                <a:lnTo>
                  <a:pt x="5745001" y="1907072"/>
                </a:lnTo>
                <a:lnTo>
                  <a:pt x="5790486" y="1898225"/>
                </a:lnTo>
                <a:lnTo>
                  <a:pt x="5835674" y="1889190"/>
                </a:lnTo>
                <a:lnTo>
                  <a:pt x="5880567" y="1879967"/>
                </a:lnTo>
                <a:lnTo>
                  <a:pt x="5925163" y="1870557"/>
                </a:lnTo>
                <a:lnTo>
                  <a:pt x="5969463" y="1860959"/>
                </a:lnTo>
                <a:lnTo>
                  <a:pt x="6013467" y="1851174"/>
                </a:lnTo>
                <a:lnTo>
                  <a:pt x="6057175" y="1841200"/>
                </a:lnTo>
                <a:lnTo>
                  <a:pt x="6100587" y="1831039"/>
                </a:lnTo>
                <a:lnTo>
                  <a:pt x="6143703" y="1820691"/>
                </a:lnTo>
                <a:lnTo>
                  <a:pt x="6186523" y="1810154"/>
                </a:lnTo>
                <a:lnTo>
                  <a:pt x="6229047" y="1799430"/>
                </a:lnTo>
                <a:lnTo>
                  <a:pt x="6271275" y="1788518"/>
                </a:lnTo>
                <a:lnTo>
                  <a:pt x="6313206" y="1777419"/>
                </a:lnTo>
                <a:lnTo>
                  <a:pt x="6354842" y="1766131"/>
                </a:lnTo>
                <a:lnTo>
                  <a:pt x="6396181" y="1754656"/>
                </a:lnTo>
                <a:lnTo>
                  <a:pt x="6437225" y="1742994"/>
                </a:lnTo>
                <a:lnTo>
                  <a:pt x="6477972" y="1731143"/>
                </a:lnTo>
                <a:lnTo>
                  <a:pt x="6518424" y="1719105"/>
                </a:lnTo>
                <a:lnTo>
                  <a:pt x="6558579" y="1706880"/>
                </a:lnTo>
                <a:lnTo>
                  <a:pt x="6598438" y="1694466"/>
                </a:lnTo>
                <a:lnTo>
                  <a:pt x="6638001" y="1681865"/>
                </a:lnTo>
                <a:lnTo>
                  <a:pt x="6677268" y="1669076"/>
                </a:lnTo>
                <a:lnTo>
                  <a:pt x="6716239" y="1656100"/>
                </a:lnTo>
                <a:lnTo>
                  <a:pt x="6754914" y="1642935"/>
                </a:lnTo>
                <a:lnTo>
                  <a:pt x="6793293" y="1629583"/>
                </a:lnTo>
                <a:lnTo>
                  <a:pt x="6831376" y="1616044"/>
                </a:lnTo>
                <a:lnTo>
                  <a:pt x="6869163" y="1602316"/>
                </a:lnTo>
                <a:lnTo>
                  <a:pt x="6906653" y="1588401"/>
                </a:lnTo>
                <a:lnTo>
                  <a:pt x="6943848" y="1574298"/>
                </a:lnTo>
                <a:lnTo>
                  <a:pt x="6980746" y="1560008"/>
                </a:lnTo>
                <a:lnTo>
                  <a:pt x="7017349" y="1545529"/>
                </a:lnTo>
                <a:lnTo>
                  <a:pt x="7053655" y="1530864"/>
                </a:lnTo>
                <a:lnTo>
                  <a:pt x="7089665" y="1516010"/>
                </a:lnTo>
                <a:lnTo>
                  <a:pt x="7125380" y="1500969"/>
                </a:lnTo>
                <a:lnTo>
                  <a:pt x="7160798" y="1485739"/>
                </a:lnTo>
                <a:lnTo>
                  <a:pt x="7195920" y="1470323"/>
                </a:lnTo>
                <a:lnTo>
                  <a:pt x="7230746" y="1454718"/>
                </a:lnTo>
                <a:lnTo>
                  <a:pt x="7299510" y="1422946"/>
                </a:lnTo>
                <a:lnTo>
                  <a:pt x="7367090" y="1390423"/>
                </a:lnTo>
                <a:lnTo>
                  <a:pt x="7433485" y="1357150"/>
                </a:lnTo>
                <a:lnTo>
                  <a:pt x="7498696" y="1323125"/>
                </a:lnTo>
                <a:lnTo>
                  <a:pt x="7562723" y="1288350"/>
                </a:lnTo>
                <a:lnTo>
                  <a:pt x="7625565" y="1252824"/>
                </a:lnTo>
                <a:lnTo>
                  <a:pt x="7687224" y="1216547"/>
                </a:lnTo>
                <a:lnTo>
                  <a:pt x="7747698" y="1179519"/>
                </a:lnTo>
                <a:lnTo>
                  <a:pt x="7806987" y="1141740"/>
                </a:lnTo>
                <a:lnTo>
                  <a:pt x="7865093" y="1103211"/>
                </a:lnTo>
                <a:lnTo>
                  <a:pt x="7922014" y="1063931"/>
                </a:lnTo>
                <a:lnTo>
                  <a:pt x="7977751" y="1023900"/>
                </a:lnTo>
                <a:lnTo>
                  <a:pt x="8032303" y="983118"/>
                </a:lnTo>
                <a:lnTo>
                  <a:pt x="8085672" y="941585"/>
                </a:lnTo>
                <a:lnTo>
                  <a:pt x="8137856" y="899302"/>
                </a:lnTo>
                <a:lnTo>
                  <a:pt x="8188856" y="856267"/>
                </a:lnTo>
                <a:lnTo>
                  <a:pt x="8238671" y="812482"/>
                </a:lnTo>
                <a:lnTo>
                  <a:pt x="8287303" y="767946"/>
                </a:lnTo>
                <a:lnTo>
                  <a:pt x="8334750" y="722659"/>
                </a:lnTo>
                <a:lnTo>
                  <a:pt x="8381012" y="676622"/>
                </a:lnTo>
                <a:lnTo>
                  <a:pt x="8426091" y="629833"/>
                </a:lnTo>
                <a:lnTo>
                  <a:pt x="8469985" y="582294"/>
                </a:lnTo>
                <a:lnTo>
                  <a:pt x="8512695" y="534004"/>
                </a:lnTo>
                <a:lnTo>
                  <a:pt x="8554221" y="484963"/>
                </a:lnTo>
                <a:lnTo>
                  <a:pt x="8594562" y="435172"/>
                </a:lnTo>
                <a:lnTo>
                  <a:pt x="8633719" y="384629"/>
                </a:lnTo>
                <a:lnTo>
                  <a:pt x="8671692" y="333336"/>
                </a:lnTo>
                <a:lnTo>
                  <a:pt x="8708481" y="281292"/>
                </a:lnTo>
                <a:lnTo>
                  <a:pt x="8744085" y="228497"/>
                </a:lnTo>
                <a:lnTo>
                  <a:pt x="8778505" y="174951"/>
                </a:lnTo>
                <a:lnTo>
                  <a:pt x="8811741" y="120654"/>
                </a:lnTo>
                <a:lnTo>
                  <a:pt x="8843792" y="65607"/>
                </a:lnTo>
                <a:lnTo>
                  <a:pt x="8859374" y="37801"/>
                </a:lnTo>
                <a:lnTo>
                  <a:pt x="8877614" y="0"/>
                </a:lnTo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61599" y="5655136"/>
            <a:ext cx="294640" cy="365760"/>
          </a:xfrm>
          <a:custGeom>
            <a:avLst/>
            <a:gdLst/>
            <a:ahLst/>
            <a:cxnLst/>
            <a:rect l="l" t="t" r="r" b="b"/>
            <a:pathLst>
              <a:path w="294640" h="365760">
                <a:moveTo>
                  <a:pt x="289101" y="0"/>
                </a:moveTo>
                <a:lnTo>
                  <a:pt x="0" y="223249"/>
                </a:lnTo>
                <a:lnTo>
                  <a:pt x="294231" y="365214"/>
                </a:lnTo>
                <a:lnTo>
                  <a:pt x="289101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9187" y="2960758"/>
            <a:ext cx="3362325" cy="798830"/>
          </a:xfrm>
          <a:custGeom>
            <a:avLst/>
            <a:gdLst/>
            <a:ahLst/>
            <a:cxnLst/>
            <a:rect l="l" t="t" r="r" b="b"/>
            <a:pathLst>
              <a:path w="3362325" h="798829">
                <a:moveTo>
                  <a:pt x="240097" y="0"/>
                </a:moveTo>
                <a:lnTo>
                  <a:pt x="3122166" y="0"/>
                </a:lnTo>
                <a:lnTo>
                  <a:pt x="3168003" y="183"/>
                </a:lnTo>
                <a:lnTo>
                  <a:pt x="3235081" y="4963"/>
                </a:lnTo>
                <a:lnTo>
                  <a:pt x="3291803" y="25950"/>
                </a:lnTo>
                <a:lnTo>
                  <a:pt x="3336321" y="70465"/>
                </a:lnTo>
                <a:lnTo>
                  <a:pt x="3357303" y="127201"/>
                </a:lnTo>
                <a:lnTo>
                  <a:pt x="3362080" y="194710"/>
                </a:lnTo>
                <a:lnTo>
                  <a:pt x="3362264" y="241164"/>
                </a:lnTo>
                <a:lnTo>
                  <a:pt x="3362264" y="558566"/>
                </a:lnTo>
                <a:lnTo>
                  <a:pt x="3362080" y="604403"/>
                </a:lnTo>
                <a:lnTo>
                  <a:pt x="3357303" y="671479"/>
                </a:lnTo>
                <a:lnTo>
                  <a:pt x="3336321" y="728198"/>
                </a:lnTo>
                <a:lnTo>
                  <a:pt x="3291803" y="772713"/>
                </a:lnTo>
                <a:lnTo>
                  <a:pt x="3235064" y="793700"/>
                </a:lnTo>
                <a:lnTo>
                  <a:pt x="3167557" y="798479"/>
                </a:lnTo>
                <a:lnTo>
                  <a:pt x="3121109" y="798663"/>
                </a:lnTo>
                <a:lnTo>
                  <a:pt x="240097" y="798663"/>
                </a:lnTo>
                <a:lnTo>
                  <a:pt x="194260" y="798479"/>
                </a:lnTo>
                <a:lnTo>
                  <a:pt x="127184" y="793700"/>
                </a:lnTo>
                <a:lnTo>
                  <a:pt x="70465" y="772713"/>
                </a:lnTo>
                <a:lnTo>
                  <a:pt x="25950" y="728198"/>
                </a:lnTo>
                <a:lnTo>
                  <a:pt x="4963" y="671462"/>
                </a:lnTo>
                <a:lnTo>
                  <a:pt x="183" y="603952"/>
                </a:lnTo>
                <a:lnTo>
                  <a:pt x="0" y="557499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288" rIns="0" bIns="0" rtlCol="0">
            <a:spAutoFit/>
          </a:bodyPr>
          <a:lstStyle/>
          <a:p>
            <a:pPr marL="5347970" marR="5080" indent="-4020820">
              <a:lnSpc>
                <a:spcPts val="11380"/>
              </a:lnSpc>
              <a:spcBef>
                <a:spcPts val="890"/>
              </a:spcBef>
            </a:pPr>
            <a:r>
              <a:rPr spc="85" dirty="0"/>
              <a:t>How </a:t>
            </a:r>
            <a:r>
              <a:rPr spc="530" dirty="0"/>
              <a:t>can </a:t>
            </a:r>
            <a:r>
              <a:rPr spc="470" dirty="0"/>
              <a:t>we </a:t>
            </a:r>
            <a:r>
              <a:rPr spc="420" dirty="0"/>
              <a:t>display </a:t>
            </a:r>
            <a:r>
              <a:rPr spc="345" dirty="0"/>
              <a:t>all</a:t>
            </a:r>
            <a:r>
              <a:rPr spc="-1135" dirty="0"/>
              <a:t> </a:t>
            </a:r>
            <a:r>
              <a:rPr spc="505" dirty="0"/>
              <a:t>the  </a:t>
            </a:r>
            <a:r>
              <a:rPr spc="355" dirty="0"/>
              <a:t>offers</a:t>
            </a:r>
            <a:r>
              <a:rPr spc="75" dirty="0"/>
              <a:t> </a:t>
            </a:r>
            <a:r>
              <a:rPr spc="540" dirty="0"/>
              <a:t>again?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904" y="1651187"/>
            <a:ext cx="10677161" cy="96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5034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8288" y="5429430"/>
            <a:ext cx="5348605" cy="1196975"/>
          </a:xfrm>
          <a:custGeom>
            <a:avLst/>
            <a:gdLst/>
            <a:ahLst/>
            <a:cxnLst/>
            <a:rect l="l" t="t" r="r" b="b"/>
            <a:pathLst>
              <a:path w="5348605" h="1196975">
                <a:moveTo>
                  <a:pt x="0" y="1196734"/>
                </a:moveTo>
                <a:lnTo>
                  <a:pt x="41689" y="1192703"/>
                </a:lnTo>
                <a:lnTo>
                  <a:pt x="92706" y="1187364"/>
                </a:lnTo>
                <a:lnTo>
                  <a:pt x="143690" y="1181919"/>
                </a:lnTo>
                <a:lnTo>
                  <a:pt x="194639" y="1176366"/>
                </a:lnTo>
                <a:lnTo>
                  <a:pt x="245555" y="1170706"/>
                </a:lnTo>
                <a:lnTo>
                  <a:pt x="296437" y="1164940"/>
                </a:lnTo>
                <a:lnTo>
                  <a:pt x="347285" y="1159066"/>
                </a:lnTo>
                <a:lnTo>
                  <a:pt x="398100" y="1153085"/>
                </a:lnTo>
                <a:lnTo>
                  <a:pt x="448880" y="1146997"/>
                </a:lnTo>
                <a:lnTo>
                  <a:pt x="499627" y="1140801"/>
                </a:lnTo>
                <a:lnTo>
                  <a:pt x="550340" y="1134499"/>
                </a:lnTo>
                <a:lnTo>
                  <a:pt x="601019" y="1128090"/>
                </a:lnTo>
                <a:lnTo>
                  <a:pt x="651665" y="1121573"/>
                </a:lnTo>
                <a:lnTo>
                  <a:pt x="702276" y="1114950"/>
                </a:lnTo>
                <a:lnTo>
                  <a:pt x="752854" y="1108219"/>
                </a:lnTo>
                <a:lnTo>
                  <a:pt x="803398" y="1101382"/>
                </a:lnTo>
                <a:lnTo>
                  <a:pt x="853908" y="1094437"/>
                </a:lnTo>
                <a:lnTo>
                  <a:pt x="904385" y="1087385"/>
                </a:lnTo>
                <a:lnTo>
                  <a:pt x="954827" y="1080226"/>
                </a:lnTo>
                <a:lnTo>
                  <a:pt x="1005236" y="1072960"/>
                </a:lnTo>
                <a:lnTo>
                  <a:pt x="1055611" y="1065587"/>
                </a:lnTo>
                <a:lnTo>
                  <a:pt x="1105953" y="1058107"/>
                </a:lnTo>
                <a:lnTo>
                  <a:pt x="1156260" y="1050520"/>
                </a:lnTo>
                <a:lnTo>
                  <a:pt x="1206534" y="1042826"/>
                </a:lnTo>
                <a:lnTo>
                  <a:pt x="1256774" y="1035024"/>
                </a:lnTo>
                <a:lnTo>
                  <a:pt x="1306980" y="1027116"/>
                </a:lnTo>
                <a:lnTo>
                  <a:pt x="1357152" y="1019100"/>
                </a:lnTo>
                <a:lnTo>
                  <a:pt x="1407290" y="1010978"/>
                </a:lnTo>
                <a:lnTo>
                  <a:pt x="1457395" y="1002748"/>
                </a:lnTo>
                <a:lnTo>
                  <a:pt x="1507466" y="994411"/>
                </a:lnTo>
                <a:lnTo>
                  <a:pt x="1557503" y="985967"/>
                </a:lnTo>
                <a:lnTo>
                  <a:pt x="1607506" y="977417"/>
                </a:lnTo>
                <a:lnTo>
                  <a:pt x="1657476" y="968759"/>
                </a:lnTo>
                <a:lnTo>
                  <a:pt x="1707412" y="959993"/>
                </a:lnTo>
                <a:lnTo>
                  <a:pt x="1757314" y="951121"/>
                </a:lnTo>
                <a:lnTo>
                  <a:pt x="1807182" y="942142"/>
                </a:lnTo>
                <a:lnTo>
                  <a:pt x="1857016" y="933056"/>
                </a:lnTo>
                <a:lnTo>
                  <a:pt x="1906817" y="923862"/>
                </a:lnTo>
                <a:lnTo>
                  <a:pt x="1956583" y="914562"/>
                </a:lnTo>
                <a:lnTo>
                  <a:pt x="2006316" y="905154"/>
                </a:lnTo>
                <a:lnTo>
                  <a:pt x="2056015" y="895640"/>
                </a:lnTo>
                <a:lnTo>
                  <a:pt x="2105681" y="886018"/>
                </a:lnTo>
                <a:lnTo>
                  <a:pt x="2155312" y="876289"/>
                </a:lnTo>
                <a:lnTo>
                  <a:pt x="2204910" y="866453"/>
                </a:lnTo>
                <a:lnTo>
                  <a:pt x="2254474" y="856510"/>
                </a:lnTo>
                <a:lnTo>
                  <a:pt x="2304004" y="846460"/>
                </a:lnTo>
                <a:lnTo>
                  <a:pt x="2353501" y="836303"/>
                </a:lnTo>
                <a:lnTo>
                  <a:pt x="2402963" y="826039"/>
                </a:lnTo>
                <a:lnTo>
                  <a:pt x="2452392" y="815668"/>
                </a:lnTo>
                <a:lnTo>
                  <a:pt x="2501787" y="805189"/>
                </a:lnTo>
                <a:lnTo>
                  <a:pt x="2551148" y="794604"/>
                </a:lnTo>
                <a:lnTo>
                  <a:pt x="2600476" y="783912"/>
                </a:lnTo>
                <a:lnTo>
                  <a:pt x="2649769" y="773112"/>
                </a:lnTo>
                <a:lnTo>
                  <a:pt x="2699029" y="762205"/>
                </a:lnTo>
                <a:lnTo>
                  <a:pt x="2748255" y="751192"/>
                </a:lnTo>
                <a:lnTo>
                  <a:pt x="2797447" y="740071"/>
                </a:lnTo>
                <a:lnTo>
                  <a:pt x="2846606" y="728843"/>
                </a:lnTo>
                <a:lnTo>
                  <a:pt x="2895731" y="717508"/>
                </a:lnTo>
                <a:lnTo>
                  <a:pt x="2944821" y="706066"/>
                </a:lnTo>
                <a:lnTo>
                  <a:pt x="2993879" y="694517"/>
                </a:lnTo>
                <a:lnTo>
                  <a:pt x="3042902" y="682861"/>
                </a:lnTo>
                <a:lnTo>
                  <a:pt x="3091891" y="671097"/>
                </a:lnTo>
                <a:lnTo>
                  <a:pt x="3140847" y="659227"/>
                </a:lnTo>
                <a:lnTo>
                  <a:pt x="3189769" y="647250"/>
                </a:lnTo>
                <a:lnTo>
                  <a:pt x="3238657" y="635165"/>
                </a:lnTo>
                <a:lnTo>
                  <a:pt x="3287511" y="622974"/>
                </a:lnTo>
                <a:lnTo>
                  <a:pt x="3336332" y="610675"/>
                </a:lnTo>
                <a:lnTo>
                  <a:pt x="3385119" y="598269"/>
                </a:lnTo>
                <a:lnTo>
                  <a:pt x="3433871" y="585756"/>
                </a:lnTo>
                <a:lnTo>
                  <a:pt x="3482591" y="573137"/>
                </a:lnTo>
                <a:lnTo>
                  <a:pt x="3531276" y="560410"/>
                </a:lnTo>
                <a:lnTo>
                  <a:pt x="3579927" y="547576"/>
                </a:lnTo>
                <a:lnTo>
                  <a:pt x="3628545" y="534634"/>
                </a:lnTo>
                <a:lnTo>
                  <a:pt x="3677129" y="521586"/>
                </a:lnTo>
                <a:lnTo>
                  <a:pt x="3725679" y="508431"/>
                </a:lnTo>
                <a:lnTo>
                  <a:pt x="3774196" y="495169"/>
                </a:lnTo>
                <a:lnTo>
                  <a:pt x="3822678" y="481799"/>
                </a:lnTo>
                <a:lnTo>
                  <a:pt x="3871127" y="468323"/>
                </a:lnTo>
                <a:lnTo>
                  <a:pt x="3919542" y="454739"/>
                </a:lnTo>
                <a:lnTo>
                  <a:pt x="3967923" y="441049"/>
                </a:lnTo>
                <a:lnTo>
                  <a:pt x="4016271" y="427251"/>
                </a:lnTo>
                <a:lnTo>
                  <a:pt x="4064584" y="413346"/>
                </a:lnTo>
                <a:lnTo>
                  <a:pt x="4112864" y="399334"/>
                </a:lnTo>
                <a:lnTo>
                  <a:pt x="4161110" y="385215"/>
                </a:lnTo>
                <a:lnTo>
                  <a:pt x="4209323" y="370989"/>
                </a:lnTo>
                <a:lnTo>
                  <a:pt x="4257501" y="356656"/>
                </a:lnTo>
                <a:lnTo>
                  <a:pt x="4305646" y="342216"/>
                </a:lnTo>
                <a:lnTo>
                  <a:pt x="4353757" y="327669"/>
                </a:lnTo>
                <a:lnTo>
                  <a:pt x="4401834" y="313015"/>
                </a:lnTo>
                <a:lnTo>
                  <a:pt x="4449877" y="298253"/>
                </a:lnTo>
                <a:lnTo>
                  <a:pt x="4497886" y="283385"/>
                </a:lnTo>
                <a:lnTo>
                  <a:pt x="4545862" y="268409"/>
                </a:lnTo>
                <a:lnTo>
                  <a:pt x="4593804" y="253327"/>
                </a:lnTo>
                <a:lnTo>
                  <a:pt x="4641712" y="238137"/>
                </a:lnTo>
                <a:lnTo>
                  <a:pt x="4689586" y="222840"/>
                </a:lnTo>
                <a:lnTo>
                  <a:pt x="4737427" y="207437"/>
                </a:lnTo>
                <a:lnTo>
                  <a:pt x="4785234" y="191926"/>
                </a:lnTo>
                <a:lnTo>
                  <a:pt x="4833007" y="176308"/>
                </a:lnTo>
                <a:lnTo>
                  <a:pt x="4880746" y="160583"/>
                </a:lnTo>
                <a:lnTo>
                  <a:pt x="4928451" y="144751"/>
                </a:lnTo>
                <a:lnTo>
                  <a:pt x="4976123" y="128811"/>
                </a:lnTo>
                <a:lnTo>
                  <a:pt x="5023761" y="112765"/>
                </a:lnTo>
                <a:lnTo>
                  <a:pt x="5071365" y="96612"/>
                </a:lnTo>
                <a:lnTo>
                  <a:pt x="5118935" y="80352"/>
                </a:lnTo>
                <a:lnTo>
                  <a:pt x="5166471" y="63984"/>
                </a:lnTo>
                <a:lnTo>
                  <a:pt x="5213974" y="47510"/>
                </a:lnTo>
                <a:lnTo>
                  <a:pt x="5261443" y="30928"/>
                </a:lnTo>
                <a:lnTo>
                  <a:pt x="5308878" y="14239"/>
                </a:lnTo>
                <a:lnTo>
                  <a:pt x="5348301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01702" y="5290027"/>
            <a:ext cx="363220" cy="307340"/>
          </a:xfrm>
          <a:custGeom>
            <a:avLst/>
            <a:gdLst/>
            <a:ahLst/>
            <a:cxnLst/>
            <a:rect l="l" t="t" r="r" b="b"/>
            <a:pathLst>
              <a:path w="363219" h="307339">
                <a:moveTo>
                  <a:pt x="0" y="0"/>
                </a:moveTo>
                <a:lnTo>
                  <a:pt x="110991" y="307257"/>
                </a:lnTo>
                <a:lnTo>
                  <a:pt x="362711" y="42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64803" y="6459552"/>
            <a:ext cx="340995" cy="325755"/>
          </a:xfrm>
          <a:custGeom>
            <a:avLst/>
            <a:gdLst/>
            <a:ahLst/>
            <a:cxnLst/>
            <a:rect l="l" t="t" r="r" b="b"/>
            <a:pathLst>
              <a:path w="340995" h="325754">
                <a:moveTo>
                  <a:pt x="309414" y="0"/>
                </a:moveTo>
                <a:lnTo>
                  <a:pt x="0" y="194025"/>
                </a:lnTo>
                <a:lnTo>
                  <a:pt x="340827" y="325173"/>
                </a:lnTo>
                <a:lnTo>
                  <a:pt x="30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5439" y="3251092"/>
            <a:ext cx="7285990" cy="2604770"/>
          </a:xfrm>
          <a:custGeom>
            <a:avLst/>
            <a:gdLst/>
            <a:ahLst/>
            <a:cxnLst/>
            <a:rect l="l" t="t" r="r" b="b"/>
            <a:pathLst>
              <a:path w="7285990" h="2604770">
                <a:moveTo>
                  <a:pt x="0" y="2604687"/>
                </a:moveTo>
                <a:lnTo>
                  <a:pt x="41269" y="2597546"/>
                </a:lnTo>
                <a:lnTo>
                  <a:pt x="132548" y="2581561"/>
                </a:lnTo>
                <a:lnTo>
                  <a:pt x="223248" y="2565594"/>
                </a:lnTo>
                <a:lnTo>
                  <a:pt x="313369" y="2549643"/>
                </a:lnTo>
                <a:lnTo>
                  <a:pt x="402911" y="2533709"/>
                </a:lnTo>
                <a:lnTo>
                  <a:pt x="491875" y="2517791"/>
                </a:lnTo>
                <a:lnTo>
                  <a:pt x="580260" y="2501890"/>
                </a:lnTo>
                <a:lnTo>
                  <a:pt x="668067" y="2486005"/>
                </a:lnTo>
                <a:lnTo>
                  <a:pt x="755294" y="2470137"/>
                </a:lnTo>
                <a:lnTo>
                  <a:pt x="841943" y="2454286"/>
                </a:lnTo>
                <a:lnTo>
                  <a:pt x="928013" y="2438451"/>
                </a:lnTo>
                <a:lnTo>
                  <a:pt x="1013505" y="2422633"/>
                </a:lnTo>
                <a:lnTo>
                  <a:pt x="1098418" y="2406831"/>
                </a:lnTo>
                <a:lnTo>
                  <a:pt x="1182752" y="2391046"/>
                </a:lnTo>
                <a:lnTo>
                  <a:pt x="1266507" y="2375278"/>
                </a:lnTo>
                <a:lnTo>
                  <a:pt x="1349684" y="2359526"/>
                </a:lnTo>
                <a:lnTo>
                  <a:pt x="1432282" y="2343791"/>
                </a:lnTo>
                <a:lnTo>
                  <a:pt x="1514301" y="2328072"/>
                </a:lnTo>
                <a:lnTo>
                  <a:pt x="1595742" y="2312370"/>
                </a:lnTo>
                <a:lnTo>
                  <a:pt x="1676604" y="2296685"/>
                </a:lnTo>
                <a:lnTo>
                  <a:pt x="1756887" y="2281016"/>
                </a:lnTo>
                <a:lnTo>
                  <a:pt x="1836592" y="2265363"/>
                </a:lnTo>
                <a:lnTo>
                  <a:pt x="1915717" y="2249728"/>
                </a:lnTo>
                <a:lnTo>
                  <a:pt x="1994265" y="2234109"/>
                </a:lnTo>
                <a:lnTo>
                  <a:pt x="2072233" y="2218506"/>
                </a:lnTo>
                <a:lnTo>
                  <a:pt x="2149623" y="2202920"/>
                </a:lnTo>
                <a:lnTo>
                  <a:pt x="2226434" y="2187351"/>
                </a:lnTo>
                <a:lnTo>
                  <a:pt x="2302666" y="2171798"/>
                </a:lnTo>
                <a:lnTo>
                  <a:pt x="2378320" y="2156262"/>
                </a:lnTo>
                <a:lnTo>
                  <a:pt x="2453395" y="2140743"/>
                </a:lnTo>
                <a:lnTo>
                  <a:pt x="2527891" y="2125240"/>
                </a:lnTo>
                <a:lnTo>
                  <a:pt x="2601808" y="2109753"/>
                </a:lnTo>
                <a:lnTo>
                  <a:pt x="2675147" y="2094284"/>
                </a:lnTo>
                <a:lnTo>
                  <a:pt x="2747907" y="2078830"/>
                </a:lnTo>
                <a:lnTo>
                  <a:pt x="2820089" y="2063394"/>
                </a:lnTo>
                <a:lnTo>
                  <a:pt x="2891691" y="2047974"/>
                </a:lnTo>
                <a:lnTo>
                  <a:pt x="2962715" y="2032571"/>
                </a:lnTo>
                <a:lnTo>
                  <a:pt x="3033161" y="2017184"/>
                </a:lnTo>
                <a:lnTo>
                  <a:pt x="3103027" y="2001814"/>
                </a:lnTo>
                <a:lnTo>
                  <a:pt x="3172315" y="1986460"/>
                </a:lnTo>
                <a:lnTo>
                  <a:pt x="3241024" y="1971123"/>
                </a:lnTo>
                <a:lnTo>
                  <a:pt x="3309155" y="1955803"/>
                </a:lnTo>
                <a:lnTo>
                  <a:pt x="3376707" y="1940499"/>
                </a:lnTo>
                <a:lnTo>
                  <a:pt x="3443680" y="1925211"/>
                </a:lnTo>
                <a:lnTo>
                  <a:pt x="3510074" y="1909941"/>
                </a:lnTo>
                <a:lnTo>
                  <a:pt x="3575890" y="1894687"/>
                </a:lnTo>
                <a:lnTo>
                  <a:pt x="3641127" y="1879449"/>
                </a:lnTo>
                <a:lnTo>
                  <a:pt x="3705785" y="1864228"/>
                </a:lnTo>
                <a:lnTo>
                  <a:pt x="3769865" y="1849024"/>
                </a:lnTo>
                <a:lnTo>
                  <a:pt x="3833366" y="1833836"/>
                </a:lnTo>
                <a:lnTo>
                  <a:pt x="3896288" y="1818665"/>
                </a:lnTo>
                <a:lnTo>
                  <a:pt x="3958632" y="1803511"/>
                </a:lnTo>
                <a:lnTo>
                  <a:pt x="4020396" y="1788373"/>
                </a:lnTo>
                <a:lnTo>
                  <a:pt x="4081583" y="1773252"/>
                </a:lnTo>
                <a:lnTo>
                  <a:pt x="4142190" y="1758147"/>
                </a:lnTo>
                <a:lnTo>
                  <a:pt x="4202219" y="1743059"/>
                </a:lnTo>
                <a:lnTo>
                  <a:pt x="4261669" y="1727987"/>
                </a:lnTo>
                <a:lnTo>
                  <a:pt x="4320540" y="1712932"/>
                </a:lnTo>
                <a:lnTo>
                  <a:pt x="4378833" y="1697894"/>
                </a:lnTo>
                <a:lnTo>
                  <a:pt x="4436547" y="1682872"/>
                </a:lnTo>
                <a:lnTo>
                  <a:pt x="4493682" y="1667867"/>
                </a:lnTo>
                <a:lnTo>
                  <a:pt x="4550238" y="1652878"/>
                </a:lnTo>
                <a:lnTo>
                  <a:pt x="4606216" y="1637906"/>
                </a:lnTo>
                <a:lnTo>
                  <a:pt x="4661615" y="1622951"/>
                </a:lnTo>
                <a:lnTo>
                  <a:pt x="4716436" y="1608012"/>
                </a:lnTo>
                <a:lnTo>
                  <a:pt x="4770677" y="1593090"/>
                </a:lnTo>
                <a:lnTo>
                  <a:pt x="4824340" y="1578184"/>
                </a:lnTo>
                <a:lnTo>
                  <a:pt x="4877425" y="1563295"/>
                </a:lnTo>
                <a:lnTo>
                  <a:pt x="4929930" y="1548423"/>
                </a:lnTo>
                <a:lnTo>
                  <a:pt x="4981857" y="1533567"/>
                </a:lnTo>
                <a:lnTo>
                  <a:pt x="5033205" y="1518728"/>
                </a:lnTo>
                <a:lnTo>
                  <a:pt x="5083975" y="1503905"/>
                </a:lnTo>
                <a:lnTo>
                  <a:pt x="5134166" y="1489099"/>
                </a:lnTo>
                <a:lnTo>
                  <a:pt x="5183778" y="1474310"/>
                </a:lnTo>
                <a:lnTo>
                  <a:pt x="5232811" y="1459537"/>
                </a:lnTo>
                <a:lnTo>
                  <a:pt x="5281266" y="1444780"/>
                </a:lnTo>
                <a:lnTo>
                  <a:pt x="5329142" y="1430041"/>
                </a:lnTo>
                <a:lnTo>
                  <a:pt x="5376439" y="1415318"/>
                </a:lnTo>
                <a:lnTo>
                  <a:pt x="5423158" y="1400611"/>
                </a:lnTo>
                <a:lnTo>
                  <a:pt x="5469298" y="1385921"/>
                </a:lnTo>
                <a:lnTo>
                  <a:pt x="5514859" y="1371248"/>
                </a:lnTo>
                <a:lnTo>
                  <a:pt x="5559842" y="1356591"/>
                </a:lnTo>
                <a:lnTo>
                  <a:pt x="5604245" y="1341951"/>
                </a:lnTo>
                <a:lnTo>
                  <a:pt x="5648071" y="1327327"/>
                </a:lnTo>
                <a:lnTo>
                  <a:pt x="5691317" y="1312720"/>
                </a:lnTo>
                <a:lnTo>
                  <a:pt x="5733985" y="1298130"/>
                </a:lnTo>
                <a:lnTo>
                  <a:pt x="5776074" y="1283556"/>
                </a:lnTo>
                <a:lnTo>
                  <a:pt x="5817584" y="1268999"/>
                </a:lnTo>
                <a:lnTo>
                  <a:pt x="5858516" y="1254458"/>
                </a:lnTo>
                <a:lnTo>
                  <a:pt x="5898869" y="1239934"/>
                </a:lnTo>
                <a:lnTo>
                  <a:pt x="5938643" y="1225427"/>
                </a:lnTo>
                <a:lnTo>
                  <a:pt x="5977838" y="1210936"/>
                </a:lnTo>
                <a:lnTo>
                  <a:pt x="6016455" y="1196462"/>
                </a:lnTo>
                <a:lnTo>
                  <a:pt x="6054493" y="1182004"/>
                </a:lnTo>
                <a:lnTo>
                  <a:pt x="6091953" y="1167563"/>
                </a:lnTo>
                <a:lnTo>
                  <a:pt x="6128833" y="1153139"/>
                </a:lnTo>
                <a:lnTo>
                  <a:pt x="6165136" y="1138731"/>
                </a:lnTo>
                <a:lnTo>
                  <a:pt x="6200859" y="1124339"/>
                </a:lnTo>
                <a:lnTo>
                  <a:pt x="6270569" y="1095607"/>
                </a:lnTo>
                <a:lnTo>
                  <a:pt x="6337965" y="1066940"/>
                </a:lnTo>
                <a:lnTo>
                  <a:pt x="6403046" y="1038340"/>
                </a:lnTo>
                <a:lnTo>
                  <a:pt x="6465812" y="1009807"/>
                </a:lnTo>
                <a:lnTo>
                  <a:pt x="6526264" y="981339"/>
                </a:lnTo>
                <a:lnTo>
                  <a:pt x="6584400" y="952938"/>
                </a:lnTo>
                <a:lnTo>
                  <a:pt x="6640222" y="924604"/>
                </a:lnTo>
                <a:lnTo>
                  <a:pt x="6693729" y="896335"/>
                </a:lnTo>
                <a:lnTo>
                  <a:pt x="6744921" y="868134"/>
                </a:lnTo>
                <a:lnTo>
                  <a:pt x="6793799" y="839998"/>
                </a:lnTo>
                <a:lnTo>
                  <a:pt x="6840361" y="811929"/>
                </a:lnTo>
                <a:lnTo>
                  <a:pt x="6884609" y="783926"/>
                </a:lnTo>
                <a:lnTo>
                  <a:pt x="6926542" y="755990"/>
                </a:lnTo>
                <a:lnTo>
                  <a:pt x="6966161" y="728120"/>
                </a:lnTo>
                <a:lnTo>
                  <a:pt x="7003464" y="700316"/>
                </a:lnTo>
                <a:lnTo>
                  <a:pt x="7038453" y="672579"/>
                </a:lnTo>
                <a:lnTo>
                  <a:pt x="7071127" y="644908"/>
                </a:lnTo>
                <a:lnTo>
                  <a:pt x="7101486" y="617303"/>
                </a:lnTo>
                <a:lnTo>
                  <a:pt x="7129530" y="589765"/>
                </a:lnTo>
                <a:lnTo>
                  <a:pt x="7167256" y="548582"/>
                </a:lnTo>
                <a:lnTo>
                  <a:pt x="7199774" y="507549"/>
                </a:lnTo>
                <a:lnTo>
                  <a:pt x="7227084" y="466664"/>
                </a:lnTo>
                <a:lnTo>
                  <a:pt x="7249185" y="425929"/>
                </a:lnTo>
                <a:lnTo>
                  <a:pt x="7266078" y="385344"/>
                </a:lnTo>
                <a:lnTo>
                  <a:pt x="7277763" y="344907"/>
                </a:lnTo>
                <a:lnTo>
                  <a:pt x="7284239" y="304620"/>
                </a:lnTo>
                <a:lnTo>
                  <a:pt x="7285664" y="277845"/>
                </a:lnTo>
                <a:lnTo>
                  <a:pt x="7285508" y="264483"/>
                </a:lnTo>
                <a:lnTo>
                  <a:pt x="7281567" y="224494"/>
                </a:lnTo>
                <a:lnTo>
                  <a:pt x="7272419" y="184655"/>
                </a:lnTo>
                <a:lnTo>
                  <a:pt x="7258063" y="144966"/>
                </a:lnTo>
                <a:lnTo>
                  <a:pt x="7238498" y="105425"/>
                </a:lnTo>
                <a:lnTo>
                  <a:pt x="7213725" y="66034"/>
                </a:lnTo>
                <a:lnTo>
                  <a:pt x="7183743" y="26792"/>
                </a:lnTo>
                <a:lnTo>
                  <a:pt x="71515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77882" y="3068995"/>
            <a:ext cx="356235" cy="334645"/>
          </a:xfrm>
          <a:custGeom>
            <a:avLst/>
            <a:gdLst/>
            <a:ahLst/>
            <a:cxnLst/>
            <a:rect l="l" t="t" r="r" b="b"/>
            <a:pathLst>
              <a:path w="356234" h="334645">
                <a:moveTo>
                  <a:pt x="0" y="0"/>
                </a:moveTo>
                <a:lnTo>
                  <a:pt x="146801" y="334481"/>
                </a:lnTo>
                <a:lnTo>
                  <a:pt x="355695" y="832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64803" y="5687690"/>
            <a:ext cx="349885" cy="321945"/>
          </a:xfrm>
          <a:custGeom>
            <a:avLst/>
            <a:gdLst/>
            <a:ahLst/>
            <a:cxnLst/>
            <a:rect l="l" t="t" r="r" b="b"/>
            <a:pathLst>
              <a:path w="349884" h="321945">
                <a:moveTo>
                  <a:pt x="294022" y="0"/>
                </a:moveTo>
                <a:lnTo>
                  <a:pt x="0" y="216663"/>
                </a:lnTo>
                <a:lnTo>
                  <a:pt x="349727" y="321906"/>
                </a:lnTo>
                <a:lnTo>
                  <a:pt x="2940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21972" y="2709398"/>
            <a:ext cx="3058795" cy="720725"/>
          </a:xfrm>
          <a:custGeom>
            <a:avLst/>
            <a:gdLst/>
            <a:ahLst/>
            <a:cxnLst/>
            <a:rect l="l" t="t" r="r" b="b"/>
            <a:pathLst>
              <a:path w="3058794" h="720725">
                <a:moveTo>
                  <a:pt x="0" y="720180"/>
                </a:moveTo>
                <a:lnTo>
                  <a:pt x="37818" y="702181"/>
                </a:lnTo>
                <a:lnTo>
                  <a:pt x="96656" y="675243"/>
                </a:lnTo>
                <a:lnTo>
                  <a:pt x="155140" y="648831"/>
                </a:lnTo>
                <a:lnTo>
                  <a:pt x="213270" y="622947"/>
                </a:lnTo>
                <a:lnTo>
                  <a:pt x="271047" y="597589"/>
                </a:lnTo>
                <a:lnTo>
                  <a:pt x="328471" y="572758"/>
                </a:lnTo>
                <a:lnTo>
                  <a:pt x="385542" y="548454"/>
                </a:lnTo>
                <a:lnTo>
                  <a:pt x="442259" y="524677"/>
                </a:lnTo>
                <a:lnTo>
                  <a:pt x="498623" y="501427"/>
                </a:lnTo>
                <a:lnTo>
                  <a:pt x="554633" y="478703"/>
                </a:lnTo>
                <a:lnTo>
                  <a:pt x="610290" y="456507"/>
                </a:lnTo>
                <a:lnTo>
                  <a:pt x="665593" y="434837"/>
                </a:lnTo>
                <a:lnTo>
                  <a:pt x="720543" y="413694"/>
                </a:lnTo>
                <a:lnTo>
                  <a:pt x="775140" y="393079"/>
                </a:lnTo>
                <a:lnTo>
                  <a:pt x="829384" y="372989"/>
                </a:lnTo>
                <a:lnTo>
                  <a:pt x="883274" y="353427"/>
                </a:lnTo>
                <a:lnTo>
                  <a:pt x="936811" y="334392"/>
                </a:lnTo>
                <a:lnTo>
                  <a:pt x="989994" y="315883"/>
                </a:lnTo>
                <a:lnTo>
                  <a:pt x="1042824" y="297902"/>
                </a:lnTo>
                <a:lnTo>
                  <a:pt x="1095300" y="280447"/>
                </a:lnTo>
                <a:lnTo>
                  <a:pt x="1147424" y="263519"/>
                </a:lnTo>
                <a:lnTo>
                  <a:pt x="1199194" y="247118"/>
                </a:lnTo>
                <a:lnTo>
                  <a:pt x="1250610" y="231244"/>
                </a:lnTo>
                <a:lnTo>
                  <a:pt x="1301673" y="215897"/>
                </a:lnTo>
                <a:lnTo>
                  <a:pt x="1352383" y="201076"/>
                </a:lnTo>
                <a:lnTo>
                  <a:pt x="1402740" y="186782"/>
                </a:lnTo>
                <a:lnTo>
                  <a:pt x="1452743" y="173016"/>
                </a:lnTo>
                <a:lnTo>
                  <a:pt x="1502393" y="159776"/>
                </a:lnTo>
                <a:lnTo>
                  <a:pt x="1551689" y="147063"/>
                </a:lnTo>
                <a:lnTo>
                  <a:pt x="1600632" y="134876"/>
                </a:lnTo>
                <a:lnTo>
                  <a:pt x="1649222" y="123217"/>
                </a:lnTo>
                <a:lnTo>
                  <a:pt x="1697459" y="112084"/>
                </a:lnTo>
                <a:lnTo>
                  <a:pt x="1745342" y="101479"/>
                </a:lnTo>
                <a:lnTo>
                  <a:pt x="1792872" y="91400"/>
                </a:lnTo>
                <a:lnTo>
                  <a:pt x="1840048" y="81848"/>
                </a:lnTo>
                <a:lnTo>
                  <a:pt x="1886871" y="72822"/>
                </a:lnTo>
                <a:lnTo>
                  <a:pt x="1933341" y="64324"/>
                </a:lnTo>
                <a:lnTo>
                  <a:pt x="1979458" y="56352"/>
                </a:lnTo>
                <a:lnTo>
                  <a:pt x="2025221" y="48908"/>
                </a:lnTo>
                <a:lnTo>
                  <a:pt x="2070631" y="41990"/>
                </a:lnTo>
                <a:lnTo>
                  <a:pt x="2115687" y="35599"/>
                </a:lnTo>
                <a:lnTo>
                  <a:pt x="2160390" y="29735"/>
                </a:lnTo>
                <a:lnTo>
                  <a:pt x="2204740" y="24397"/>
                </a:lnTo>
                <a:lnTo>
                  <a:pt x="2248737" y="19587"/>
                </a:lnTo>
                <a:lnTo>
                  <a:pt x="2292380" y="15303"/>
                </a:lnTo>
                <a:lnTo>
                  <a:pt x="2335670" y="11546"/>
                </a:lnTo>
                <a:lnTo>
                  <a:pt x="2378607" y="8316"/>
                </a:lnTo>
                <a:lnTo>
                  <a:pt x="2421190" y="5613"/>
                </a:lnTo>
                <a:lnTo>
                  <a:pt x="2463420" y="3437"/>
                </a:lnTo>
                <a:lnTo>
                  <a:pt x="2505297" y="1787"/>
                </a:lnTo>
                <a:lnTo>
                  <a:pt x="2546821" y="664"/>
                </a:lnTo>
                <a:lnTo>
                  <a:pt x="2587991" y="69"/>
                </a:lnTo>
                <a:lnTo>
                  <a:pt x="2628808" y="0"/>
                </a:lnTo>
                <a:lnTo>
                  <a:pt x="2669271" y="457"/>
                </a:lnTo>
                <a:lnTo>
                  <a:pt x="2709382" y="1442"/>
                </a:lnTo>
                <a:lnTo>
                  <a:pt x="2749139" y="2953"/>
                </a:lnTo>
                <a:lnTo>
                  <a:pt x="2788543" y="4991"/>
                </a:lnTo>
                <a:lnTo>
                  <a:pt x="2827593" y="7557"/>
                </a:lnTo>
                <a:lnTo>
                  <a:pt x="2866290" y="10648"/>
                </a:lnTo>
                <a:lnTo>
                  <a:pt x="2904634" y="14267"/>
                </a:lnTo>
                <a:lnTo>
                  <a:pt x="2942625" y="18413"/>
                </a:lnTo>
                <a:lnTo>
                  <a:pt x="3017546" y="28284"/>
                </a:lnTo>
                <a:lnTo>
                  <a:pt x="3058498" y="3730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04390" y="2578183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30" h="319405">
                <a:moveTo>
                  <a:pt x="70259" y="0"/>
                </a:moveTo>
                <a:lnTo>
                  <a:pt x="0" y="319026"/>
                </a:lnTo>
                <a:lnTo>
                  <a:pt x="354125" y="229825"/>
                </a:lnTo>
                <a:lnTo>
                  <a:pt x="70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64803" y="3264089"/>
            <a:ext cx="365125" cy="295275"/>
          </a:xfrm>
          <a:custGeom>
            <a:avLst/>
            <a:gdLst/>
            <a:ahLst/>
            <a:cxnLst/>
            <a:rect l="l" t="t" r="r" b="b"/>
            <a:pathLst>
              <a:path w="365125" h="295275">
                <a:moveTo>
                  <a:pt x="224705" y="0"/>
                </a:moveTo>
                <a:lnTo>
                  <a:pt x="0" y="287886"/>
                </a:lnTo>
                <a:lnTo>
                  <a:pt x="365119" y="294985"/>
                </a:lnTo>
                <a:lnTo>
                  <a:pt x="22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7803" y="894465"/>
            <a:ext cx="5820410" cy="2515235"/>
          </a:xfrm>
          <a:custGeom>
            <a:avLst/>
            <a:gdLst/>
            <a:ahLst/>
            <a:cxnLst/>
            <a:rect l="l" t="t" r="r" b="b"/>
            <a:pathLst>
              <a:path w="5820409" h="2515235">
                <a:moveTo>
                  <a:pt x="0" y="2514938"/>
                </a:moveTo>
                <a:lnTo>
                  <a:pt x="35735" y="2493096"/>
                </a:lnTo>
                <a:lnTo>
                  <a:pt x="113534" y="2445832"/>
                </a:lnTo>
                <a:lnTo>
                  <a:pt x="190807" y="2399020"/>
                </a:lnTo>
                <a:lnTo>
                  <a:pt x="267554" y="2352660"/>
                </a:lnTo>
                <a:lnTo>
                  <a:pt x="343774" y="2306753"/>
                </a:lnTo>
                <a:lnTo>
                  <a:pt x="419468" y="2261298"/>
                </a:lnTo>
                <a:lnTo>
                  <a:pt x="494636" y="2216295"/>
                </a:lnTo>
                <a:lnTo>
                  <a:pt x="569278" y="2171745"/>
                </a:lnTo>
                <a:lnTo>
                  <a:pt x="643393" y="2127647"/>
                </a:lnTo>
                <a:lnTo>
                  <a:pt x="716982" y="2084002"/>
                </a:lnTo>
                <a:lnTo>
                  <a:pt x="790045" y="2040808"/>
                </a:lnTo>
                <a:lnTo>
                  <a:pt x="862582" y="1998067"/>
                </a:lnTo>
                <a:lnTo>
                  <a:pt x="934592" y="1955779"/>
                </a:lnTo>
                <a:lnTo>
                  <a:pt x="1006076" y="1913942"/>
                </a:lnTo>
                <a:lnTo>
                  <a:pt x="1077034" y="1872558"/>
                </a:lnTo>
                <a:lnTo>
                  <a:pt x="1147465" y="1831626"/>
                </a:lnTo>
                <a:lnTo>
                  <a:pt x="1217370" y="1791147"/>
                </a:lnTo>
                <a:lnTo>
                  <a:pt x="1286749" y="1751120"/>
                </a:lnTo>
                <a:lnTo>
                  <a:pt x="1355602" y="1711545"/>
                </a:lnTo>
                <a:lnTo>
                  <a:pt x="1423928" y="1672423"/>
                </a:lnTo>
                <a:lnTo>
                  <a:pt x="1491728" y="1633753"/>
                </a:lnTo>
                <a:lnTo>
                  <a:pt x="1559002" y="1595535"/>
                </a:lnTo>
                <a:lnTo>
                  <a:pt x="1625749" y="1557769"/>
                </a:lnTo>
                <a:lnTo>
                  <a:pt x="1691971" y="1520456"/>
                </a:lnTo>
                <a:lnTo>
                  <a:pt x="1757666" y="1483595"/>
                </a:lnTo>
                <a:lnTo>
                  <a:pt x="1822835" y="1447187"/>
                </a:lnTo>
                <a:lnTo>
                  <a:pt x="1887477" y="1411230"/>
                </a:lnTo>
                <a:lnTo>
                  <a:pt x="1951593" y="1375726"/>
                </a:lnTo>
                <a:lnTo>
                  <a:pt x="2015183" y="1340675"/>
                </a:lnTo>
                <a:lnTo>
                  <a:pt x="2078247" y="1306076"/>
                </a:lnTo>
                <a:lnTo>
                  <a:pt x="2140784" y="1271929"/>
                </a:lnTo>
                <a:lnTo>
                  <a:pt x="2202795" y="1238234"/>
                </a:lnTo>
                <a:lnTo>
                  <a:pt x="2264280" y="1204992"/>
                </a:lnTo>
                <a:lnTo>
                  <a:pt x="2325239" y="1172202"/>
                </a:lnTo>
                <a:lnTo>
                  <a:pt x="2385671" y="1139864"/>
                </a:lnTo>
                <a:lnTo>
                  <a:pt x="2445577" y="1107978"/>
                </a:lnTo>
                <a:lnTo>
                  <a:pt x="2504957" y="1076545"/>
                </a:lnTo>
                <a:lnTo>
                  <a:pt x="2563810" y="1045565"/>
                </a:lnTo>
                <a:lnTo>
                  <a:pt x="2622137" y="1015036"/>
                </a:lnTo>
                <a:lnTo>
                  <a:pt x="2679938" y="984960"/>
                </a:lnTo>
                <a:lnTo>
                  <a:pt x="2737213" y="955336"/>
                </a:lnTo>
                <a:lnTo>
                  <a:pt x="2793961" y="926165"/>
                </a:lnTo>
                <a:lnTo>
                  <a:pt x="2850183" y="897445"/>
                </a:lnTo>
                <a:lnTo>
                  <a:pt x="2905879" y="869179"/>
                </a:lnTo>
                <a:lnTo>
                  <a:pt x="2961049" y="841364"/>
                </a:lnTo>
                <a:lnTo>
                  <a:pt x="3015692" y="814002"/>
                </a:lnTo>
                <a:lnTo>
                  <a:pt x="3069809" y="787092"/>
                </a:lnTo>
                <a:lnTo>
                  <a:pt x="3123400" y="760634"/>
                </a:lnTo>
                <a:lnTo>
                  <a:pt x="3176465" y="734629"/>
                </a:lnTo>
                <a:lnTo>
                  <a:pt x="3229003" y="709076"/>
                </a:lnTo>
                <a:lnTo>
                  <a:pt x="3281015" y="683975"/>
                </a:lnTo>
                <a:lnTo>
                  <a:pt x="3332501" y="659327"/>
                </a:lnTo>
                <a:lnTo>
                  <a:pt x="3383460" y="635131"/>
                </a:lnTo>
                <a:lnTo>
                  <a:pt x="3433893" y="611387"/>
                </a:lnTo>
                <a:lnTo>
                  <a:pt x="3483800" y="588096"/>
                </a:lnTo>
                <a:lnTo>
                  <a:pt x="3533181" y="565256"/>
                </a:lnTo>
                <a:lnTo>
                  <a:pt x="3582035" y="542870"/>
                </a:lnTo>
                <a:lnTo>
                  <a:pt x="3630363" y="520935"/>
                </a:lnTo>
                <a:lnTo>
                  <a:pt x="3678165" y="499453"/>
                </a:lnTo>
                <a:lnTo>
                  <a:pt x="3725440" y="478423"/>
                </a:lnTo>
                <a:lnTo>
                  <a:pt x="3772190" y="457846"/>
                </a:lnTo>
                <a:lnTo>
                  <a:pt x="3818413" y="437720"/>
                </a:lnTo>
                <a:lnTo>
                  <a:pt x="3864110" y="418047"/>
                </a:lnTo>
                <a:lnTo>
                  <a:pt x="3909280" y="398827"/>
                </a:lnTo>
                <a:lnTo>
                  <a:pt x="3953924" y="380059"/>
                </a:lnTo>
                <a:lnTo>
                  <a:pt x="3998042" y="361743"/>
                </a:lnTo>
                <a:lnTo>
                  <a:pt x="4041634" y="343879"/>
                </a:lnTo>
                <a:lnTo>
                  <a:pt x="4084699" y="326468"/>
                </a:lnTo>
                <a:lnTo>
                  <a:pt x="4127238" y="309509"/>
                </a:lnTo>
                <a:lnTo>
                  <a:pt x="4169251" y="293002"/>
                </a:lnTo>
                <a:lnTo>
                  <a:pt x="4210738" y="276947"/>
                </a:lnTo>
                <a:lnTo>
                  <a:pt x="4251698" y="261345"/>
                </a:lnTo>
                <a:lnTo>
                  <a:pt x="4292132" y="246196"/>
                </a:lnTo>
                <a:lnTo>
                  <a:pt x="4332040" y="231498"/>
                </a:lnTo>
                <a:lnTo>
                  <a:pt x="4371422" y="217253"/>
                </a:lnTo>
                <a:lnTo>
                  <a:pt x="4410277" y="203460"/>
                </a:lnTo>
                <a:lnTo>
                  <a:pt x="4448606" y="190120"/>
                </a:lnTo>
                <a:lnTo>
                  <a:pt x="4486409" y="177231"/>
                </a:lnTo>
                <a:lnTo>
                  <a:pt x="4523685" y="164795"/>
                </a:lnTo>
                <a:lnTo>
                  <a:pt x="4560436" y="152812"/>
                </a:lnTo>
                <a:lnTo>
                  <a:pt x="4632357" y="130202"/>
                </a:lnTo>
                <a:lnTo>
                  <a:pt x="4702174" y="109401"/>
                </a:lnTo>
                <a:lnTo>
                  <a:pt x="4769885" y="90409"/>
                </a:lnTo>
                <a:lnTo>
                  <a:pt x="4835492" y="73226"/>
                </a:lnTo>
                <a:lnTo>
                  <a:pt x="4898993" y="57853"/>
                </a:lnTo>
                <a:lnTo>
                  <a:pt x="4960390" y="44289"/>
                </a:lnTo>
                <a:lnTo>
                  <a:pt x="5019681" y="32534"/>
                </a:lnTo>
                <a:lnTo>
                  <a:pt x="5076867" y="22589"/>
                </a:lnTo>
                <a:lnTo>
                  <a:pt x="5131948" y="14452"/>
                </a:lnTo>
                <a:lnTo>
                  <a:pt x="5184924" y="8125"/>
                </a:lnTo>
                <a:lnTo>
                  <a:pt x="5235795" y="3607"/>
                </a:lnTo>
                <a:lnTo>
                  <a:pt x="5284561" y="899"/>
                </a:lnTo>
                <a:lnTo>
                  <a:pt x="5331222" y="0"/>
                </a:lnTo>
                <a:lnTo>
                  <a:pt x="5353763" y="228"/>
                </a:lnTo>
                <a:lnTo>
                  <a:pt x="5397267" y="2043"/>
                </a:lnTo>
                <a:lnTo>
                  <a:pt x="5438665" y="5667"/>
                </a:lnTo>
                <a:lnTo>
                  <a:pt x="5477958" y="11100"/>
                </a:lnTo>
                <a:lnTo>
                  <a:pt x="5532951" y="22641"/>
                </a:lnTo>
                <a:lnTo>
                  <a:pt x="5583208" y="38254"/>
                </a:lnTo>
                <a:lnTo>
                  <a:pt x="5628728" y="57937"/>
                </a:lnTo>
                <a:lnTo>
                  <a:pt x="5669512" y="81692"/>
                </a:lnTo>
                <a:lnTo>
                  <a:pt x="5705560" y="109517"/>
                </a:lnTo>
                <a:lnTo>
                  <a:pt x="5736871" y="141412"/>
                </a:lnTo>
                <a:lnTo>
                  <a:pt x="5763446" y="177379"/>
                </a:lnTo>
                <a:lnTo>
                  <a:pt x="5785284" y="217416"/>
                </a:lnTo>
                <a:lnTo>
                  <a:pt x="5802386" y="261524"/>
                </a:lnTo>
                <a:lnTo>
                  <a:pt x="5814752" y="309703"/>
                </a:lnTo>
                <a:lnTo>
                  <a:pt x="5820365" y="344084"/>
                </a:lnTo>
                <a:lnTo>
                  <a:pt x="5816857" y="385831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65356" y="1224894"/>
            <a:ext cx="325755" cy="339725"/>
          </a:xfrm>
          <a:custGeom>
            <a:avLst/>
            <a:gdLst/>
            <a:ahLst/>
            <a:cxnLst/>
            <a:rect l="l" t="t" r="r" b="b"/>
            <a:pathLst>
              <a:path w="325755" h="339725">
                <a:moveTo>
                  <a:pt x="0" y="0"/>
                </a:moveTo>
                <a:lnTo>
                  <a:pt x="135388" y="339214"/>
                </a:lnTo>
                <a:lnTo>
                  <a:pt x="325539" y="27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4803" y="3248194"/>
            <a:ext cx="364490" cy="309880"/>
          </a:xfrm>
          <a:custGeom>
            <a:avLst/>
            <a:gdLst/>
            <a:ahLst/>
            <a:cxnLst/>
            <a:rect l="l" t="t" r="r" b="b"/>
            <a:pathLst>
              <a:path w="364490" h="309879">
                <a:moveTo>
                  <a:pt x="193501" y="0"/>
                </a:moveTo>
                <a:lnTo>
                  <a:pt x="0" y="309770"/>
                </a:lnTo>
                <a:lnTo>
                  <a:pt x="363863" y="278734"/>
                </a:lnTo>
                <a:lnTo>
                  <a:pt x="193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904" y="1651187"/>
            <a:ext cx="10677161" cy="96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5034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034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5034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5034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25083" y="6187518"/>
            <a:ext cx="2679065" cy="724535"/>
          </a:xfrm>
          <a:custGeom>
            <a:avLst/>
            <a:gdLst/>
            <a:ahLst/>
            <a:cxnLst/>
            <a:rect l="l" t="t" r="r" b="b"/>
            <a:pathLst>
              <a:path w="2679065" h="724534">
                <a:moveTo>
                  <a:pt x="0" y="0"/>
                </a:moveTo>
                <a:lnTo>
                  <a:pt x="2678661" y="0"/>
                </a:lnTo>
                <a:lnTo>
                  <a:pt x="2678661" y="724428"/>
                </a:lnTo>
                <a:lnTo>
                  <a:pt x="0" y="724428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5083" y="6187518"/>
            <a:ext cx="2679065" cy="724535"/>
          </a:xfrm>
          <a:custGeom>
            <a:avLst/>
            <a:gdLst/>
            <a:ahLst/>
            <a:cxnLst/>
            <a:rect l="l" t="t" r="r" b="b"/>
            <a:pathLst>
              <a:path w="2679065" h="724534">
                <a:moveTo>
                  <a:pt x="0" y="0"/>
                </a:moveTo>
                <a:lnTo>
                  <a:pt x="2678724" y="0"/>
                </a:lnTo>
                <a:lnTo>
                  <a:pt x="2678724" y="724424"/>
                </a:lnTo>
                <a:lnTo>
                  <a:pt x="0" y="724424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07754" y="6280302"/>
            <a:ext cx="1313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35" dirty="0">
                <a:latin typeface="Arial"/>
                <a:cs typeface="Arial"/>
              </a:rPr>
              <a:t>SHOW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8288" y="5429430"/>
            <a:ext cx="5348605" cy="1196975"/>
          </a:xfrm>
          <a:custGeom>
            <a:avLst/>
            <a:gdLst/>
            <a:ahLst/>
            <a:cxnLst/>
            <a:rect l="l" t="t" r="r" b="b"/>
            <a:pathLst>
              <a:path w="5348605" h="1196975">
                <a:moveTo>
                  <a:pt x="0" y="1196734"/>
                </a:moveTo>
                <a:lnTo>
                  <a:pt x="41689" y="1192703"/>
                </a:lnTo>
                <a:lnTo>
                  <a:pt x="92706" y="1187364"/>
                </a:lnTo>
                <a:lnTo>
                  <a:pt x="143690" y="1181919"/>
                </a:lnTo>
                <a:lnTo>
                  <a:pt x="194639" y="1176366"/>
                </a:lnTo>
                <a:lnTo>
                  <a:pt x="245555" y="1170706"/>
                </a:lnTo>
                <a:lnTo>
                  <a:pt x="296437" y="1164940"/>
                </a:lnTo>
                <a:lnTo>
                  <a:pt x="347285" y="1159066"/>
                </a:lnTo>
                <a:lnTo>
                  <a:pt x="398100" y="1153085"/>
                </a:lnTo>
                <a:lnTo>
                  <a:pt x="448880" y="1146997"/>
                </a:lnTo>
                <a:lnTo>
                  <a:pt x="499627" y="1140801"/>
                </a:lnTo>
                <a:lnTo>
                  <a:pt x="550340" y="1134499"/>
                </a:lnTo>
                <a:lnTo>
                  <a:pt x="601019" y="1128090"/>
                </a:lnTo>
                <a:lnTo>
                  <a:pt x="651665" y="1121573"/>
                </a:lnTo>
                <a:lnTo>
                  <a:pt x="702276" y="1114950"/>
                </a:lnTo>
                <a:lnTo>
                  <a:pt x="752854" y="1108219"/>
                </a:lnTo>
                <a:lnTo>
                  <a:pt x="803398" y="1101382"/>
                </a:lnTo>
                <a:lnTo>
                  <a:pt x="853908" y="1094437"/>
                </a:lnTo>
                <a:lnTo>
                  <a:pt x="904385" y="1087385"/>
                </a:lnTo>
                <a:lnTo>
                  <a:pt x="954827" y="1080226"/>
                </a:lnTo>
                <a:lnTo>
                  <a:pt x="1005236" y="1072960"/>
                </a:lnTo>
                <a:lnTo>
                  <a:pt x="1055611" y="1065587"/>
                </a:lnTo>
                <a:lnTo>
                  <a:pt x="1105953" y="1058107"/>
                </a:lnTo>
                <a:lnTo>
                  <a:pt x="1156260" y="1050520"/>
                </a:lnTo>
                <a:lnTo>
                  <a:pt x="1206534" y="1042826"/>
                </a:lnTo>
                <a:lnTo>
                  <a:pt x="1256774" y="1035024"/>
                </a:lnTo>
                <a:lnTo>
                  <a:pt x="1306980" y="1027116"/>
                </a:lnTo>
                <a:lnTo>
                  <a:pt x="1357152" y="1019100"/>
                </a:lnTo>
                <a:lnTo>
                  <a:pt x="1407290" y="1010978"/>
                </a:lnTo>
                <a:lnTo>
                  <a:pt x="1457395" y="1002748"/>
                </a:lnTo>
                <a:lnTo>
                  <a:pt x="1507466" y="994411"/>
                </a:lnTo>
                <a:lnTo>
                  <a:pt x="1557503" y="985967"/>
                </a:lnTo>
                <a:lnTo>
                  <a:pt x="1607506" y="977417"/>
                </a:lnTo>
                <a:lnTo>
                  <a:pt x="1657476" y="968759"/>
                </a:lnTo>
                <a:lnTo>
                  <a:pt x="1707412" y="959993"/>
                </a:lnTo>
                <a:lnTo>
                  <a:pt x="1757314" y="951121"/>
                </a:lnTo>
                <a:lnTo>
                  <a:pt x="1807182" y="942142"/>
                </a:lnTo>
                <a:lnTo>
                  <a:pt x="1857016" y="933056"/>
                </a:lnTo>
                <a:lnTo>
                  <a:pt x="1906817" y="923862"/>
                </a:lnTo>
                <a:lnTo>
                  <a:pt x="1956583" y="914562"/>
                </a:lnTo>
                <a:lnTo>
                  <a:pt x="2006316" y="905154"/>
                </a:lnTo>
                <a:lnTo>
                  <a:pt x="2056015" y="895640"/>
                </a:lnTo>
                <a:lnTo>
                  <a:pt x="2105681" y="886018"/>
                </a:lnTo>
                <a:lnTo>
                  <a:pt x="2155312" y="876289"/>
                </a:lnTo>
                <a:lnTo>
                  <a:pt x="2204910" y="866453"/>
                </a:lnTo>
                <a:lnTo>
                  <a:pt x="2254474" y="856510"/>
                </a:lnTo>
                <a:lnTo>
                  <a:pt x="2304004" y="846460"/>
                </a:lnTo>
                <a:lnTo>
                  <a:pt x="2353501" y="836303"/>
                </a:lnTo>
                <a:lnTo>
                  <a:pt x="2402963" y="826039"/>
                </a:lnTo>
                <a:lnTo>
                  <a:pt x="2452392" y="815668"/>
                </a:lnTo>
                <a:lnTo>
                  <a:pt x="2501787" y="805189"/>
                </a:lnTo>
                <a:lnTo>
                  <a:pt x="2551148" y="794604"/>
                </a:lnTo>
                <a:lnTo>
                  <a:pt x="2600476" y="783912"/>
                </a:lnTo>
                <a:lnTo>
                  <a:pt x="2649769" y="773112"/>
                </a:lnTo>
                <a:lnTo>
                  <a:pt x="2699029" y="762205"/>
                </a:lnTo>
                <a:lnTo>
                  <a:pt x="2748255" y="751192"/>
                </a:lnTo>
                <a:lnTo>
                  <a:pt x="2797447" y="740071"/>
                </a:lnTo>
                <a:lnTo>
                  <a:pt x="2846606" y="728843"/>
                </a:lnTo>
                <a:lnTo>
                  <a:pt x="2895731" y="717508"/>
                </a:lnTo>
                <a:lnTo>
                  <a:pt x="2944821" y="706066"/>
                </a:lnTo>
                <a:lnTo>
                  <a:pt x="2993879" y="694517"/>
                </a:lnTo>
                <a:lnTo>
                  <a:pt x="3042902" y="682861"/>
                </a:lnTo>
                <a:lnTo>
                  <a:pt x="3091891" y="671097"/>
                </a:lnTo>
                <a:lnTo>
                  <a:pt x="3140847" y="659227"/>
                </a:lnTo>
                <a:lnTo>
                  <a:pt x="3189769" y="647250"/>
                </a:lnTo>
                <a:lnTo>
                  <a:pt x="3238657" y="635165"/>
                </a:lnTo>
                <a:lnTo>
                  <a:pt x="3287511" y="622974"/>
                </a:lnTo>
                <a:lnTo>
                  <a:pt x="3336332" y="610675"/>
                </a:lnTo>
                <a:lnTo>
                  <a:pt x="3385119" y="598269"/>
                </a:lnTo>
                <a:lnTo>
                  <a:pt x="3433871" y="585756"/>
                </a:lnTo>
                <a:lnTo>
                  <a:pt x="3482591" y="573137"/>
                </a:lnTo>
                <a:lnTo>
                  <a:pt x="3531276" y="560410"/>
                </a:lnTo>
                <a:lnTo>
                  <a:pt x="3579927" y="547576"/>
                </a:lnTo>
                <a:lnTo>
                  <a:pt x="3628545" y="534634"/>
                </a:lnTo>
                <a:lnTo>
                  <a:pt x="3677129" y="521586"/>
                </a:lnTo>
                <a:lnTo>
                  <a:pt x="3725679" y="508431"/>
                </a:lnTo>
                <a:lnTo>
                  <a:pt x="3774196" y="495169"/>
                </a:lnTo>
                <a:lnTo>
                  <a:pt x="3822678" y="481799"/>
                </a:lnTo>
                <a:lnTo>
                  <a:pt x="3871127" y="468323"/>
                </a:lnTo>
                <a:lnTo>
                  <a:pt x="3919542" y="454739"/>
                </a:lnTo>
                <a:lnTo>
                  <a:pt x="3967923" y="441049"/>
                </a:lnTo>
                <a:lnTo>
                  <a:pt x="4016271" y="427251"/>
                </a:lnTo>
                <a:lnTo>
                  <a:pt x="4064584" y="413346"/>
                </a:lnTo>
                <a:lnTo>
                  <a:pt x="4112864" y="399334"/>
                </a:lnTo>
                <a:lnTo>
                  <a:pt x="4161110" y="385215"/>
                </a:lnTo>
                <a:lnTo>
                  <a:pt x="4209323" y="370989"/>
                </a:lnTo>
                <a:lnTo>
                  <a:pt x="4257501" y="356656"/>
                </a:lnTo>
                <a:lnTo>
                  <a:pt x="4305646" y="342216"/>
                </a:lnTo>
                <a:lnTo>
                  <a:pt x="4353757" y="327669"/>
                </a:lnTo>
                <a:lnTo>
                  <a:pt x="4401834" y="313015"/>
                </a:lnTo>
                <a:lnTo>
                  <a:pt x="4449877" y="298253"/>
                </a:lnTo>
                <a:lnTo>
                  <a:pt x="4497886" y="283385"/>
                </a:lnTo>
                <a:lnTo>
                  <a:pt x="4545862" y="268409"/>
                </a:lnTo>
                <a:lnTo>
                  <a:pt x="4593804" y="253327"/>
                </a:lnTo>
                <a:lnTo>
                  <a:pt x="4641712" y="238137"/>
                </a:lnTo>
                <a:lnTo>
                  <a:pt x="4689586" y="222840"/>
                </a:lnTo>
                <a:lnTo>
                  <a:pt x="4737427" y="207437"/>
                </a:lnTo>
                <a:lnTo>
                  <a:pt x="4785234" y="191926"/>
                </a:lnTo>
                <a:lnTo>
                  <a:pt x="4833007" y="176308"/>
                </a:lnTo>
                <a:lnTo>
                  <a:pt x="4880746" y="160583"/>
                </a:lnTo>
                <a:lnTo>
                  <a:pt x="4928451" y="144751"/>
                </a:lnTo>
                <a:lnTo>
                  <a:pt x="4976123" y="128811"/>
                </a:lnTo>
                <a:lnTo>
                  <a:pt x="5023761" y="112765"/>
                </a:lnTo>
                <a:lnTo>
                  <a:pt x="5071365" y="96612"/>
                </a:lnTo>
                <a:lnTo>
                  <a:pt x="5118935" y="80352"/>
                </a:lnTo>
                <a:lnTo>
                  <a:pt x="5166471" y="63984"/>
                </a:lnTo>
                <a:lnTo>
                  <a:pt x="5213974" y="47510"/>
                </a:lnTo>
                <a:lnTo>
                  <a:pt x="5261443" y="30928"/>
                </a:lnTo>
                <a:lnTo>
                  <a:pt x="5308878" y="14239"/>
                </a:lnTo>
                <a:lnTo>
                  <a:pt x="5348301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01702" y="5290027"/>
            <a:ext cx="363220" cy="307340"/>
          </a:xfrm>
          <a:custGeom>
            <a:avLst/>
            <a:gdLst/>
            <a:ahLst/>
            <a:cxnLst/>
            <a:rect l="l" t="t" r="r" b="b"/>
            <a:pathLst>
              <a:path w="363219" h="307339">
                <a:moveTo>
                  <a:pt x="0" y="0"/>
                </a:moveTo>
                <a:lnTo>
                  <a:pt x="110991" y="307257"/>
                </a:lnTo>
                <a:lnTo>
                  <a:pt x="362711" y="42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64803" y="6459552"/>
            <a:ext cx="340995" cy="325755"/>
          </a:xfrm>
          <a:custGeom>
            <a:avLst/>
            <a:gdLst/>
            <a:ahLst/>
            <a:cxnLst/>
            <a:rect l="l" t="t" r="r" b="b"/>
            <a:pathLst>
              <a:path w="340995" h="325754">
                <a:moveTo>
                  <a:pt x="309414" y="0"/>
                </a:moveTo>
                <a:lnTo>
                  <a:pt x="0" y="194025"/>
                </a:lnTo>
                <a:lnTo>
                  <a:pt x="340827" y="325173"/>
                </a:lnTo>
                <a:lnTo>
                  <a:pt x="30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5439" y="3251092"/>
            <a:ext cx="7285990" cy="2604770"/>
          </a:xfrm>
          <a:custGeom>
            <a:avLst/>
            <a:gdLst/>
            <a:ahLst/>
            <a:cxnLst/>
            <a:rect l="l" t="t" r="r" b="b"/>
            <a:pathLst>
              <a:path w="7285990" h="2604770">
                <a:moveTo>
                  <a:pt x="0" y="2604687"/>
                </a:moveTo>
                <a:lnTo>
                  <a:pt x="41269" y="2597546"/>
                </a:lnTo>
                <a:lnTo>
                  <a:pt x="132548" y="2581561"/>
                </a:lnTo>
                <a:lnTo>
                  <a:pt x="223248" y="2565594"/>
                </a:lnTo>
                <a:lnTo>
                  <a:pt x="313369" y="2549643"/>
                </a:lnTo>
                <a:lnTo>
                  <a:pt x="402911" y="2533709"/>
                </a:lnTo>
                <a:lnTo>
                  <a:pt x="491875" y="2517791"/>
                </a:lnTo>
                <a:lnTo>
                  <a:pt x="580260" y="2501890"/>
                </a:lnTo>
                <a:lnTo>
                  <a:pt x="668067" y="2486005"/>
                </a:lnTo>
                <a:lnTo>
                  <a:pt x="755294" y="2470137"/>
                </a:lnTo>
                <a:lnTo>
                  <a:pt x="841943" y="2454286"/>
                </a:lnTo>
                <a:lnTo>
                  <a:pt x="928013" y="2438451"/>
                </a:lnTo>
                <a:lnTo>
                  <a:pt x="1013505" y="2422633"/>
                </a:lnTo>
                <a:lnTo>
                  <a:pt x="1098418" y="2406831"/>
                </a:lnTo>
                <a:lnTo>
                  <a:pt x="1182752" y="2391046"/>
                </a:lnTo>
                <a:lnTo>
                  <a:pt x="1266507" y="2375278"/>
                </a:lnTo>
                <a:lnTo>
                  <a:pt x="1349684" y="2359526"/>
                </a:lnTo>
                <a:lnTo>
                  <a:pt x="1432282" y="2343791"/>
                </a:lnTo>
                <a:lnTo>
                  <a:pt x="1514301" y="2328072"/>
                </a:lnTo>
                <a:lnTo>
                  <a:pt x="1595742" y="2312370"/>
                </a:lnTo>
                <a:lnTo>
                  <a:pt x="1676604" y="2296685"/>
                </a:lnTo>
                <a:lnTo>
                  <a:pt x="1756887" y="2281016"/>
                </a:lnTo>
                <a:lnTo>
                  <a:pt x="1836592" y="2265363"/>
                </a:lnTo>
                <a:lnTo>
                  <a:pt x="1915717" y="2249728"/>
                </a:lnTo>
                <a:lnTo>
                  <a:pt x="1994265" y="2234109"/>
                </a:lnTo>
                <a:lnTo>
                  <a:pt x="2072233" y="2218506"/>
                </a:lnTo>
                <a:lnTo>
                  <a:pt x="2149623" y="2202920"/>
                </a:lnTo>
                <a:lnTo>
                  <a:pt x="2226434" y="2187351"/>
                </a:lnTo>
                <a:lnTo>
                  <a:pt x="2302666" y="2171798"/>
                </a:lnTo>
                <a:lnTo>
                  <a:pt x="2378320" y="2156262"/>
                </a:lnTo>
                <a:lnTo>
                  <a:pt x="2453395" y="2140743"/>
                </a:lnTo>
                <a:lnTo>
                  <a:pt x="2527891" y="2125240"/>
                </a:lnTo>
                <a:lnTo>
                  <a:pt x="2601808" y="2109753"/>
                </a:lnTo>
                <a:lnTo>
                  <a:pt x="2675147" y="2094284"/>
                </a:lnTo>
                <a:lnTo>
                  <a:pt x="2747907" y="2078830"/>
                </a:lnTo>
                <a:lnTo>
                  <a:pt x="2820089" y="2063394"/>
                </a:lnTo>
                <a:lnTo>
                  <a:pt x="2891691" y="2047974"/>
                </a:lnTo>
                <a:lnTo>
                  <a:pt x="2962715" y="2032571"/>
                </a:lnTo>
                <a:lnTo>
                  <a:pt x="3033161" y="2017184"/>
                </a:lnTo>
                <a:lnTo>
                  <a:pt x="3103027" y="2001814"/>
                </a:lnTo>
                <a:lnTo>
                  <a:pt x="3172315" y="1986460"/>
                </a:lnTo>
                <a:lnTo>
                  <a:pt x="3241024" y="1971123"/>
                </a:lnTo>
                <a:lnTo>
                  <a:pt x="3309155" y="1955803"/>
                </a:lnTo>
                <a:lnTo>
                  <a:pt x="3376707" y="1940499"/>
                </a:lnTo>
                <a:lnTo>
                  <a:pt x="3443680" y="1925211"/>
                </a:lnTo>
                <a:lnTo>
                  <a:pt x="3510074" y="1909941"/>
                </a:lnTo>
                <a:lnTo>
                  <a:pt x="3575890" y="1894687"/>
                </a:lnTo>
                <a:lnTo>
                  <a:pt x="3641127" y="1879449"/>
                </a:lnTo>
                <a:lnTo>
                  <a:pt x="3705785" y="1864228"/>
                </a:lnTo>
                <a:lnTo>
                  <a:pt x="3769865" y="1849024"/>
                </a:lnTo>
                <a:lnTo>
                  <a:pt x="3833366" y="1833836"/>
                </a:lnTo>
                <a:lnTo>
                  <a:pt x="3896288" y="1818665"/>
                </a:lnTo>
                <a:lnTo>
                  <a:pt x="3958632" y="1803511"/>
                </a:lnTo>
                <a:lnTo>
                  <a:pt x="4020396" y="1788373"/>
                </a:lnTo>
                <a:lnTo>
                  <a:pt x="4081583" y="1773252"/>
                </a:lnTo>
                <a:lnTo>
                  <a:pt x="4142190" y="1758147"/>
                </a:lnTo>
                <a:lnTo>
                  <a:pt x="4202219" y="1743059"/>
                </a:lnTo>
                <a:lnTo>
                  <a:pt x="4261669" y="1727987"/>
                </a:lnTo>
                <a:lnTo>
                  <a:pt x="4320540" y="1712932"/>
                </a:lnTo>
                <a:lnTo>
                  <a:pt x="4378833" y="1697894"/>
                </a:lnTo>
                <a:lnTo>
                  <a:pt x="4436547" y="1682872"/>
                </a:lnTo>
                <a:lnTo>
                  <a:pt x="4493682" y="1667867"/>
                </a:lnTo>
                <a:lnTo>
                  <a:pt x="4550238" y="1652878"/>
                </a:lnTo>
                <a:lnTo>
                  <a:pt x="4606216" y="1637906"/>
                </a:lnTo>
                <a:lnTo>
                  <a:pt x="4661615" y="1622951"/>
                </a:lnTo>
                <a:lnTo>
                  <a:pt x="4716436" y="1608012"/>
                </a:lnTo>
                <a:lnTo>
                  <a:pt x="4770677" y="1593090"/>
                </a:lnTo>
                <a:lnTo>
                  <a:pt x="4824340" y="1578184"/>
                </a:lnTo>
                <a:lnTo>
                  <a:pt x="4877425" y="1563295"/>
                </a:lnTo>
                <a:lnTo>
                  <a:pt x="4929930" y="1548423"/>
                </a:lnTo>
                <a:lnTo>
                  <a:pt x="4981857" y="1533567"/>
                </a:lnTo>
                <a:lnTo>
                  <a:pt x="5033205" y="1518728"/>
                </a:lnTo>
                <a:lnTo>
                  <a:pt x="5083975" y="1503905"/>
                </a:lnTo>
                <a:lnTo>
                  <a:pt x="5134166" y="1489099"/>
                </a:lnTo>
                <a:lnTo>
                  <a:pt x="5183778" y="1474310"/>
                </a:lnTo>
                <a:lnTo>
                  <a:pt x="5232811" y="1459537"/>
                </a:lnTo>
                <a:lnTo>
                  <a:pt x="5281266" y="1444780"/>
                </a:lnTo>
                <a:lnTo>
                  <a:pt x="5329142" y="1430041"/>
                </a:lnTo>
                <a:lnTo>
                  <a:pt x="5376439" y="1415318"/>
                </a:lnTo>
                <a:lnTo>
                  <a:pt x="5423158" y="1400611"/>
                </a:lnTo>
                <a:lnTo>
                  <a:pt x="5469298" y="1385921"/>
                </a:lnTo>
                <a:lnTo>
                  <a:pt x="5514859" y="1371248"/>
                </a:lnTo>
                <a:lnTo>
                  <a:pt x="5559842" y="1356591"/>
                </a:lnTo>
                <a:lnTo>
                  <a:pt x="5604245" y="1341951"/>
                </a:lnTo>
                <a:lnTo>
                  <a:pt x="5648071" y="1327327"/>
                </a:lnTo>
                <a:lnTo>
                  <a:pt x="5691317" y="1312720"/>
                </a:lnTo>
                <a:lnTo>
                  <a:pt x="5733985" y="1298130"/>
                </a:lnTo>
                <a:lnTo>
                  <a:pt x="5776074" y="1283556"/>
                </a:lnTo>
                <a:lnTo>
                  <a:pt x="5817584" y="1268999"/>
                </a:lnTo>
                <a:lnTo>
                  <a:pt x="5858516" y="1254458"/>
                </a:lnTo>
                <a:lnTo>
                  <a:pt x="5898869" y="1239934"/>
                </a:lnTo>
                <a:lnTo>
                  <a:pt x="5938643" y="1225427"/>
                </a:lnTo>
                <a:lnTo>
                  <a:pt x="5977838" y="1210936"/>
                </a:lnTo>
                <a:lnTo>
                  <a:pt x="6016455" y="1196462"/>
                </a:lnTo>
                <a:lnTo>
                  <a:pt x="6054493" y="1182004"/>
                </a:lnTo>
                <a:lnTo>
                  <a:pt x="6091953" y="1167563"/>
                </a:lnTo>
                <a:lnTo>
                  <a:pt x="6128833" y="1153139"/>
                </a:lnTo>
                <a:lnTo>
                  <a:pt x="6165136" y="1138731"/>
                </a:lnTo>
                <a:lnTo>
                  <a:pt x="6200859" y="1124339"/>
                </a:lnTo>
                <a:lnTo>
                  <a:pt x="6270569" y="1095607"/>
                </a:lnTo>
                <a:lnTo>
                  <a:pt x="6337965" y="1066940"/>
                </a:lnTo>
                <a:lnTo>
                  <a:pt x="6403046" y="1038340"/>
                </a:lnTo>
                <a:lnTo>
                  <a:pt x="6465812" y="1009807"/>
                </a:lnTo>
                <a:lnTo>
                  <a:pt x="6526264" y="981339"/>
                </a:lnTo>
                <a:lnTo>
                  <a:pt x="6584400" y="952938"/>
                </a:lnTo>
                <a:lnTo>
                  <a:pt x="6640222" y="924604"/>
                </a:lnTo>
                <a:lnTo>
                  <a:pt x="6693729" y="896335"/>
                </a:lnTo>
                <a:lnTo>
                  <a:pt x="6744921" y="868134"/>
                </a:lnTo>
                <a:lnTo>
                  <a:pt x="6793799" y="839998"/>
                </a:lnTo>
                <a:lnTo>
                  <a:pt x="6840361" y="811929"/>
                </a:lnTo>
                <a:lnTo>
                  <a:pt x="6884609" y="783926"/>
                </a:lnTo>
                <a:lnTo>
                  <a:pt x="6926542" y="755990"/>
                </a:lnTo>
                <a:lnTo>
                  <a:pt x="6966161" y="728120"/>
                </a:lnTo>
                <a:lnTo>
                  <a:pt x="7003464" y="700316"/>
                </a:lnTo>
                <a:lnTo>
                  <a:pt x="7038453" y="672579"/>
                </a:lnTo>
                <a:lnTo>
                  <a:pt x="7071127" y="644908"/>
                </a:lnTo>
                <a:lnTo>
                  <a:pt x="7101486" y="617303"/>
                </a:lnTo>
                <a:lnTo>
                  <a:pt x="7129530" y="589765"/>
                </a:lnTo>
                <a:lnTo>
                  <a:pt x="7167256" y="548582"/>
                </a:lnTo>
                <a:lnTo>
                  <a:pt x="7199774" y="507549"/>
                </a:lnTo>
                <a:lnTo>
                  <a:pt x="7227084" y="466664"/>
                </a:lnTo>
                <a:lnTo>
                  <a:pt x="7249185" y="425929"/>
                </a:lnTo>
                <a:lnTo>
                  <a:pt x="7266078" y="385344"/>
                </a:lnTo>
                <a:lnTo>
                  <a:pt x="7277763" y="344907"/>
                </a:lnTo>
                <a:lnTo>
                  <a:pt x="7284239" y="304620"/>
                </a:lnTo>
                <a:lnTo>
                  <a:pt x="7285664" y="277845"/>
                </a:lnTo>
                <a:lnTo>
                  <a:pt x="7285508" y="264483"/>
                </a:lnTo>
                <a:lnTo>
                  <a:pt x="7281567" y="224494"/>
                </a:lnTo>
                <a:lnTo>
                  <a:pt x="7272419" y="184655"/>
                </a:lnTo>
                <a:lnTo>
                  <a:pt x="7258063" y="144966"/>
                </a:lnTo>
                <a:lnTo>
                  <a:pt x="7238498" y="105425"/>
                </a:lnTo>
                <a:lnTo>
                  <a:pt x="7213725" y="66034"/>
                </a:lnTo>
                <a:lnTo>
                  <a:pt x="7183743" y="26792"/>
                </a:lnTo>
                <a:lnTo>
                  <a:pt x="71515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77882" y="3068995"/>
            <a:ext cx="356235" cy="334645"/>
          </a:xfrm>
          <a:custGeom>
            <a:avLst/>
            <a:gdLst/>
            <a:ahLst/>
            <a:cxnLst/>
            <a:rect l="l" t="t" r="r" b="b"/>
            <a:pathLst>
              <a:path w="356234" h="334645">
                <a:moveTo>
                  <a:pt x="0" y="0"/>
                </a:moveTo>
                <a:lnTo>
                  <a:pt x="146801" y="334481"/>
                </a:lnTo>
                <a:lnTo>
                  <a:pt x="355695" y="832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4803" y="5687690"/>
            <a:ext cx="349885" cy="321945"/>
          </a:xfrm>
          <a:custGeom>
            <a:avLst/>
            <a:gdLst/>
            <a:ahLst/>
            <a:cxnLst/>
            <a:rect l="l" t="t" r="r" b="b"/>
            <a:pathLst>
              <a:path w="349884" h="321945">
                <a:moveTo>
                  <a:pt x="294022" y="0"/>
                </a:moveTo>
                <a:lnTo>
                  <a:pt x="0" y="216663"/>
                </a:lnTo>
                <a:lnTo>
                  <a:pt x="349727" y="321906"/>
                </a:lnTo>
                <a:lnTo>
                  <a:pt x="2940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21972" y="2709398"/>
            <a:ext cx="3058795" cy="720725"/>
          </a:xfrm>
          <a:custGeom>
            <a:avLst/>
            <a:gdLst/>
            <a:ahLst/>
            <a:cxnLst/>
            <a:rect l="l" t="t" r="r" b="b"/>
            <a:pathLst>
              <a:path w="3058794" h="720725">
                <a:moveTo>
                  <a:pt x="0" y="720180"/>
                </a:moveTo>
                <a:lnTo>
                  <a:pt x="37818" y="702181"/>
                </a:lnTo>
                <a:lnTo>
                  <a:pt x="96656" y="675243"/>
                </a:lnTo>
                <a:lnTo>
                  <a:pt x="155140" y="648831"/>
                </a:lnTo>
                <a:lnTo>
                  <a:pt x="213270" y="622947"/>
                </a:lnTo>
                <a:lnTo>
                  <a:pt x="271047" y="597589"/>
                </a:lnTo>
                <a:lnTo>
                  <a:pt x="328471" y="572758"/>
                </a:lnTo>
                <a:lnTo>
                  <a:pt x="385542" y="548454"/>
                </a:lnTo>
                <a:lnTo>
                  <a:pt x="442259" y="524677"/>
                </a:lnTo>
                <a:lnTo>
                  <a:pt x="498623" y="501427"/>
                </a:lnTo>
                <a:lnTo>
                  <a:pt x="554633" y="478703"/>
                </a:lnTo>
                <a:lnTo>
                  <a:pt x="610290" y="456507"/>
                </a:lnTo>
                <a:lnTo>
                  <a:pt x="665593" y="434837"/>
                </a:lnTo>
                <a:lnTo>
                  <a:pt x="720543" y="413694"/>
                </a:lnTo>
                <a:lnTo>
                  <a:pt x="775140" y="393079"/>
                </a:lnTo>
                <a:lnTo>
                  <a:pt x="829384" y="372989"/>
                </a:lnTo>
                <a:lnTo>
                  <a:pt x="883274" y="353427"/>
                </a:lnTo>
                <a:lnTo>
                  <a:pt x="936811" y="334392"/>
                </a:lnTo>
                <a:lnTo>
                  <a:pt x="989994" y="315883"/>
                </a:lnTo>
                <a:lnTo>
                  <a:pt x="1042824" y="297902"/>
                </a:lnTo>
                <a:lnTo>
                  <a:pt x="1095300" y="280447"/>
                </a:lnTo>
                <a:lnTo>
                  <a:pt x="1147424" y="263519"/>
                </a:lnTo>
                <a:lnTo>
                  <a:pt x="1199194" y="247118"/>
                </a:lnTo>
                <a:lnTo>
                  <a:pt x="1250610" y="231244"/>
                </a:lnTo>
                <a:lnTo>
                  <a:pt x="1301673" y="215897"/>
                </a:lnTo>
                <a:lnTo>
                  <a:pt x="1352383" y="201076"/>
                </a:lnTo>
                <a:lnTo>
                  <a:pt x="1402740" y="186782"/>
                </a:lnTo>
                <a:lnTo>
                  <a:pt x="1452743" y="173016"/>
                </a:lnTo>
                <a:lnTo>
                  <a:pt x="1502393" y="159776"/>
                </a:lnTo>
                <a:lnTo>
                  <a:pt x="1551689" y="147063"/>
                </a:lnTo>
                <a:lnTo>
                  <a:pt x="1600632" y="134876"/>
                </a:lnTo>
                <a:lnTo>
                  <a:pt x="1649222" y="123217"/>
                </a:lnTo>
                <a:lnTo>
                  <a:pt x="1697459" y="112084"/>
                </a:lnTo>
                <a:lnTo>
                  <a:pt x="1745342" y="101479"/>
                </a:lnTo>
                <a:lnTo>
                  <a:pt x="1792872" y="91400"/>
                </a:lnTo>
                <a:lnTo>
                  <a:pt x="1840048" y="81848"/>
                </a:lnTo>
                <a:lnTo>
                  <a:pt x="1886871" y="72822"/>
                </a:lnTo>
                <a:lnTo>
                  <a:pt x="1933341" y="64324"/>
                </a:lnTo>
                <a:lnTo>
                  <a:pt x="1979458" y="56352"/>
                </a:lnTo>
                <a:lnTo>
                  <a:pt x="2025221" y="48908"/>
                </a:lnTo>
                <a:lnTo>
                  <a:pt x="2070631" y="41990"/>
                </a:lnTo>
                <a:lnTo>
                  <a:pt x="2115687" y="35599"/>
                </a:lnTo>
                <a:lnTo>
                  <a:pt x="2160390" y="29735"/>
                </a:lnTo>
                <a:lnTo>
                  <a:pt x="2204740" y="24397"/>
                </a:lnTo>
                <a:lnTo>
                  <a:pt x="2248737" y="19587"/>
                </a:lnTo>
                <a:lnTo>
                  <a:pt x="2292380" y="15303"/>
                </a:lnTo>
                <a:lnTo>
                  <a:pt x="2335670" y="11546"/>
                </a:lnTo>
                <a:lnTo>
                  <a:pt x="2378607" y="8316"/>
                </a:lnTo>
                <a:lnTo>
                  <a:pt x="2421190" y="5613"/>
                </a:lnTo>
                <a:lnTo>
                  <a:pt x="2463420" y="3437"/>
                </a:lnTo>
                <a:lnTo>
                  <a:pt x="2505297" y="1787"/>
                </a:lnTo>
                <a:lnTo>
                  <a:pt x="2546821" y="664"/>
                </a:lnTo>
                <a:lnTo>
                  <a:pt x="2587991" y="69"/>
                </a:lnTo>
                <a:lnTo>
                  <a:pt x="2628808" y="0"/>
                </a:lnTo>
                <a:lnTo>
                  <a:pt x="2669271" y="457"/>
                </a:lnTo>
                <a:lnTo>
                  <a:pt x="2709382" y="1442"/>
                </a:lnTo>
                <a:lnTo>
                  <a:pt x="2749139" y="2953"/>
                </a:lnTo>
                <a:lnTo>
                  <a:pt x="2788543" y="4991"/>
                </a:lnTo>
                <a:lnTo>
                  <a:pt x="2827593" y="7557"/>
                </a:lnTo>
                <a:lnTo>
                  <a:pt x="2866290" y="10648"/>
                </a:lnTo>
                <a:lnTo>
                  <a:pt x="2904634" y="14267"/>
                </a:lnTo>
                <a:lnTo>
                  <a:pt x="2942625" y="18413"/>
                </a:lnTo>
                <a:lnTo>
                  <a:pt x="3017546" y="28284"/>
                </a:lnTo>
                <a:lnTo>
                  <a:pt x="3058498" y="3730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04390" y="2578183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30" h="319405">
                <a:moveTo>
                  <a:pt x="70259" y="0"/>
                </a:moveTo>
                <a:lnTo>
                  <a:pt x="0" y="319026"/>
                </a:lnTo>
                <a:lnTo>
                  <a:pt x="354125" y="229825"/>
                </a:lnTo>
                <a:lnTo>
                  <a:pt x="70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64803" y="3264089"/>
            <a:ext cx="365125" cy="295275"/>
          </a:xfrm>
          <a:custGeom>
            <a:avLst/>
            <a:gdLst/>
            <a:ahLst/>
            <a:cxnLst/>
            <a:rect l="l" t="t" r="r" b="b"/>
            <a:pathLst>
              <a:path w="365125" h="295275">
                <a:moveTo>
                  <a:pt x="224705" y="0"/>
                </a:moveTo>
                <a:lnTo>
                  <a:pt x="0" y="287886"/>
                </a:lnTo>
                <a:lnTo>
                  <a:pt x="365119" y="294985"/>
                </a:lnTo>
                <a:lnTo>
                  <a:pt x="22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07803" y="894465"/>
            <a:ext cx="5820410" cy="2515235"/>
          </a:xfrm>
          <a:custGeom>
            <a:avLst/>
            <a:gdLst/>
            <a:ahLst/>
            <a:cxnLst/>
            <a:rect l="l" t="t" r="r" b="b"/>
            <a:pathLst>
              <a:path w="5820409" h="2515235">
                <a:moveTo>
                  <a:pt x="0" y="2514938"/>
                </a:moveTo>
                <a:lnTo>
                  <a:pt x="35735" y="2493096"/>
                </a:lnTo>
                <a:lnTo>
                  <a:pt x="113534" y="2445832"/>
                </a:lnTo>
                <a:lnTo>
                  <a:pt x="190807" y="2399020"/>
                </a:lnTo>
                <a:lnTo>
                  <a:pt x="267554" y="2352660"/>
                </a:lnTo>
                <a:lnTo>
                  <a:pt x="343774" y="2306753"/>
                </a:lnTo>
                <a:lnTo>
                  <a:pt x="419468" y="2261298"/>
                </a:lnTo>
                <a:lnTo>
                  <a:pt x="494636" y="2216295"/>
                </a:lnTo>
                <a:lnTo>
                  <a:pt x="569278" y="2171745"/>
                </a:lnTo>
                <a:lnTo>
                  <a:pt x="643393" y="2127647"/>
                </a:lnTo>
                <a:lnTo>
                  <a:pt x="716982" y="2084002"/>
                </a:lnTo>
                <a:lnTo>
                  <a:pt x="790045" y="2040808"/>
                </a:lnTo>
                <a:lnTo>
                  <a:pt x="862582" y="1998067"/>
                </a:lnTo>
                <a:lnTo>
                  <a:pt x="934592" y="1955779"/>
                </a:lnTo>
                <a:lnTo>
                  <a:pt x="1006076" y="1913942"/>
                </a:lnTo>
                <a:lnTo>
                  <a:pt x="1077034" y="1872558"/>
                </a:lnTo>
                <a:lnTo>
                  <a:pt x="1147465" y="1831626"/>
                </a:lnTo>
                <a:lnTo>
                  <a:pt x="1217370" y="1791147"/>
                </a:lnTo>
                <a:lnTo>
                  <a:pt x="1286749" y="1751120"/>
                </a:lnTo>
                <a:lnTo>
                  <a:pt x="1355602" y="1711545"/>
                </a:lnTo>
                <a:lnTo>
                  <a:pt x="1423928" y="1672423"/>
                </a:lnTo>
                <a:lnTo>
                  <a:pt x="1491728" y="1633753"/>
                </a:lnTo>
                <a:lnTo>
                  <a:pt x="1559002" y="1595535"/>
                </a:lnTo>
                <a:lnTo>
                  <a:pt x="1625749" y="1557769"/>
                </a:lnTo>
                <a:lnTo>
                  <a:pt x="1691971" y="1520456"/>
                </a:lnTo>
                <a:lnTo>
                  <a:pt x="1757666" y="1483595"/>
                </a:lnTo>
                <a:lnTo>
                  <a:pt x="1822835" y="1447187"/>
                </a:lnTo>
                <a:lnTo>
                  <a:pt x="1887477" y="1411230"/>
                </a:lnTo>
                <a:lnTo>
                  <a:pt x="1951593" y="1375726"/>
                </a:lnTo>
                <a:lnTo>
                  <a:pt x="2015183" y="1340675"/>
                </a:lnTo>
                <a:lnTo>
                  <a:pt x="2078247" y="1306076"/>
                </a:lnTo>
                <a:lnTo>
                  <a:pt x="2140784" y="1271929"/>
                </a:lnTo>
                <a:lnTo>
                  <a:pt x="2202795" y="1238234"/>
                </a:lnTo>
                <a:lnTo>
                  <a:pt x="2264280" y="1204992"/>
                </a:lnTo>
                <a:lnTo>
                  <a:pt x="2325239" y="1172202"/>
                </a:lnTo>
                <a:lnTo>
                  <a:pt x="2385671" y="1139864"/>
                </a:lnTo>
                <a:lnTo>
                  <a:pt x="2445577" y="1107978"/>
                </a:lnTo>
                <a:lnTo>
                  <a:pt x="2504957" y="1076545"/>
                </a:lnTo>
                <a:lnTo>
                  <a:pt x="2563810" y="1045565"/>
                </a:lnTo>
                <a:lnTo>
                  <a:pt x="2622137" y="1015036"/>
                </a:lnTo>
                <a:lnTo>
                  <a:pt x="2679938" y="984960"/>
                </a:lnTo>
                <a:lnTo>
                  <a:pt x="2737213" y="955336"/>
                </a:lnTo>
                <a:lnTo>
                  <a:pt x="2793961" y="926165"/>
                </a:lnTo>
                <a:lnTo>
                  <a:pt x="2850183" y="897445"/>
                </a:lnTo>
                <a:lnTo>
                  <a:pt x="2905879" y="869179"/>
                </a:lnTo>
                <a:lnTo>
                  <a:pt x="2961049" y="841364"/>
                </a:lnTo>
                <a:lnTo>
                  <a:pt x="3015692" y="814002"/>
                </a:lnTo>
                <a:lnTo>
                  <a:pt x="3069809" y="787092"/>
                </a:lnTo>
                <a:lnTo>
                  <a:pt x="3123400" y="760634"/>
                </a:lnTo>
                <a:lnTo>
                  <a:pt x="3176465" y="734629"/>
                </a:lnTo>
                <a:lnTo>
                  <a:pt x="3229003" y="709076"/>
                </a:lnTo>
                <a:lnTo>
                  <a:pt x="3281015" y="683975"/>
                </a:lnTo>
                <a:lnTo>
                  <a:pt x="3332501" y="659327"/>
                </a:lnTo>
                <a:lnTo>
                  <a:pt x="3383460" y="635131"/>
                </a:lnTo>
                <a:lnTo>
                  <a:pt x="3433893" y="611387"/>
                </a:lnTo>
                <a:lnTo>
                  <a:pt x="3483800" y="588096"/>
                </a:lnTo>
                <a:lnTo>
                  <a:pt x="3533181" y="565256"/>
                </a:lnTo>
                <a:lnTo>
                  <a:pt x="3582035" y="542870"/>
                </a:lnTo>
                <a:lnTo>
                  <a:pt x="3630363" y="520935"/>
                </a:lnTo>
                <a:lnTo>
                  <a:pt x="3678165" y="499453"/>
                </a:lnTo>
                <a:lnTo>
                  <a:pt x="3725440" y="478423"/>
                </a:lnTo>
                <a:lnTo>
                  <a:pt x="3772190" y="457846"/>
                </a:lnTo>
                <a:lnTo>
                  <a:pt x="3818413" y="437720"/>
                </a:lnTo>
                <a:lnTo>
                  <a:pt x="3864110" y="418047"/>
                </a:lnTo>
                <a:lnTo>
                  <a:pt x="3909280" y="398827"/>
                </a:lnTo>
                <a:lnTo>
                  <a:pt x="3953924" y="380059"/>
                </a:lnTo>
                <a:lnTo>
                  <a:pt x="3998042" y="361743"/>
                </a:lnTo>
                <a:lnTo>
                  <a:pt x="4041634" y="343879"/>
                </a:lnTo>
                <a:lnTo>
                  <a:pt x="4084699" y="326468"/>
                </a:lnTo>
                <a:lnTo>
                  <a:pt x="4127238" y="309509"/>
                </a:lnTo>
                <a:lnTo>
                  <a:pt x="4169251" y="293002"/>
                </a:lnTo>
                <a:lnTo>
                  <a:pt x="4210738" y="276947"/>
                </a:lnTo>
                <a:lnTo>
                  <a:pt x="4251698" y="261345"/>
                </a:lnTo>
                <a:lnTo>
                  <a:pt x="4292132" y="246196"/>
                </a:lnTo>
                <a:lnTo>
                  <a:pt x="4332040" y="231498"/>
                </a:lnTo>
                <a:lnTo>
                  <a:pt x="4371422" y="217253"/>
                </a:lnTo>
                <a:lnTo>
                  <a:pt x="4410277" y="203460"/>
                </a:lnTo>
                <a:lnTo>
                  <a:pt x="4448606" y="190120"/>
                </a:lnTo>
                <a:lnTo>
                  <a:pt x="4486409" y="177231"/>
                </a:lnTo>
                <a:lnTo>
                  <a:pt x="4523685" y="164795"/>
                </a:lnTo>
                <a:lnTo>
                  <a:pt x="4560436" y="152812"/>
                </a:lnTo>
                <a:lnTo>
                  <a:pt x="4632357" y="130202"/>
                </a:lnTo>
                <a:lnTo>
                  <a:pt x="4702174" y="109401"/>
                </a:lnTo>
                <a:lnTo>
                  <a:pt x="4769885" y="90409"/>
                </a:lnTo>
                <a:lnTo>
                  <a:pt x="4835492" y="73226"/>
                </a:lnTo>
                <a:lnTo>
                  <a:pt x="4898993" y="57853"/>
                </a:lnTo>
                <a:lnTo>
                  <a:pt x="4960390" y="44289"/>
                </a:lnTo>
                <a:lnTo>
                  <a:pt x="5019681" y="32534"/>
                </a:lnTo>
                <a:lnTo>
                  <a:pt x="5076867" y="22589"/>
                </a:lnTo>
                <a:lnTo>
                  <a:pt x="5131948" y="14452"/>
                </a:lnTo>
                <a:lnTo>
                  <a:pt x="5184924" y="8125"/>
                </a:lnTo>
                <a:lnTo>
                  <a:pt x="5235795" y="3607"/>
                </a:lnTo>
                <a:lnTo>
                  <a:pt x="5284561" y="899"/>
                </a:lnTo>
                <a:lnTo>
                  <a:pt x="5331222" y="0"/>
                </a:lnTo>
                <a:lnTo>
                  <a:pt x="5353763" y="228"/>
                </a:lnTo>
                <a:lnTo>
                  <a:pt x="5397267" y="2043"/>
                </a:lnTo>
                <a:lnTo>
                  <a:pt x="5438665" y="5667"/>
                </a:lnTo>
                <a:lnTo>
                  <a:pt x="5477958" y="11100"/>
                </a:lnTo>
                <a:lnTo>
                  <a:pt x="5532951" y="22641"/>
                </a:lnTo>
                <a:lnTo>
                  <a:pt x="5583208" y="38254"/>
                </a:lnTo>
                <a:lnTo>
                  <a:pt x="5628728" y="57937"/>
                </a:lnTo>
                <a:lnTo>
                  <a:pt x="5669512" y="81692"/>
                </a:lnTo>
                <a:lnTo>
                  <a:pt x="5705560" y="109517"/>
                </a:lnTo>
                <a:lnTo>
                  <a:pt x="5736871" y="141412"/>
                </a:lnTo>
                <a:lnTo>
                  <a:pt x="5763446" y="177379"/>
                </a:lnTo>
                <a:lnTo>
                  <a:pt x="5785284" y="217416"/>
                </a:lnTo>
                <a:lnTo>
                  <a:pt x="5802386" y="261524"/>
                </a:lnTo>
                <a:lnTo>
                  <a:pt x="5814752" y="309703"/>
                </a:lnTo>
                <a:lnTo>
                  <a:pt x="5820365" y="344084"/>
                </a:lnTo>
                <a:lnTo>
                  <a:pt x="5816857" y="385831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65356" y="1224894"/>
            <a:ext cx="325755" cy="339725"/>
          </a:xfrm>
          <a:custGeom>
            <a:avLst/>
            <a:gdLst/>
            <a:ahLst/>
            <a:cxnLst/>
            <a:rect l="l" t="t" r="r" b="b"/>
            <a:pathLst>
              <a:path w="325755" h="339725">
                <a:moveTo>
                  <a:pt x="0" y="0"/>
                </a:moveTo>
                <a:lnTo>
                  <a:pt x="135388" y="339214"/>
                </a:lnTo>
                <a:lnTo>
                  <a:pt x="325539" y="27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64803" y="3248194"/>
            <a:ext cx="364490" cy="309880"/>
          </a:xfrm>
          <a:custGeom>
            <a:avLst/>
            <a:gdLst/>
            <a:ahLst/>
            <a:cxnLst/>
            <a:rect l="l" t="t" r="r" b="b"/>
            <a:pathLst>
              <a:path w="364490" h="309879">
                <a:moveTo>
                  <a:pt x="193501" y="0"/>
                </a:moveTo>
                <a:lnTo>
                  <a:pt x="0" y="309770"/>
                </a:lnTo>
                <a:lnTo>
                  <a:pt x="363863" y="278734"/>
                </a:lnTo>
                <a:lnTo>
                  <a:pt x="193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904" y="1651187"/>
            <a:ext cx="10677161" cy="96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5034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034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5034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5034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25083" y="6187518"/>
            <a:ext cx="2679065" cy="724535"/>
          </a:xfrm>
          <a:custGeom>
            <a:avLst/>
            <a:gdLst/>
            <a:ahLst/>
            <a:cxnLst/>
            <a:rect l="l" t="t" r="r" b="b"/>
            <a:pathLst>
              <a:path w="2679065" h="724534">
                <a:moveTo>
                  <a:pt x="0" y="0"/>
                </a:moveTo>
                <a:lnTo>
                  <a:pt x="2678661" y="0"/>
                </a:lnTo>
                <a:lnTo>
                  <a:pt x="2678661" y="724428"/>
                </a:lnTo>
                <a:lnTo>
                  <a:pt x="0" y="724428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5083" y="6187518"/>
            <a:ext cx="2679065" cy="724535"/>
          </a:xfrm>
          <a:custGeom>
            <a:avLst/>
            <a:gdLst/>
            <a:ahLst/>
            <a:cxnLst/>
            <a:rect l="l" t="t" r="r" b="b"/>
            <a:pathLst>
              <a:path w="2679065" h="724534">
                <a:moveTo>
                  <a:pt x="0" y="0"/>
                </a:moveTo>
                <a:lnTo>
                  <a:pt x="2678724" y="0"/>
                </a:lnTo>
                <a:lnTo>
                  <a:pt x="2678724" y="724424"/>
                </a:lnTo>
                <a:lnTo>
                  <a:pt x="0" y="724424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07754" y="6280302"/>
            <a:ext cx="1313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35" dirty="0">
                <a:latin typeface="Arial"/>
                <a:cs typeface="Arial"/>
              </a:rPr>
              <a:t>SHOW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8288" y="5429430"/>
            <a:ext cx="5348605" cy="1196975"/>
          </a:xfrm>
          <a:custGeom>
            <a:avLst/>
            <a:gdLst/>
            <a:ahLst/>
            <a:cxnLst/>
            <a:rect l="l" t="t" r="r" b="b"/>
            <a:pathLst>
              <a:path w="5348605" h="1196975">
                <a:moveTo>
                  <a:pt x="0" y="1196734"/>
                </a:moveTo>
                <a:lnTo>
                  <a:pt x="41689" y="1192703"/>
                </a:lnTo>
                <a:lnTo>
                  <a:pt x="92706" y="1187364"/>
                </a:lnTo>
                <a:lnTo>
                  <a:pt x="143690" y="1181919"/>
                </a:lnTo>
                <a:lnTo>
                  <a:pt x="194639" y="1176366"/>
                </a:lnTo>
                <a:lnTo>
                  <a:pt x="245555" y="1170706"/>
                </a:lnTo>
                <a:lnTo>
                  <a:pt x="296437" y="1164940"/>
                </a:lnTo>
                <a:lnTo>
                  <a:pt x="347285" y="1159066"/>
                </a:lnTo>
                <a:lnTo>
                  <a:pt x="398100" y="1153085"/>
                </a:lnTo>
                <a:lnTo>
                  <a:pt x="448880" y="1146997"/>
                </a:lnTo>
                <a:lnTo>
                  <a:pt x="499627" y="1140801"/>
                </a:lnTo>
                <a:lnTo>
                  <a:pt x="550340" y="1134499"/>
                </a:lnTo>
                <a:lnTo>
                  <a:pt x="601019" y="1128090"/>
                </a:lnTo>
                <a:lnTo>
                  <a:pt x="651665" y="1121573"/>
                </a:lnTo>
                <a:lnTo>
                  <a:pt x="702276" y="1114950"/>
                </a:lnTo>
                <a:lnTo>
                  <a:pt x="752854" y="1108219"/>
                </a:lnTo>
                <a:lnTo>
                  <a:pt x="803398" y="1101382"/>
                </a:lnTo>
                <a:lnTo>
                  <a:pt x="853908" y="1094437"/>
                </a:lnTo>
                <a:lnTo>
                  <a:pt x="904385" y="1087385"/>
                </a:lnTo>
                <a:lnTo>
                  <a:pt x="954827" y="1080226"/>
                </a:lnTo>
                <a:lnTo>
                  <a:pt x="1005236" y="1072960"/>
                </a:lnTo>
                <a:lnTo>
                  <a:pt x="1055611" y="1065587"/>
                </a:lnTo>
                <a:lnTo>
                  <a:pt x="1105953" y="1058107"/>
                </a:lnTo>
                <a:lnTo>
                  <a:pt x="1156260" y="1050520"/>
                </a:lnTo>
                <a:lnTo>
                  <a:pt x="1206534" y="1042826"/>
                </a:lnTo>
                <a:lnTo>
                  <a:pt x="1256774" y="1035024"/>
                </a:lnTo>
                <a:lnTo>
                  <a:pt x="1306980" y="1027116"/>
                </a:lnTo>
                <a:lnTo>
                  <a:pt x="1357152" y="1019100"/>
                </a:lnTo>
                <a:lnTo>
                  <a:pt x="1407290" y="1010978"/>
                </a:lnTo>
                <a:lnTo>
                  <a:pt x="1457395" y="1002748"/>
                </a:lnTo>
                <a:lnTo>
                  <a:pt x="1507466" y="994411"/>
                </a:lnTo>
                <a:lnTo>
                  <a:pt x="1557503" y="985967"/>
                </a:lnTo>
                <a:lnTo>
                  <a:pt x="1607506" y="977417"/>
                </a:lnTo>
                <a:lnTo>
                  <a:pt x="1657476" y="968759"/>
                </a:lnTo>
                <a:lnTo>
                  <a:pt x="1707412" y="959993"/>
                </a:lnTo>
                <a:lnTo>
                  <a:pt x="1757314" y="951121"/>
                </a:lnTo>
                <a:lnTo>
                  <a:pt x="1807182" y="942142"/>
                </a:lnTo>
                <a:lnTo>
                  <a:pt x="1857016" y="933056"/>
                </a:lnTo>
                <a:lnTo>
                  <a:pt x="1906817" y="923862"/>
                </a:lnTo>
                <a:lnTo>
                  <a:pt x="1956583" y="914562"/>
                </a:lnTo>
                <a:lnTo>
                  <a:pt x="2006316" y="905154"/>
                </a:lnTo>
                <a:lnTo>
                  <a:pt x="2056015" y="895640"/>
                </a:lnTo>
                <a:lnTo>
                  <a:pt x="2105681" y="886018"/>
                </a:lnTo>
                <a:lnTo>
                  <a:pt x="2155312" y="876289"/>
                </a:lnTo>
                <a:lnTo>
                  <a:pt x="2204910" y="866453"/>
                </a:lnTo>
                <a:lnTo>
                  <a:pt x="2254474" y="856510"/>
                </a:lnTo>
                <a:lnTo>
                  <a:pt x="2304004" y="846460"/>
                </a:lnTo>
                <a:lnTo>
                  <a:pt x="2353501" y="836303"/>
                </a:lnTo>
                <a:lnTo>
                  <a:pt x="2402963" y="826039"/>
                </a:lnTo>
                <a:lnTo>
                  <a:pt x="2452392" y="815668"/>
                </a:lnTo>
                <a:lnTo>
                  <a:pt x="2501787" y="805189"/>
                </a:lnTo>
                <a:lnTo>
                  <a:pt x="2551148" y="794604"/>
                </a:lnTo>
                <a:lnTo>
                  <a:pt x="2600476" y="783912"/>
                </a:lnTo>
                <a:lnTo>
                  <a:pt x="2649769" y="773112"/>
                </a:lnTo>
                <a:lnTo>
                  <a:pt x="2699029" y="762205"/>
                </a:lnTo>
                <a:lnTo>
                  <a:pt x="2748255" y="751192"/>
                </a:lnTo>
                <a:lnTo>
                  <a:pt x="2797447" y="740071"/>
                </a:lnTo>
                <a:lnTo>
                  <a:pt x="2846606" y="728843"/>
                </a:lnTo>
                <a:lnTo>
                  <a:pt x="2895731" y="717508"/>
                </a:lnTo>
                <a:lnTo>
                  <a:pt x="2944821" y="706066"/>
                </a:lnTo>
                <a:lnTo>
                  <a:pt x="2993879" y="694517"/>
                </a:lnTo>
                <a:lnTo>
                  <a:pt x="3042902" y="682861"/>
                </a:lnTo>
                <a:lnTo>
                  <a:pt x="3091891" y="671097"/>
                </a:lnTo>
                <a:lnTo>
                  <a:pt x="3140847" y="659227"/>
                </a:lnTo>
                <a:lnTo>
                  <a:pt x="3189769" y="647250"/>
                </a:lnTo>
                <a:lnTo>
                  <a:pt x="3238657" y="635165"/>
                </a:lnTo>
                <a:lnTo>
                  <a:pt x="3287511" y="622974"/>
                </a:lnTo>
                <a:lnTo>
                  <a:pt x="3336332" y="610675"/>
                </a:lnTo>
                <a:lnTo>
                  <a:pt x="3385119" y="598269"/>
                </a:lnTo>
                <a:lnTo>
                  <a:pt x="3433871" y="585756"/>
                </a:lnTo>
                <a:lnTo>
                  <a:pt x="3482591" y="573137"/>
                </a:lnTo>
                <a:lnTo>
                  <a:pt x="3531276" y="560410"/>
                </a:lnTo>
                <a:lnTo>
                  <a:pt x="3579927" y="547576"/>
                </a:lnTo>
                <a:lnTo>
                  <a:pt x="3628545" y="534634"/>
                </a:lnTo>
                <a:lnTo>
                  <a:pt x="3677129" y="521586"/>
                </a:lnTo>
                <a:lnTo>
                  <a:pt x="3725679" y="508431"/>
                </a:lnTo>
                <a:lnTo>
                  <a:pt x="3774196" y="495169"/>
                </a:lnTo>
                <a:lnTo>
                  <a:pt x="3822678" y="481799"/>
                </a:lnTo>
                <a:lnTo>
                  <a:pt x="3871127" y="468323"/>
                </a:lnTo>
                <a:lnTo>
                  <a:pt x="3919542" y="454739"/>
                </a:lnTo>
                <a:lnTo>
                  <a:pt x="3967923" y="441049"/>
                </a:lnTo>
                <a:lnTo>
                  <a:pt x="4016271" y="427251"/>
                </a:lnTo>
                <a:lnTo>
                  <a:pt x="4064584" y="413346"/>
                </a:lnTo>
                <a:lnTo>
                  <a:pt x="4112864" y="399334"/>
                </a:lnTo>
                <a:lnTo>
                  <a:pt x="4161110" y="385215"/>
                </a:lnTo>
                <a:lnTo>
                  <a:pt x="4209323" y="370989"/>
                </a:lnTo>
                <a:lnTo>
                  <a:pt x="4257501" y="356656"/>
                </a:lnTo>
                <a:lnTo>
                  <a:pt x="4305646" y="342216"/>
                </a:lnTo>
                <a:lnTo>
                  <a:pt x="4353757" y="327669"/>
                </a:lnTo>
                <a:lnTo>
                  <a:pt x="4401834" y="313015"/>
                </a:lnTo>
                <a:lnTo>
                  <a:pt x="4449877" y="298253"/>
                </a:lnTo>
                <a:lnTo>
                  <a:pt x="4497886" y="283385"/>
                </a:lnTo>
                <a:lnTo>
                  <a:pt x="4545862" y="268409"/>
                </a:lnTo>
                <a:lnTo>
                  <a:pt x="4593804" y="253327"/>
                </a:lnTo>
                <a:lnTo>
                  <a:pt x="4641712" y="238137"/>
                </a:lnTo>
                <a:lnTo>
                  <a:pt x="4689586" y="222840"/>
                </a:lnTo>
                <a:lnTo>
                  <a:pt x="4737427" y="207437"/>
                </a:lnTo>
                <a:lnTo>
                  <a:pt x="4785234" y="191926"/>
                </a:lnTo>
                <a:lnTo>
                  <a:pt x="4833007" y="176308"/>
                </a:lnTo>
                <a:lnTo>
                  <a:pt x="4880746" y="160583"/>
                </a:lnTo>
                <a:lnTo>
                  <a:pt x="4928451" y="144751"/>
                </a:lnTo>
                <a:lnTo>
                  <a:pt x="4976123" y="128811"/>
                </a:lnTo>
                <a:lnTo>
                  <a:pt x="5023761" y="112765"/>
                </a:lnTo>
                <a:lnTo>
                  <a:pt x="5071365" y="96612"/>
                </a:lnTo>
                <a:lnTo>
                  <a:pt x="5118935" y="80352"/>
                </a:lnTo>
                <a:lnTo>
                  <a:pt x="5166471" y="63984"/>
                </a:lnTo>
                <a:lnTo>
                  <a:pt x="5213974" y="47510"/>
                </a:lnTo>
                <a:lnTo>
                  <a:pt x="5261443" y="30928"/>
                </a:lnTo>
                <a:lnTo>
                  <a:pt x="5308878" y="14239"/>
                </a:lnTo>
                <a:lnTo>
                  <a:pt x="5348301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01702" y="5290027"/>
            <a:ext cx="363220" cy="307340"/>
          </a:xfrm>
          <a:custGeom>
            <a:avLst/>
            <a:gdLst/>
            <a:ahLst/>
            <a:cxnLst/>
            <a:rect l="l" t="t" r="r" b="b"/>
            <a:pathLst>
              <a:path w="363219" h="307339">
                <a:moveTo>
                  <a:pt x="0" y="0"/>
                </a:moveTo>
                <a:lnTo>
                  <a:pt x="110991" y="307257"/>
                </a:lnTo>
                <a:lnTo>
                  <a:pt x="362711" y="42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64803" y="6459552"/>
            <a:ext cx="340995" cy="325755"/>
          </a:xfrm>
          <a:custGeom>
            <a:avLst/>
            <a:gdLst/>
            <a:ahLst/>
            <a:cxnLst/>
            <a:rect l="l" t="t" r="r" b="b"/>
            <a:pathLst>
              <a:path w="340995" h="325754">
                <a:moveTo>
                  <a:pt x="309414" y="0"/>
                </a:moveTo>
                <a:lnTo>
                  <a:pt x="0" y="194025"/>
                </a:lnTo>
                <a:lnTo>
                  <a:pt x="340827" y="325173"/>
                </a:lnTo>
                <a:lnTo>
                  <a:pt x="30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5439" y="3251092"/>
            <a:ext cx="7285990" cy="2604770"/>
          </a:xfrm>
          <a:custGeom>
            <a:avLst/>
            <a:gdLst/>
            <a:ahLst/>
            <a:cxnLst/>
            <a:rect l="l" t="t" r="r" b="b"/>
            <a:pathLst>
              <a:path w="7285990" h="2604770">
                <a:moveTo>
                  <a:pt x="0" y="2604687"/>
                </a:moveTo>
                <a:lnTo>
                  <a:pt x="41269" y="2597546"/>
                </a:lnTo>
                <a:lnTo>
                  <a:pt x="132548" y="2581561"/>
                </a:lnTo>
                <a:lnTo>
                  <a:pt x="223248" y="2565594"/>
                </a:lnTo>
                <a:lnTo>
                  <a:pt x="313369" y="2549643"/>
                </a:lnTo>
                <a:lnTo>
                  <a:pt x="402911" y="2533709"/>
                </a:lnTo>
                <a:lnTo>
                  <a:pt x="491875" y="2517791"/>
                </a:lnTo>
                <a:lnTo>
                  <a:pt x="580260" y="2501890"/>
                </a:lnTo>
                <a:lnTo>
                  <a:pt x="668067" y="2486005"/>
                </a:lnTo>
                <a:lnTo>
                  <a:pt x="755294" y="2470137"/>
                </a:lnTo>
                <a:lnTo>
                  <a:pt x="841943" y="2454286"/>
                </a:lnTo>
                <a:lnTo>
                  <a:pt x="928013" y="2438451"/>
                </a:lnTo>
                <a:lnTo>
                  <a:pt x="1013505" y="2422633"/>
                </a:lnTo>
                <a:lnTo>
                  <a:pt x="1098418" y="2406831"/>
                </a:lnTo>
                <a:lnTo>
                  <a:pt x="1182752" y="2391046"/>
                </a:lnTo>
                <a:lnTo>
                  <a:pt x="1266507" y="2375278"/>
                </a:lnTo>
                <a:lnTo>
                  <a:pt x="1349684" y="2359526"/>
                </a:lnTo>
                <a:lnTo>
                  <a:pt x="1432282" y="2343791"/>
                </a:lnTo>
                <a:lnTo>
                  <a:pt x="1514301" y="2328072"/>
                </a:lnTo>
                <a:lnTo>
                  <a:pt x="1595742" y="2312370"/>
                </a:lnTo>
                <a:lnTo>
                  <a:pt x="1676604" y="2296685"/>
                </a:lnTo>
                <a:lnTo>
                  <a:pt x="1756887" y="2281016"/>
                </a:lnTo>
                <a:lnTo>
                  <a:pt x="1836592" y="2265363"/>
                </a:lnTo>
                <a:lnTo>
                  <a:pt x="1915717" y="2249728"/>
                </a:lnTo>
                <a:lnTo>
                  <a:pt x="1994265" y="2234109"/>
                </a:lnTo>
                <a:lnTo>
                  <a:pt x="2072233" y="2218506"/>
                </a:lnTo>
                <a:lnTo>
                  <a:pt x="2149623" y="2202920"/>
                </a:lnTo>
                <a:lnTo>
                  <a:pt x="2226434" y="2187351"/>
                </a:lnTo>
                <a:lnTo>
                  <a:pt x="2302666" y="2171798"/>
                </a:lnTo>
                <a:lnTo>
                  <a:pt x="2378320" y="2156262"/>
                </a:lnTo>
                <a:lnTo>
                  <a:pt x="2453395" y="2140743"/>
                </a:lnTo>
                <a:lnTo>
                  <a:pt x="2527891" y="2125240"/>
                </a:lnTo>
                <a:lnTo>
                  <a:pt x="2601808" y="2109753"/>
                </a:lnTo>
                <a:lnTo>
                  <a:pt x="2675147" y="2094284"/>
                </a:lnTo>
                <a:lnTo>
                  <a:pt x="2747907" y="2078830"/>
                </a:lnTo>
                <a:lnTo>
                  <a:pt x="2820089" y="2063394"/>
                </a:lnTo>
                <a:lnTo>
                  <a:pt x="2891691" y="2047974"/>
                </a:lnTo>
                <a:lnTo>
                  <a:pt x="2962715" y="2032571"/>
                </a:lnTo>
                <a:lnTo>
                  <a:pt x="3033161" y="2017184"/>
                </a:lnTo>
                <a:lnTo>
                  <a:pt x="3103027" y="2001814"/>
                </a:lnTo>
                <a:lnTo>
                  <a:pt x="3172315" y="1986460"/>
                </a:lnTo>
                <a:lnTo>
                  <a:pt x="3241024" y="1971123"/>
                </a:lnTo>
                <a:lnTo>
                  <a:pt x="3309155" y="1955803"/>
                </a:lnTo>
                <a:lnTo>
                  <a:pt x="3376707" y="1940499"/>
                </a:lnTo>
                <a:lnTo>
                  <a:pt x="3443680" y="1925211"/>
                </a:lnTo>
                <a:lnTo>
                  <a:pt x="3510074" y="1909941"/>
                </a:lnTo>
                <a:lnTo>
                  <a:pt x="3575890" y="1894687"/>
                </a:lnTo>
                <a:lnTo>
                  <a:pt x="3641127" y="1879449"/>
                </a:lnTo>
                <a:lnTo>
                  <a:pt x="3705785" y="1864228"/>
                </a:lnTo>
                <a:lnTo>
                  <a:pt x="3769865" y="1849024"/>
                </a:lnTo>
                <a:lnTo>
                  <a:pt x="3833366" y="1833836"/>
                </a:lnTo>
                <a:lnTo>
                  <a:pt x="3896288" y="1818665"/>
                </a:lnTo>
                <a:lnTo>
                  <a:pt x="3958632" y="1803511"/>
                </a:lnTo>
                <a:lnTo>
                  <a:pt x="4020396" y="1788373"/>
                </a:lnTo>
                <a:lnTo>
                  <a:pt x="4081583" y="1773252"/>
                </a:lnTo>
                <a:lnTo>
                  <a:pt x="4142190" y="1758147"/>
                </a:lnTo>
                <a:lnTo>
                  <a:pt x="4202219" y="1743059"/>
                </a:lnTo>
                <a:lnTo>
                  <a:pt x="4261669" y="1727987"/>
                </a:lnTo>
                <a:lnTo>
                  <a:pt x="4320540" y="1712932"/>
                </a:lnTo>
                <a:lnTo>
                  <a:pt x="4378833" y="1697894"/>
                </a:lnTo>
                <a:lnTo>
                  <a:pt x="4436547" y="1682872"/>
                </a:lnTo>
                <a:lnTo>
                  <a:pt x="4493682" y="1667867"/>
                </a:lnTo>
                <a:lnTo>
                  <a:pt x="4550238" y="1652878"/>
                </a:lnTo>
                <a:lnTo>
                  <a:pt x="4606216" y="1637906"/>
                </a:lnTo>
                <a:lnTo>
                  <a:pt x="4661615" y="1622951"/>
                </a:lnTo>
                <a:lnTo>
                  <a:pt x="4716436" y="1608012"/>
                </a:lnTo>
                <a:lnTo>
                  <a:pt x="4770677" y="1593090"/>
                </a:lnTo>
                <a:lnTo>
                  <a:pt x="4824340" y="1578184"/>
                </a:lnTo>
                <a:lnTo>
                  <a:pt x="4877425" y="1563295"/>
                </a:lnTo>
                <a:lnTo>
                  <a:pt x="4929930" y="1548423"/>
                </a:lnTo>
                <a:lnTo>
                  <a:pt x="4981857" y="1533567"/>
                </a:lnTo>
                <a:lnTo>
                  <a:pt x="5033205" y="1518728"/>
                </a:lnTo>
                <a:lnTo>
                  <a:pt x="5083975" y="1503905"/>
                </a:lnTo>
                <a:lnTo>
                  <a:pt x="5134166" y="1489099"/>
                </a:lnTo>
                <a:lnTo>
                  <a:pt x="5183778" y="1474310"/>
                </a:lnTo>
                <a:lnTo>
                  <a:pt x="5232811" y="1459537"/>
                </a:lnTo>
                <a:lnTo>
                  <a:pt x="5281266" y="1444780"/>
                </a:lnTo>
                <a:lnTo>
                  <a:pt x="5329142" y="1430041"/>
                </a:lnTo>
                <a:lnTo>
                  <a:pt x="5376439" y="1415318"/>
                </a:lnTo>
                <a:lnTo>
                  <a:pt x="5423158" y="1400611"/>
                </a:lnTo>
                <a:lnTo>
                  <a:pt x="5469298" y="1385921"/>
                </a:lnTo>
                <a:lnTo>
                  <a:pt x="5514859" y="1371248"/>
                </a:lnTo>
                <a:lnTo>
                  <a:pt x="5559842" y="1356591"/>
                </a:lnTo>
                <a:lnTo>
                  <a:pt x="5604245" y="1341951"/>
                </a:lnTo>
                <a:lnTo>
                  <a:pt x="5648071" y="1327327"/>
                </a:lnTo>
                <a:lnTo>
                  <a:pt x="5691317" y="1312720"/>
                </a:lnTo>
                <a:lnTo>
                  <a:pt x="5733985" y="1298130"/>
                </a:lnTo>
                <a:lnTo>
                  <a:pt x="5776074" y="1283556"/>
                </a:lnTo>
                <a:lnTo>
                  <a:pt x="5817584" y="1268999"/>
                </a:lnTo>
                <a:lnTo>
                  <a:pt x="5858516" y="1254458"/>
                </a:lnTo>
                <a:lnTo>
                  <a:pt x="5898869" y="1239934"/>
                </a:lnTo>
                <a:lnTo>
                  <a:pt x="5938643" y="1225427"/>
                </a:lnTo>
                <a:lnTo>
                  <a:pt x="5977838" y="1210936"/>
                </a:lnTo>
                <a:lnTo>
                  <a:pt x="6016455" y="1196462"/>
                </a:lnTo>
                <a:lnTo>
                  <a:pt x="6054493" y="1182004"/>
                </a:lnTo>
                <a:lnTo>
                  <a:pt x="6091953" y="1167563"/>
                </a:lnTo>
                <a:lnTo>
                  <a:pt x="6128833" y="1153139"/>
                </a:lnTo>
                <a:lnTo>
                  <a:pt x="6165136" y="1138731"/>
                </a:lnTo>
                <a:lnTo>
                  <a:pt x="6200859" y="1124339"/>
                </a:lnTo>
                <a:lnTo>
                  <a:pt x="6270569" y="1095607"/>
                </a:lnTo>
                <a:lnTo>
                  <a:pt x="6337965" y="1066940"/>
                </a:lnTo>
                <a:lnTo>
                  <a:pt x="6403046" y="1038340"/>
                </a:lnTo>
                <a:lnTo>
                  <a:pt x="6465812" y="1009807"/>
                </a:lnTo>
                <a:lnTo>
                  <a:pt x="6526264" y="981339"/>
                </a:lnTo>
                <a:lnTo>
                  <a:pt x="6584400" y="952938"/>
                </a:lnTo>
                <a:lnTo>
                  <a:pt x="6640222" y="924604"/>
                </a:lnTo>
                <a:lnTo>
                  <a:pt x="6693729" y="896335"/>
                </a:lnTo>
                <a:lnTo>
                  <a:pt x="6744921" y="868134"/>
                </a:lnTo>
                <a:lnTo>
                  <a:pt x="6793799" y="839998"/>
                </a:lnTo>
                <a:lnTo>
                  <a:pt x="6840361" y="811929"/>
                </a:lnTo>
                <a:lnTo>
                  <a:pt x="6884609" y="783926"/>
                </a:lnTo>
                <a:lnTo>
                  <a:pt x="6926542" y="755990"/>
                </a:lnTo>
                <a:lnTo>
                  <a:pt x="6966161" y="728120"/>
                </a:lnTo>
                <a:lnTo>
                  <a:pt x="7003464" y="700316"/>
                </a:lnTo>
                <a:lnTo>
                  <a:pt x="7038453" y="672579"/>
                </a:lnTo>
                <a:lnTo>
                  <a:pt x="7071127" y="644908"/>
                </a:lnTo>
                <a:lnTo>
                  <a:pt x="7101486" y="617303"/>
                </a:lnTo>
                <a:lnTo>
                  <a:pt x="7129530" y="589765"/>
                </a:lnTo>
                <a:lnTo>
                  <a:pt x="7167256" y="548582"/>
                </a:lnTo>
                <a:lnTo>
                  <a:pt x="7199774" y="507549"/>
                </a:lnTo>
                <a:lnTo>
                  <a:pt x="7227084" y="466664"/>
                </a:lnTo>
                <a:lnTo>
                  <a:pt x="7249185" y="425929"/>
                </a:lnTo>
                <a:lnTo>
                  <a:pt x="7266078" y="385344"/>
                </a:lnTo>
                <a:lnTo>
                  <a:pt x="7277763" y="344907"/>
                </a:lnTo>
                <a:lnTo>
                  <a:pt x="7284239" y="304620"/>
                </a:lnTo>
                <a:lnTo>
                  <a:pt x="7285664" y="277845"/>
                </a:lnTo>
                <a:lnTo>
                  <a:pt x="7285508" y="264483"/>
                </a:lnTo>
                <a:lnTo>
                  <a:pt x="7281567" y="224494"/>
                </a:lnTo>
                <a:lnTo>
                  <a:pt x="7272419" y="184655"/>
                </a:lnTo>
                <a:lnTo>
                  <a:pt x="7258063" y="144966"/>
                </a:lnTo>
                <a:lnTo>
                  <a:pt x="7238498" y="105425"/>
                </a:lnTo>
                <a:lnTo>
                  <a:pt x="7213725" y="66034"/>
                </a:lnTo>
                <a:lnTo>
                  <a:pt x="7183743" y="26792"/>
                </a:lnTo>
                <a:lnTo>
                  <a:pt x="71515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77882" y="3068995"/>
            <a:ext cx="356235" cy="334645"/>
          </a:xfrm>
          <a:custGeom>
            <a:avLst/>
            <a:gdLst/>
            <a:ahLst/>
            <a:cxnLst/>
            <a:rect l="l" t="t" r="r" b="b"/>
            <a:pathLst>
              <a:path w="356234" h="334645">
                <a:moveTo>
                  <a:pt x="0" y="0"/>
                </a:moveTo>
                <a:lnTo>
                  <a:pt x="146801" y="334481"/>
                </a:lnTo>
                <a:lnTo>
                  <a:pt x="355695" y="832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4803" y="5687690"/>
            <a:ext cx="349885" cy="321945"/>
          </a:xfrm>
          <a:custGeom>
            <a:avLst/>
            <a:gdLst/>
            <a:ahLst/>
            <a:cxnLst/>
            <a:rect l="l" t="t" r="r" b="b"/>
            <a:pathLst>
              <a:path w="349884" h="321945">
                <a:moveTo>
                  <a:pt x="294022" y="0"/>
                </a:moveTo>
                <a:lnTo>
                  <a:pt x="0" y="216663"/>
                </a:lnTo>
                <a:lnTo>
                  <a:pt x="349727" y="321906"/>
                </a:lnTo>
                <a:lnTo>
                  <a:pt x="2940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21972" y="2709398"/>
            <a:ext cx="3058795" cy="720725"/>
          </a:xfrm>
          <a:custGeom>
            <a:avLst/>
            <a:gdLst/>
            <a:ahLst/>
            <a:cxnLst/>
            <a:rect l="l" t="t" r="r" b="b"/>
            <a:pathLst>
              <a:path w="3058794" h="720725">
                <a:moveTo>
                  <a:pt x="0" y="720180"/>
                </a:moveTo>
                <a:lnTo>
                  <a:pt x="37818" y="702181"/>
                </a:lnTo>
                <a:lnTo>
                  <a:pt x="96656" y="675243"/>
                </a:lnTo>
                <a:lnTo>
                  <a:pt x="155140" y="648831"/>
                </a:lnTo>
                <a:lnTo>
                  <a:pt x="213270" y="622947"/>
                </a:lnTo>
                <a:lnTo>
                  <a:pt x="271047" y="597589"/>
                </a:lnTo>
                <a:lnTo>
                  <a:pt x="328471" y="572758"/>
                </a:lnTo>
                <a:lnTo>
                  <a:pt x="385542" y="548454"/>
                </a:lnTo>
                <a:lnTo>
                  <a:pt x="442259" y="524677"/>
                </a:lnTo>
                <a:lnTo>
                  <a:pt x="498623" y="501427"/>
                </a:lnTo>
                <a:lnTo>
                  <a:pt x="554633" y="478703"/>
                </a:lnTo>
                <a:lnTo>
                  <a:pt x="610290" y="456507"/>
                </a:lnTo>
                <a:lnTo>
                  <a:pt x="665593" y="434837"/>
                </a:lnTo>
                <a:lnTo>
                  <a:pt x="720543" y="413694"/>
                </a:lnTo>
                <a:lnTo>
                  <a:pt x="775140" y="393079"/>
                </a:lnTo>
                <a:lnTo>
                  <a:pt x="829384" y="372989"/>
                </a:lnTo>
                <a:lnTo>
                  <a:pt x="883274" y="353427"/>
                </a:lnTo>
                <a:lnTo>
                  <a:pt x="936811" y="334392"/>
                </a:lnTo>
                <a:lnTo>
                  <a:pt x="989994" y="315883"/>
                </a:lnTo>
                <a:lnTo>
                  <a:pt x="1042824" y="297902"/>
                </a:lnTo>
                <a:lnTo>
                  <a:pt x="1095300" y="280447"/>
                </a:lnTo>
                <a:lnTo>
                  <a:pt x="1147424" y="263519"/>
                </a:lnTo>
                <a:lnTo>
                  <a:pt x="1199194" y="247118"/>
                </a:lnTo>
                <a:lnTo>
                  <a:pt x="1250610" y="231244"/>
                </a:lnTo>
                <a:lnTo>
                  <a:pt x="1301673" y="215897"/>
                </a:lnTo>
                <a:lnTo>
                  <a:pt x="1352383" y="201076"/>
                </a:lnTo>
                <a:lnTo>
                  <a:pt x="1402740" y="186782"/>
                </a:lnTo>
                <a:lnTo>
                  <a:pt x="1452743" y="173016"/>
                </a:lnTo>
                <a:lnTo>
                  <a:pt x="1502393" y="159776"/>
                </a:lnTo>
                <a:lnTo>
                  <a:pt x="1551689" y="147063"/>
                </a:lnTo>
                <a:lnTo>
                  <a:pt x="1600632" y="134876"/>
                </a:lnTo>
                <a:lnTo>
                  <a:pt x="1649222" y="123217"/>
                </a:lnTo>
                <a:lnTo>
                  <a:pt x="1697459" y="112084"/>
                </a:lnTo>
                <a:lnTo>
                  <a:pt x="1745342" y="101479"/>
                </a:lnTo>
                <a:lnTo>
                  <a:pt x="1792872" y="91400"/>
                </a:lnTo>
                <a:lnTo>
                  <a:pt x="1840048" y="81848"/>
                </a:lnTo>
                <a:lnTo>
                  <a:pt x="1886871" y="72822"/>
                </a:lnTo>
                <a:lnTo>
                  <a:pt x="1933341" y="64324"/>
                </a:lnTo>
                <a:lnTo>
                  <a:pt x="1979458" y="56352"/>
                </a:lnTo>
                <a:lnTo>
                  <a:pt x="2025221" y="48908"/>
                </a:lnTo>
                <a:lnTo>
                  <a:pt x="2070631" y="41990"/>
                </a:lnTo>
                <a:lnTo>
                  <a:pt x="2115687" y="35599"/>
                </a:lnTo>
                <a:lnTo>
                  <a:pt x="2160390" y="29735"/>
                </a:lnTo>
                <a:lnTo>
                  <a:pt x="2204740" y="24397"/>
                </a:lnTo>
                <a:lnTo>
                  <a:pt x="2248737" y="19587"/>
                </a:lnTo>
                <a:lnTo>
                  <a:pt x="2292380" y="15303"/>
                </a:lnTo>
                <a:lnTo>
                  <a:pt x="2335670" y="11546"/>
                </a:lnTo>
                <a:lnTo>
                  <a:pt x="2378607" y="8316"/>
                </a:lnTo>
                <a:lnTo>
                  <a:pt x="2421190" y="5613"/>
                </a:lnTo>
                <a:lnTo>
                  <a:pt x="2463420" y="3437"/>
                </a:lnTo>
                <a:lnTo>
                  <a:pt x="2505297" y="1787"/>
                </a:lnTo>
                <a:lnTo>
                  <a:pt x="2546821" y="664"/>
                </a:lnTo>
                <a:lnTo>
                  <a:pt x="2587991" y="69"/>
                </a:lnTo>
                <a:lnTo>
                  <a:pt x="2628808" y="0"/>
                </a:lnTo>
                <a:lnTo>
                  <a:pt x="2669271" y="457"/>
                </a:lnTo>
                <a:lnTo>
                  <a:pt x="2709382" y="1442"/>
                </a:lnTo>
                <a:lnTo>
                  <a:pt x="2749139" y="2953"/>
                </a:lnTo>
                <a:lnTo>
                  <a:pt x="2788543" y="4991"/>
                </a:lnTo>
                <a:lnTo>
                  <a:pt x="2827593" y="7557"/>
                </a:lnTo>
                <a:lnTo>
                  <a:pt x="2866290" y="10648"/>
                </a:lnTo>
                <a:lnTo>
                  <a:pt x="2904634" y="14267"/>
                </a:lnTo>
                <a:lnTo>
                  <a:pt x="2942625" y="18413"/>
                </a:lnTo>
                <a:lnTo>
                  <a:pt x="3017546" y="28284"/>
                </a:lnTo>
                <a:lnTo>
                  <a:pt x="3058498" y="3730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04390" y="2578183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30" h="319405">
                <a:moveTo>
                  <a:pt x="70259" y="0"/>
                </a:moveTo>
                <a:lnTo>
                  <a:pt x="0" y="319026"/>
                </a:lnTo>
                <a:lnTo>
                  <a:pt x="354125" y="229825"/>
                </a:lnTo>
                <a:lnTo>
                  <a:pt x="70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64803" y="3264089"/>
            <a:ext cx="365125" cy="295275"/>
          </a:xfrm>
          <a:custGeom>
            <a:avLst/>
            <a:gdLst/>
            <a:ahLst/>
            <a:cxnLst/>
            <a:rect l="l" t="t" r="r" b="b"/>
            <a:pathLst>
              <a:path w="365125" h="295275">
                <a:moveTo>
                  <a:pt x="224705" y="0"/>
                </a:moveTo>
                <a:lnTo>
                  <a:pt x="0" y="287886"/>
                </a:lnTo>
                <a:lnTo>
                  <a:pt x="365119" y="294985"/>
                </a:lnTo>
                <a:lnTo>
                  <a:pt x="22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07803" y="894465"/>
            <a:ext cx="5820410" cy="2515235"/>
          </a:xfrm>
          <a:custGeom>
            <a:avLst/>
            <a:gdLst/>
            <a:ahLst/>
            <a:cxnLst/>
            <a:rect l="l" t="t" r="r" b="b"/>
            <a:pathLst>
              <a:path w="5820409" h="2515235">
                <a:moveTo>
                  <a:pt x="0" y="2514938"/>
                </a:moveTo>
                <a:lnTo>
                  <a:pt x="35735" y="2493096"/>
                </a:lnTo>
                <a:lnTo>
                  <a:pt x="113534" y="2445832"/>
                </a:lnTo>
                <a:lnTo>
                  <a:pt x="190807" y="2399020"/>
                </a:lnTo>
                <a:lnTo>
                  <a:pt x="267554" y="2352660"/>
                </a:lnTo>
                <a:lnTo>
                  <a:pt x="343774" y="2306753"/>
                </a:lnTo>
                <a:lnTo>
                  <a:pt x="419468" y="2261298"/>
                </a:lnTo>
                <a:lnTo>
                  <a:pt x="494636" y="2216295"/>
                </a:lnTo>
                <a:lnTo>
                  <a:pt x="569278" y="2171745"/>
                </a:lnTo>
                <a:lnTo>
                  <a:pt x="643393" y="2127647"/>
                </a:lnTo>
                <a:lnTo>
                  <a:pt x="716982" y="2084002"/>
                </a:lnTo>
                <a:lnTo>
                  <a:pt x="790045" y="2040808"/>
                </a:lnTo>
                <a:lnTo>
                  <a:pt x="862582" y="1998067"/>
                </a:lnTo>
                <a:lnTo>
                  <a:pt x="934592" y="1955779"/>
                </a:lnTo>
                <a:lnTo>
                  <a:pt x="1006076" y="1913942"/>
                </a:lnTo>
                <a:lnTo>
                  <a:pt x="1077034" y="1872558"/>
                </a:lnTo>
                <a:lnTo>
                  <a:pt x="1147465" y="1831626"/>
                </a:lnTo>
                <a:lnTo>
                  <a:pt x="1217370" y="1791147"/>
                </a:lnTo>
                <a:lnTo>
                  <a:pt x="1286749" y="1751120"/>
                </a:lnTo>
                <a:lnTo>
                  <a:pt x="1355602" y="1711545"/>
                </a:lnTo>
                <a:lnTo>
                  <a:pt x="1423928" y="1672423"/>
                </a:lnTo>
                <a:lnTo>
                  <a:pt x="1491728" y="1633753"/>
                </a:lnTo>
                <a:lnTo>
                  <a:pt x="1559002" y="1595535"/>
                </a:lnTo>
                <a:lnTo>
                  <a:pt x="1625749" y="1557769"/>
                </a:lnTo>
                <a:lnTo>
                  <a:pt x="1691971" y="1520456"/>
                </a:lnTo>
                <a:lnTo>
                  <a:pt x="1757666" y="1483595"/>
                </a:lnTo>
                <a:lnTo>
                  <a:pt x="1822835" y="1447187"/>
                </a:lnTo>
                <a:lnTo>
                  <a:pt x="1887477" y="1411230"/>
                </a:lnTo>
                <a:lnTo>
                  <a:pt x="1951593" y="1375726"/>
                </a:lnTo>
                <a:lnTo>
                  <a:pt x="2015183" y="1340675"/>
                </a:lnTo>
                <a:lnTo>
                  <a:pt x="2078247" y="1306076"/>
                </a:lnTo>
                <a:lnTo>
                  <a:pt x="2140784" y="1271929"/>
                </a:lnTo>
                <a:lnTo>
                  <a:pt x="2202795" y="1238234"/>
                </a:lnTo>
                <a:lnTo>
                  <a:pt x="2264280" y="1204992"/>
                </a:lnTo>
                <a:lnTo>
                  <a:pt x="2325239" y="1172202"/>
                </a:lnTo>
                <a:lnTo>
                  <a:pt x="2385671" y="1139864"/>
                </a:lnTo>
                <a:lnTo>
                  <a:pt x="2445577" y="1107978"/>
                </a:lnTo>
                <a:lnTo>
                  <a:pt x="2504957" y="1076545"/>
                </a:lnTo>
                <a:lnTo>
                  <a:pt x="2563810" y="1045565"/>
                </a:lnTo>
                <a:lnTo>
                  <a:pt x="2622137" y="1015036"/>
                </a:lnTo>
                <a:lnTo>
                  <a:pt x="2679938" y="984960"/>
                </a:lnTo>
                <a:lnTo>
                  <a:pt x="2737213" y="955336"/>
                </a:lnTo>
                <a:lnTo>
                  <a:pt x="2793961" y="926165"/>
                </a:lnTo>
                <a:lnTo>
                  <a:pt x="2850183" y="897445"/>
                </a:lnTo>
                <a:lnTo>
                  <a:pt x="2905879" y="869179"/>
                </a:lnTo>
                <a:lnTo>
                  <a:pt x="2961049" y="841364"/>
                </a:lnTo>
                <a:lnTo>
                  <a:pt x="3015692" y="814002"/>
                </a:lnTo>
                <a:lnTo>
                  <a:pt x="3069809" y="787092"/>
                </a:lnTo>
                <a:lnTo>
                  <a:pt x="3123400" y="760634"/>
                </a:lnTo>
                <a:lnTo>
                  <a:pt x="3176465" y="734629"/>
                </a:lnTo>
                <a:lnTo>
                  <a:pt x="3229003" y="709076"/>
                </a:lnTo>
                <a:lnTo>
                  <a:pt x="3281015" y="683975"/>
                </a:lnTo>
                <a:lnTo>
                  <a:pt x="3332501" y="659327"/>
                </a:lnTo>
                <a:lnTo>
                  <a:pt x="3383460" y="635131"/>
                </a:lnTo>
                <a:lnTo>
                  <a:pt x="3433893" y="611387"/>
                </a:lnTo>
                <a:lnTo>
                  <a:pt x="3483800" y="588096"/>
                </a:lnTo>
                <a:lnTo>
                  <a:pt x="3533181" y="565256"/>
                </a:lnTo>
                <a:lnTo>
                  <a:pt x="3582035" y="542870"/>
                </a:lnTo>
                <a:lnTo>
                  <a:pt x="3630363" y="520935"/>
                </a:lnTo>
                <a:lnTo>
                  <a:pt x="3678165" y="499453"/>
                </a:lnTo>
                <a:lnTo>
                  <a:pt x="3725440" y="478423"/>
                </a:lnTo>
                <a:lnTo>
                  <a:pt x="3772190" y="457846"/>
                </a:lnTo>
                <a:lnTo>
                  <a:pt x="3818413" y="437720"/>
                </a:lnTo>
                <a:lnTo>
                  <a:pt x="3864110" y="418047"/>
                </a:lnTo>
                <a:lnTo>
                  <a:pt x="3909280" y="398827"/>
                </a:lnTo>
                <a:lnTo>
                  <a:pt x="3953924" y="380059"/>
                </a:lnTo>
                <a:lnTo>
                  <a:pt x="3998042" y="361743"/>
                </a:lnTo>
                <a:lnTo>
                  <a:pt x="4041634" y="343879"/>
                </a:lnTo>
                <a:lnTo>
                  <a:pt x="4084699" y="326468"/>
                </a:lnTo>
                <a:lnTo>
                  <a:pt x="4127238" y="309509"/>
                </a:lnTo>
                <a:lnTo>
                  <a:pt x="4169251" y="293002"/>
                </a:lnTo>
                <a:lnTo>
                  <a:pt x="4210738" y="276947"/>
                </a:lnTo>
                <a:lnTo>
                  <a:pt x="4251698" y="261345"/>
                </a:lnTo>
                <a:lnTo>
                  <a:pt x="4292132" y="246196"/>
                </a:lnTo>
                <a:lnTo>
                  <a:pt x="4332040" y="231498"/>
                </a:lnTo>
                <a:lnTo>
                  <a:pt x="4371422" y="217253"/>
                </a:lnTo>
                <a:lnTo>
                  <a:pt x="4410277" y="203460"/>
                </a:lnTo>
                <a:lnTo>
                  <a:pt x="4448606" y="190120"/>
                </a:lnTo>
                <a:lnTo>
                  <a:pt x="4486409" y="177231"/>
                </a:lnTo>
                <a:lnTo>
                  <a:pt x="4523685" y="164795"/>
                </a:lnTo>
                <a:lnTo>
                  <a:pt x="4560436" y="152812"/>
                </a:lnTo>
                <a:lnTo>
                  <a:pt x="4632357" y="130202"/>
                </a:lnTo>
                <a:lnTo>
                  <a:pt x="4702174" y="109401"/>
                </a:lnTo>
                <a:lnTo>
                  <a:pt x="4769885" y="90409"/>
                </a:lnTo>
                <a:lnTo>
                  <a:pt x="4835492" y="73226"/>
                </a:lnTo>
                <a:lnTo>
                  <a:pt x="4898993" y="57853"/>
                </a:lnTo>
                <a:lnTo>
                  <a:pt x="4960390" y="44289"/>
                </a:lnTo>
                <a:lnTo>
                  <a:pt x="5019681" y="32534"/>
                </a:lnTo>
                <a:lnTo>
                  <a:pt x="5076867" y="22589"/>
                </a:lnTo>
                <a:lnTo>
                  <a:pt x="5131948" y="14452"/>
                </a:lnTo>
                <a:lnTo>
                  <a:pt x="5184924" y="8125"/>
                </a:lnTo>
                <a:lnTo>
                  <a:pt x="5235795" y="3607"/>
                </a:lnTo>
                <a:lnTo>
                  <a:pt x="5284561" y="899"/>
                </a:lnTo>
                <a:lnTo>
                  <a:pt x="5331222" y="0"/>
                </a:lnTo>
                <a:lnTo>
                  <a:pt x="5353763" y="228"/>
                </a:lnTo>
                <a:lnTo>
                  <a:pt x="5397267" y="2043"/>
                </a:lnTo>
                <a:lnTo>
                  <a:pt x="5438665" y="5667"/>
                </a:lnTo>
                <a:lnTo>
                  <a:pt x="5477958" y="11100"/>
                </a:lnTo>
                <a:lnTo>
                  <a:pt x="5532951" y="22641"/>
                </a:lnTo>
                <a:lnTo>
                  <a:pt x="5583208" y="38254"/>
                </a:lnTo>
                <a:lnTo>
                  <a:pt x="5628728" y="57937"/>
                </a:lnTo>
                <a:lnTo>
                  <a:pt x="5669512" y="81692"/>
                </a:lnTo>
                <a:lnTo>
                  <a:pt x="5705560" y="109517"/>
                </a:lnTo>
                <a:lnTo>
                  <a:pt x="5736871" y="141412"/>
                </a:lnTo>
                <a:lnTo>
                  <a:pt x="5763446" y="177379"/>
                </a:lnTo>
                <a:lnTo>
                  <a:pt x="5785284" y="217416"/>
                </a:lnTo>
                <a:lnTo>
                  <a:pt x="5802386" y="261524"/>
                </a:lnTo>
                <a:lnTo>
                  <a:pt x="5814752" y="309703"/>
                </a:lnTo>
                <a:lnTo>
                  <a:pt x="5820365" y="344084"/>
                </a:lnTo>
                <a:lnTo>
                  <a:pt x="5816857" y="385831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65356" y="1224894"/>
            <a:ext cx="325755" cy="339725"/>
          </a:xfrm>
          <a:custGeom>
            <a:avLst/>
            <a:gdLst/>
            <a:ahLst/>
            <a:cxnLst/>
            <a:rect l="l" t="t" r="r" b="b"/>
            <a:pathLst>
              <a:path w="325755" h="339725">
                <a:moveTo>
                  <a:pt x="0" y="0"/>
                </a:moveTo>
                <a:lnTo>
                  <a:pt x="135388" y="339214"/>
                </a:lnTo>
                <a:lnTo>
                  <a:pt x="325539" y="27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64803" y="3248194"/>
            <a:ext cx="364490" cy="309880"/>
          </a:xfrm>
          <a:custGeom>
            <a:avLst/>
            <a:gdLst/>
            <a:ahLst/>
            <a:cxnLst/>
            <a:rect l="l" t="t" r="r" b="b"/>
            <a:pathLst>
              <a:path w="364490" h="309879">
                <a:moveTo>
                  <a:pt x="193501" y="0"/>
                </a:moveTo>
                <a:lnTo>
                  <a:pt x="0" y="309770"/>
                </a:lnTo>
                <a:lnTo>
                  <a:pt x="363863" y="278734"/>
                </a:lnTo>
                <a:lnTo>
                  <a:pt x="193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75604" y="6840890"/>
            <a:ext cx="7382509" cy="3336925"/>
          </a:xfrm>
          <a:custGeom>
            <a:avLst/>
            <a:gdLst/>
            <a:ahLst/>
            <a:cxnLst/>
            <a:rect l="l" t="t" r="r" b="b"/>
            <a:pathLst>
              <a:path w="7382509" h="3336925">
                <a:moveTo>
                  <a:pt x="527157" y="0"/>
                </a:moveTo>
                <a:lnTo>
                  <a:pt x="6855047" y="0"/>
                </a:lnTo>
                <a:lnTo>
                  <a:pt x="6924783" y="119"/>
                </a:lnTo>
                <a:lnTo>
                  <a:pt x="6984318" y="956"/>
                </a:lnTo>
                <a:lnTo>
                  <a:pt x="7035852" y="3229"/>
                </a:lnTo>
                <a:lnTo>
                  <a:pt x="7081585" y="7654"/>
                </a:lnTo>
                <a:lnTo>
                  <a:pt x="7123714" y="14949"/>
                </a:lnTo>
                <a:lnTo>
                  <a:pt x="7164441" y="25833"/>
                </a:lnTo>
                <a:lnTo>
                  <a:pt x="7207376" y="45129"/>
                </a:lnTo>
                <a:lnTo>
                  <a:pt x="7246631" y="70201"/>
                </a:lnTo>
                <a:lnTo>
                  <a:pt x="7281681" y="100525"/>
                </a:lnTo>
                <a:lnTo>
                  <a:pt x="7312004" y="135577"/>
                </a:lnTo>
                <a:lnTo>
                  <a:pt x="7337075" y="174833"/>
                </a:lnTo>
                <a:lnTo>
                  <a:pt x="7356372" y="217769"/>
                </a:lnTo>
                <a:lnTo>
                  <a:pt x="7367255" y="258505"/>
                </a:lnTo>
                <a:lnTo>
                  <a:pt x="7374550" y="300710"/>
                </a:lnTo>
                <a:lnTo>
                  <a:pt x="7378975" y="346648"/>
                </a:lnTo>
                <a:lnTo>
                  <a:pt x="7381247" y="398583"/>
                </a:lnTo>
                <a:lnTo>
                  <a:pt x="7382084" y="458780"/>
                </a:lnTo>
                <a:lnTo>
                  <a:pt x="7382204" y="529502"/>
                </a:lnTo>
                <a:lnTo>
                  <a:pt x="7382204" y="2809663"/>
                </a:lnTo>
                <a:lnTo>
                  <a:pt x="7382084" y="2879398"/>
                </a:lnTo>
                <a:lnTo>
                  <a:pt x="7381247" y="2938933"/>
                </a:lnTo>
                <a:lnTo>
                  <a:pt x="7378975" y="2990467"/>
                </a:lnTo>
                <a:lnTo>
                  <a:pt x="7374550" y="3036200"/>
                </a:lnTo>
                <a:lnTo>
                  <a:pt x="7367255" y="3078330"/>
                </a:lnTo>
                <a:lnTo>
                  <a:pt x="7356372" y="3119056"/>
                </a:lnTo>
                <a:lnTo>
                  <a:pt x="7337075" y="3161992"/>
                </a:lnTo>
                <a:lnTo>
                  <a:pt x="7312004" y="3201248"/>
                </a:lnTo>
                <a:lnTo>
                  <a:pt x="7281681" y="3236300"/>
                </a:lnTo>
                <a:lnTo>
                  <a:pt x="7246631" y="3266624"/>
                </a:lnTo>
                <a:lnTo>
                  <a:pt x="7207376" y="3291694"/>
                </a:lnTo>
                <a:lnTo>
                  <a:pt x="7164441" y="3310988"/>
                </a:lnTo>
                <a:lnTo>
                  <a:pt x="7123704" y="3321875"/>
                </a:lnTo>
                <a:lnTo>
                  <a:pt x="7081498" y="3329173"/>
                </a:lnTo>
                <a:lnTo>
                  <a:pt x="7035559" y="3333600"/>
                </a:lnTo>
                <a:lnTo>
                  <a:pt x="6983623" y="3335873"/>
                </a:lnTo>
                <a:lnTo>
                  <a:pt x="6923425" y="3336710"/>
                </a:lnTo>
                <a:lnTo>
                  <a:pt x="6852702" y="3336830"/>
                </a:lnTo>
                <a:lnTo>
                  <a:pt x="527157" y="3336830"/>
                </a:lnTo>
                <a:lnTo>
                  <a:pt x="457423" y="3336710"/>
                </a:lnTo>
                <a:lnTo>
                  <a:pt x="397889" y="3335873"/>
                </a:lnTo>
                <a:lnTo>
                  <a:pt x="346355" y="3333600"/>
                </a:lnTo>
                <a:lnTo>
                  <a:pt x="300623" y="3329173"/>
                </a:lnTo>
                <a:lnTo>
                  <a:pt x="258494" y="3321875"/>
                </a:lnTo>
                <a:lnTo>
                  <a:pt x="217769" y="3310988"/>
                </a:lnTo>
                <a:lnTo>
                  <a:pt x="174833" y="3291694"/>
                </a:lnTo>
                <a:lnTo>
                  <a:pt x="135577" y="3266624"/>
                </a:lnTo>
                <a:lnTo>
                  <a:pt x="100525" y="3236300"/>
                </a:lnTo>
                <a:lnTo>
                  <a:pt x="70201" y="3201248"/>
                </a:lnTo>
                <a:lnTo>
                  <a:pt x="45129" y="3161992"/>
                </a:lnTo>
                <a:lnTo>
                  <a:pt x="25833" y="3119056"/>
                </a:lnTo>
                <a:lnTo>
                  <a:pt x="14949" y="3078319"/>
                </a:lnTo>
                <a:lnTo>
                  <a:pt x="7654" y="3036113"/>
                </a:lnTo>
                <a:lnTo>
                  <a:pt x="3229" y="2990175"/>
                </a:lnTo>
                <a:lnTo>
                  <a:pt x="956" y="2938241"/>
                </a:lnTo>
                <a:lnTo>
                  <a:pt x="119" y="2878047"/>
                </a:lnTo>
                <a:lnTo>
                  <a:pt x="0" y="2807328"/>
                </a:lnTo>
                <a:lnTo>
                  <a:pt x="0" y="527157"/>
                </a:lnTo>
                <a:lnTo>
                  <a:pt x="119" y="457423"/>
                </a:lnTo>
                <a:lnTo>
                  <a:pt x="956" y="397889"/>
                </a:lnTo>
                <a:lnTo>
                  <a:pt x="3229" y="346355"/>
                </a:lnTo>
                <a:lnTo>
                  <a:pt x="7654" y="300623"/>
                </a:lnTo>
                <a:lnTo>
                  <a:pt x="14949" y="258494"/>
                </a:lnTo>
                <a:lnTo>
                  <a:pt x="25833" y="217769"/>
                </a:lnTo>
                <a:lnTo>
                  <a:pt x="45129" y="174833"/>
                </a:lnTo>
                <a:lnTo>
                  <a:pt x="70201" y="135577"/>
                </a:lnTo>
                <a:lnTo>
                  <a:pt x="100525" y="100525"/>
                </a:lnTo>
                <a:lnTo>
                  <a:pt x="135577" y="70201"/>
                </a:lnTo>
                <a:lnTo>
                  <a:pt x="174833" y="45129"/>
                </a:lnTo>
                <a:lnTo>
                  <a:pt x="217769" y="25833"/>
                </a:lnTo>
                <a:lnTo>
                  <a:pt x="258505" y="14949"/>
                </a:lnTo>
                <a:lnTo>
                  <a:pt x="300710" y="7654"/>
                </a:lnTo>
                <a:lnTo>
                  <a:pt x="346648" y="3229"/>
                </a:lnTo>
                <a:lnTo>
                  <a:pt x="398583" y="956"/>
                </a:lnTo>
                <a:lnTo>
                  <a:pt x="458780" y="119"/>
                </a:lnTo>
                <a:lnTo>
                  <a:pt x="529502" y="0"/>
                </a:lnTo>
                <a:lnTo>
                  <a:pt x="52715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904" y="1651187"/>
            <a:ext cx="10677161" cy="96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6816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8515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9719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79070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50348" y="5010193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0348" y="5827351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60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50348" y="6644509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50348" y="7444328"/>
            <a:ext cx="4628515" cy="645160"/>
          </a:xfrm>
          <a:custGeom>
            <a:avLst/>
            <a:gdLst/>
            <a:ahLst/>
            <a:cxnLst/>
            <a:rect l="l" t="t" r="r" b="b"/>
            <a:pathLst>
              <a:path w="4628515" h="645159">
                <a:moveTo>
                  <a:pt x="0" y="0"/>
                </a:moveTo>
                <a:lnTo>
                  <a:pt x="4628131" y="0"/>
                </a:lnTo>
                <a:lnTo>
                  <a:pt x="4628131" y="644943"/>
                </a:lnTo>
                <a:lnTo>
                  <a:pt x="0" y="6449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25083" y="6187518"/>
            <a:ext cx="2679065" cy="724535"/>
          </a:xfrm>
          <a:custGeom>
            <a:avLst/>
            <a:gdLst/>
            <a:ahLst/>
            <a:cxnLst/>
            <a:rect l="l" t="t" r="r" b="b"/>
            <a:pathLst>
              <a:path w="2679065" h="724534">
                <a:moveTo>
                  <a:pt x="0" y="0"/>
                </a:moveTo>
                <a:lnTo>
                  <a:pt x="2678661" y="0"/>
                </a:lnTo>
                <a:lnTo>
                  <a:pt x="2678661" y="724428"/>
                </a:lnTo>
                <a:lnTo>
                  <a:pt x="0" y="724428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5083" y="6187518"/>
            <a:ext cx="2679065" cy="724535"/>
          </a:xfrm>
          <a:custGeom>
            <a:avLst/>
            <a:gdLst/>
            <a:ahLst/>
            <a:cxnLst/>
            <a:rect l="l" t="t" r="r" b="b"/>
            <a:pathLst>
              <a:path w="2679065" h="724534">
                <a:moveTo>
                  <a:pt x="0" y="0"/>
                </a:moveTo>
                <a:lnTo>
                  <a:pt x="2678724" y="0"/>
                </a:lnTo>
                <a:lnTo>
                  <a:pt x="2678724" y="724424"/>
                </a:lnTo>
                <a:lnTo>
                  <a:pt x="0" y="724424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07754" y="6280302"/>
            <a:ext cx="13131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35" dirty="0">
                <a:latin typeface="Arial"/>
                <a:cs typeface="Arial"/>
              </a:rPr>
              <a:t>SHOW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8288" y="5429430"/>
            <a:ext cx="5348605" cy="1196975"/>
          </a:xfrm>
          <a:custGeom>
            <a:avLst/>
            <a:gdLst/>
            <a:ahLst/>
            <a:cxnLst/>
            <a:rect l="l" t="t" r="r" b="b"/>
            <a:pathLst>
              <a:path w="5348605" h="1196975">
                <a:moveTo>
                  <a:pt x="0" y="1196734"/>
                </a:moveTo>
                <a:lnTo>
                  <a:pt x="41689" y="1192703"/>
                </a:lnTo>
                <a:lnTo>
                  <a:pt x="92706" y="1187364"/>
                </a:lnTo>
                <a:lnTo>
                  <a:pt x="143690" y="1181919"/>
                </a:lnTo>
                <a:lnTo>
                  <a:pt x="194639" y="1176366"/>
                </a:lnTo>
                <a:lnTo>
                  <a:pt x="245555" y="1170706"/>
                </a:lnTo>
                <a:lnTo>
                  <a:pt x="296437" y="1164940"/>
                </a:lnTo>
                <a:lnTo>
                  <a:pt x="347285" y="1159066"/>
                </a:lnTo>
                <a:lnTo>
                  <a:pt x="398100" y="1153085"/>
                </a:lnTo>
                <a:lnTo>
                  <a:pt x="448880" y="1146997"/>
                </a:lnTo>
                <a:lnTo>
                  <a:pt x="499627" y="1140801"/>
                </a:lnTo>
                <a:lnTo>
                  <a:pt x="550340" y="1134499"/>
                </a:lnTo>
                <a:lnTo>
                  <a:pt x="601019" y="1128090"/>
                </a:lnTo>
                <a:lnTo>
                  <a:pt x="651665" y="1121573"/>
                </a:lnTo>
                <a:lnTo>
                  <a:pt x="702276" y="1114950"/>
                </a:lnTo>
                <a:lnTo>
                  <a:pt x="752854" y="1108219"/>
                </a:lnTo>
                <a:lnTo>
                  <a:pt x="803398" y="1101382"/>
                </a:lnTo>
                <a:lnTo>
                  <a:pt x="853908" y="1094437"/>
                </a:lnTo>
                <a:lnTo>
                  <a:pt x="904385" y="1087385"/>
                </a:lnTo>
                <a:lnTo>
                  <a:pt x="954827" y="1080226"/>
                </a:lnTo>
                <a:lnTo>
                  <a:pt x="1005236" y="1072960"/>
                </a:lnTo>
                <a:lnTo>
                  <a:pt x="1055611" y="1065587"/>
                </a:lnTo>
                <a:lnTo>
                  <a:pt x="1105953" y="1058107"/>
                </a:lnTo>
                <a:lnTo>
                  <a:pt x="1156260" y="1050520"/>
                </a:lnTo>
                <a:lnTo>
                  <a:pt x="1206534" y="1042826"/>
                </a:lnTo>
                <a:lnTo>
                  <a:pt x="1256774" y="1035024"/>
                </a:lnTo>
                <a:lnTo>
                  <a:pt x="1306980" y="1027116"/>
                </a:lnTo>
                <a:lnTo>
                  <a:pt x="1357152" y="1019100"/>
                </a:lnTo>
                <a:lnTo>
                  <a:pt x="1407290" y="1010978"/>
                </a:lnTo>
                <a:lnTo>
                  <a:pt x="1457395" y="1002748"/>
                </a:lnTo>
                <a:lnTo>
                  <a:pt x="1507466" y="994411"/>
                </a:lnTo>
                <a:lnTo>
                  <a:pt x="1557503" y="985967"/>
                </a:lnTo>
                <a:lnTo>
                  <a:pt x="1607506" y="977417"/>
                </a:lnTo>
                <a:lnTo>
                  <a:pt x="1657476" y="968759"/>
                </a:lnTo>
                <a:lnTo>
                  <a:pt x="1707412" y="959993"/>
                </a:lnTo>
                <a:lnTo>
                  <a:pt x="1757314" y="951121"/>
                </a:lnTo>
                <a:lnTo>
                  <a:pt x="1807182" y="942142"/>
                </a:lnTo>
                <a:lnTo>
                  <a:pt x="1857016" y="933056"/>
                </a:lnTo>
                <a:lnTo>
                  <a:pt x="1906817" y="923862"/>
                </a:lnTo>
                <a:lnTo>
                  <a:pt x="1956583" y="914562"/>
                </a:lnTo>
                <a:lnTo>
                  <a:pt x="2006316" y="905154"/>
                </a:lnTo>
                <a:lnTo>
                  <a:pt x="2056015" y="895640"/>
                </a:lnTo>
                <a:lnTo>
                  <a:pt x="2105681" y="886018"/>
                </a:lnTo>
                <a:lnTo>
                  <a:pt x="2155312" y="876289"/>
                </a:lnTo>
                <a:lnTo>
                  <a:pt x="2204910" y="866453"/>
                </a:lnTo>
                <a:lnTo>
                  <a:pt x="2254474" y="856510"/>
                </a:lnTo>
                <a:lnTo>
                  <a:pt x="2304004" y="846460"/>
                </a:lnTo>
                <a:lnTo>
                  <a:pt x="2353501" y="836303"/>
                </a:lnTo>
                <a:lnTo>
                  <a:pt x="2402963" y="826039"/>
                </a:lnTo>
                <a:lnTo>
                  <a:pt x="2452392" y="815668"/>
                </a:lnTo>
                <a:lnTo>
                  <a:pt x="2501787" y="805189"/>
                </a:lnTo>
                <a:lnTo>
                  <a:pt x="2551148" y="794604"/>
                </a:lnTo>
                <a:lnTo>
                  <a:pt x="2600476" y="783912"/>
                </a:lnTo>
                <a:lnTo>
                  <a:pt x="2649769" y="773112"/>
                </a:lnTo>
                <a:lnTo>
                  <a:pt x="2699029" y="762205"/>
                </a:lnTo>
                <a:lnTo>
                  <a:pt x="2748255" y="751192"/>
                </a:lnTo>
                <a:lnTo>
                  <a:pt x="2797447" y="740071"/>
                </a:lnTo>
                <a:lnTo>
                  <a:pt x="2846606" y="728843"/>
                </a:lnTo>
                <a:lnTo>
                  <a:pt x="2895731" y="717508"/>
                </a:lnTo>
                <a:lnTo>
                  <a:pt x="2944821" y="706066"/>
                </a:lnTo>
                <a:lnTo>
                  <a:pt x="2993879" y="694517"/>
                </a:lnTo>
                <a:lnTo>
                  <a:pt x="3042902" y="682861"/>
                </a:lnTo>
                <a:lnTo>
                  <a:pt x="3091891" y="671097"/>
                </a:lnTo>
                <a:lnTo>
                  <a:pt x="3140847" y="659227"/>
                </a:lnTo>
                <a:lnTo>
                  <a:pt x="3189769" y="647250"/>
                </a:lnTo>
                <a:lnTo>
                  <a:pt x="3238657" y="635165"/>
                </a:lnTo>
                <a:lnTo>
                  <a:pt x="3287511" y="622974"/>
                </a:lnTo>
                <a:lnTo>
                  <a:pt x="3336332" y="610675"/>
                </a:lnTo>
                <a:lnTo>
                  <a:pt x="3385119" y="598269"/>
                </a:lnTo>
                <a:lnTo>
                  <a:pt x="3433871" y="585756"/>
                </a:lnTo>
                <a:lnTo>
                  <a:pt x="3482591" y="573137"/>
                </a:lnTo>
                <a:lnTo>
                  <a:pt x="3531276" y="560410"/>
                </a:lnTo>
                <a:lnTo>
                  <a:pt x="3579927" y="547576"/>
                </a:lnTo>
                <a:lnTo>
                  <a:pt x="3628545" y="534634"/>
                </a:lnTo>
                <a:lnTo>
                  <a:pt x="3677129" y="521586"/>
                </a:lnTo>
                <a:lnTo>
                  <a:pt x="3725679" y="508431"/>
                </a:lnTo>
                <a:lnTo>
                  <a:pt x="3774196" y="495169"/>
                </a:lnTo>
                <a:lnTo>
                  <a:pt x="3822678" y="481799"/>
                </a:lnTo>
                <a:lnTo>
                  <a:pt x="3871127" y="468323"/>
                </a:lnTo>
                <a:lnTo>
                  <a:pt x="3919542" y="454739"/>
                </a:lnTo>
                <a:lnTo>
                  <a:pt x="3967923" y="441049"/>
                </a:lnTo>
                <a:lnTo>
                  <a:pt x="4016271" y="427251"/>
                </a:lnTo>
                <a:lnTo>
                  <a:pt x="4064584" y="413346"/>
                </a:lnTo>
                <a:lnTo>
                  <a:pt x="4112864" y="399334"/>
                </a:lnTo>
                <a:lnTo>
                  <a:pt x="4161110" y="385215"/>
                </a:lnTo>
                <a:lnTo>
                  <a:pt x="4209323" y="370989"/>
                </a:lnTo>
                <a:lnTo>
                  <a:pt x="4257501" y="356656"/>
                </a:lnTo>
                <a:lnTo>
                  <a:pt x="4305646" y="342216"/>
                </a:lnTo>
                <a:lnTo>
                  <a:pt x="4353757" y="327669"/>
                </a:lnTo>
                <a:lnTo>
                  <a:pt x="4401834" y="313015"/>
                </a:lnTo>
                <a:lnTo>
                  <a:pt x="4449877" y="298253"/>
                </a:lnTo>
                <a:lnTo>
                  <a:pt x="4497886" y="283385"/>
                </a:lnTo>
                <a:lnTo>
                  <a:pt x="4545862" y="268409"/>
                </a:lnTo>
                <a:lnTo>
                  <a:pt x="4593804" y="253327"/>
                </a:lnTo>
                <a:lnTo>
                  <a:pt x="4641712" y="238137"/>
                </a:lnTo>
                <a:lnTo>
                  <a:pt x="4689586" y="222840"/>
                </a:lnTo>
                <a:lnTo>
                  <a:pt x="4737427" y="207437"/>
                </a:lnTo>
                <a:lnTo>
                  <a:pt x="4785234" y="191926"/>
                </a:lnTo>
                <a:lnTo>
                  <a:pt x="4833007" y="176308"/>
                </a:lnTo>
                <a:lnTo>
                  <a:pt x="4880746" y="160583"/>
                </a:lnTo>
                <a:lnTo>
                  <a:pt x="4928451" y="144751"/>
                </a:lnTo>
                <a:lnTo>
                  <a:pt x="4976123" y="128811"/>
                </a:lnTo>
                <a:lnTo>
                  <a:pt x="5023761" y="112765"/>
                </a:lnTo>
                <a:lnTo>
                  <a:pt x="5071365" y="96612"/>
                </a:lnTo>
                <a:lnTo>
                  <a:pt x="5118935" y="80352"/>
                </a:lnTo>
                <a:lnTo>
                  <a:pt x="5166471" y="63984"/>
                </a:lnTo>
                <a:lnTo>
                  <a:pt x="5213974" y="47510"/>
                </a:lnTo>
                <a:lnTo>
                  <a:pt x="5261443" y="30928"/>
                </a:lnTo>
                <a:lnTo>
                  <a:pt x="5308878" y="14239"/>
                </a:lnTo>
                <a:lnTo>
                  <a:pt x="5348301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01702" y="5290027"/>
            <a:ext cx="363220" cy="307340"/>
          </a:xfrm>
          <a:custGeom>
            <a:avLst/>
            <a:gdLst/>
            <a:ahLst/>
            <a:cxnLst/>
            <a:rect l="l" t="t" r="r" b="b"/>
            <a:pathLst>
              <a:path w="363219" h="307339">
                <a:moveTo>
                  <a:pt x="0" y="0"/>
                </a:moveTo>
                <a:lnTo>
                  <a:pt x="110991" y="307257"/>
                </a:lnTo>
                <a:lnTo>
                  <a:pt x="362711" y="42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64803" y="6459552"/>
            <a:ext cx="340995" cy="325755"/>
          </a:xfrm>
          <a:custGeom>
            <a:avLst/>
            <a:gdLst/>
            <a:ahLst/>
            <a:cxnLst/>
            <a:rect l="l" t="t" r="r" b="b"/>
            <a:pathLst>
              <a:path w="340995" h="325754">
                <a:moveTo>
                  <a:pt x="309414" y="0"/>
                </a:moveTo>
                <a:lnTo>
                  <a:pt x="0" y="194025"/>
                </a:lnTo>
                <a:lnTo>
                  <a:pt x="340827" y="325173"/>
                </a:lnTo>
                <a:lnTo>
                  <a:pt x="309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5439" y="3251092"/>
            <a:ext cx="7285990" cy="2604770"/>
          </a:xfrm>
          <a:custGeom>
            <a:avLst/>
            <a:gdLst/>
            <a:ahLst/>
            <a:cxnLst/>
            <a:rect l="l" t="t" r="r" b="b"/>
            <a:pathLst>
              <a:path w="7285990" h="2604770">
                <a:moveTo>
                  <a:pt x="0" y="2604687"/>
                </a:moveTo>
                <a:lnTo>
                  <a:pt x="41269" y="2597546"/>
                </a:lnTo>
                <a:lnTo>
                  <a:pt x="132548" y="2581561"/>
                </a:lnTo>
                <a:lnTo>
                  <a:pt x="223248" y="2565594"/>
                </a:lnTo>
                <a:lnTo>
                  <a:pt x="313369" y="2549643"/>
                </a:lnTo>
                <a:lnTo>
                  <a:pt x="402911" y="2533709"/>
                </a:lnTo>
                <a:lnTo>
                  <a:pt x="491875" y="2517791"/>
                </a:lnTo>
                <a:lnTo>
                  <a:pt x="580260" y="2501890"/>
                </a:lnTo>
                <a:lnTo>
                  <a:pt x="668067" y="2486005"/>
                </a:lnTo>
                <a:lnTo>
                  <a:pt x="755294" y="2470137"/>
                </a:lnTo>
                <a:lnTo>
                  <a:pt x="841943" y="2454286"/>
                </a:lnTo>
                <a:lnTo>
                  <a:pt x="928013" y="2438451"/>
                </a:lnTo>
                <a:lnTo>
                  <a:pt x="1013505" y="2422633"/>
                </a:lnTo>
                <a:lnTo>
                  <a:pt x="1098418" y="2406831"/>
                </a:lnTo>
                <a:lnTo>
                  <a:pt x="1182752" y="2391046"/>
                </a:lnTo>
                <a:lnTo>
                  <a:pt x="1266507" y="2375278"/>
                </a:lnTo>
                <a:lnTo>
                  <a:pt x="1349684" y="2359526"/>
                </a:lnTo>
                <a:lnTo>
                  <a:pt x="1432282" y="2343791"/>
                </a:lnTo>
                <a:lnTo>
                  <a:pt x="1514301" y="2328072"/>
                </a:lnTo>
                <a:lnTo>
                  <a:pt x="1595742" y="2312370"/>
                </a:lnTo>
                <a:lnTo>
                  <a:pt x="1676604" y="2296685"/>
                </a:lnTo>
                <a:lnTo>
                  <a:pt x="1756887" y="2281016"/>
                </a:lnTo>
                <a:lnTo>
                  <a:pt x="1836592" y="2265363"/>
                </a:lnTo>
                <a:lnTo>
                  <a:pt x="1915717" y="2249728"/>
                </a:lnTo>
                <a:lnTo>
                  <a:pt x="1994265" y="2234109"/>
                </a:lnTo>
                <a:lnTo>
                  <a:pt x="2072233" y="2218506"/>
                </a:lnTo>
                <a:lnTo>
                  <a:pt x="2149623" y="2202920"/>
                </a:lnTo>
                <a:lnTo>
                  <a:pt x="2226434" y="2187351"/>
                </a:lnTo>
                <a:lnTo>
                  <a:pt x="2302666" y="2171798"/>
                </a:lnTo>
                <a:lnTo>
                  <a:pt x="2378320" y="2156262"/>
                </a:lnTo>
                <a:lnTo>
                  <a:pt x="2453395" y="2140743"/>
                </a:lnTo>
                <a:lnTo>
                  <a:pt x="2527891" y="2125240"/>
                </a:lnTo>
                <a:lnTo>
                  <a:pt x="2601808" y="2109753"/>
                </a:lnTo>
                <a:lnTo>
                  <a:pt x="2675147" y="2094284"/>
                </a:lnTo>
                <a:lnTo>
                  <a:pt x="2747907" y="2078830"/>
                </a:lnTo>
                <a:lnTo>
                  <a:pt x="2820089" y="2063394"/>
                </a:lnTo>
                <a:lnTo>
                  <a:pt x="2891691" y="2047974"/>
                </a:lnTo>
                <a:lnTo>
                  <a:pt x="2962715" y="2032571"/>
                </a:lnTo>
                <a:lnTo>
                  <a:pt x="3033161" y="2017184"/>
                </a:lnTo>
                <a:lnTo>
                  <a:pt x="3103027" y="2001814"/>
                </a:lnTo>
                <a:lnTo>
                  <a:pt x="3172315" y="1986460"/>
                </a:lnTo>
                <a:lnTo>
                  <a:pt x="3241024" y="1971123"/>
                </a:lnTo>
                <a:lnTo>
                  <a:pt x="3309155" y="1955803"/>
                </a:lnTo>
                <a:lnTo>
                  <a:pt x="3376707" y="1940499"/>
                </a:lnTo>
                <a:lnTo>
                  <a:pt x="3443680" y="1925211"/>
                </a:lnTo>
                <a:lnTo>
                  <a:pt x="3510074" y="1909941"/>
                </a:lnTo>
                <a:lnTo>
                  <a:pt x="3575890" y="1894687"/>
                </a:lnTo>
                <a:lnTo>
                  <a:pt x="3641127" y="1879449"/>
                </a:lnTo>
                <a:lnTo>
                  <a:pt x="3705785" y="1864228"/>
                </a:lnTo>
                <a:lnTo>
                  <a:pt x="3769865" y="1849024"/>
                </a:lnTo>
                <a:lnTo>
                  <a:pt x="3833366" y="1833836"/>
                </a:lnTo>
                <a:lnTo>
                  <a:pt x="3896288" y="1818665"/>
                </a:lnTo>
                <a:lnTo>
                  <a:pt x="3958632" y="1803511"/>
                </a:lnTo>
                <a:lnTo>
                  <a:pt x="4020396" y="1788373"/>
                </a:lnTo>
                <a:lnTo>
                  <a:pt x="4081583" y="1773252"/>
                </a:lnTo>
                <a:lnTo>
                  <a:pt x="4142190" y="1758147"/>
                </a:lnTo>
                <a:lnTo>
                  <a:pt x="4202219" y="1743059"/>
                </a:lnTo>
                <a:lnTo>
                  <a:pt x="4261669" y="1727987"/>
                </a:lnTo>
                <a:lnTo>
                  <a:pt x="4320540" y="1712932"/>
                </a:lnTo>
                <a:lnTo>
                  <a:pt x="4378833" y="1697894"/>
                </a:lnTo>
                <a:lnTo>
                  <a:pt x="4436547" y="1682872"/>
                </a:lnTo>
                <a:lnTo>
                  <a:pt x="4493682" y="1667867"/>
                </a:lnTo>
                <a:lnTo>
                  <a:pt x="4550238" y="1652878"/>
                </a:lnTo>
                <a:lnTo>
                  <a:pt x="4606216" y="1637906"/>
                </a:lnTo>
                <a:lnTo>
                  <a:pt x="4661615" y="1622951"/>
                </a:lnTo>
                <a:lnTo>
                  <a:pt x="4716436" y="1608012"/>
                </a:lnTo>
                <a:lnTo>
                  <a:pt x="4770677" y="1593090"/>
                </a:lnTo>
                <a:lnTo>
                  <a:pt x="4824340" y="1578184"/>
                </a:lnTo>
                <a:lnTo>
                  <a:pt x="4877425" y="1563295"/>
                </a:lnTo>
                <a:lnTo>
                  <a:pt x="4929930" y="1548423"/>
                </a:lnTo>
                <a:lnTo>
                  <a:pt x="4981857" y="1533567"/>
                </a:lnTo>
                <a:lnTo>
                  <a:pt x="5033205" y="1518728"/>
                </a:lnTo>
                <a:lnTo>
                  <a:pt x="5083975" y="1503905"/>
                </a:lnTo>
                <a:lnTo>
                  <a:pt x="5134166" y="1489099"/>
                </a:lnTo>
                <a:lnTo>
                  <a:pt x="5183778" y="1474310"/>
                </a:lnTo>
                <a:lnTo>
                  <a:pt x="5232811" y="1459537"/>
                </a:lnTo>
                <a:lnTo>
                  <a:pt x="5281266" y="1444780"/>
                </a:lnTo>
                <a:lnTo>
                  <a:pt x="5329142" y="1430041"/>
                </a:lnTo>
                <a:lnTo>
                  <a:pt x="5376439" y="1415318"/>
                </a:lnTo>
                <a:lnTo>
                  <a:pt x="5423158" y="1400611"/>
                </a:lnTo>
                <a:lnTo>
                  <a:pt x="5469298" y="1385921"/>
                </a:lnTo>
                <a:lnTo>
                  <a:pt x="5514859" y="1371248"/>
                </a:lnTo>
                <a:lnTo>
                  <a:pt x="5559842" y="1356591"/>
                </a:lnTo>
                <a:lnTo>
                  <a:pt x="5604245" y="1341951"/>
                </a:lnTo>
                <a:lnTo>
                  <a:pt x="5648071" y="1327327"/>
                </a:lnTo>
                <a:lnTo>
                  <a:pt x="5691317" y="1312720"/>
                </a:lnTo>
                <a:lnTo>
                  <a:pt x="5733985" y="1298130"/>
                </a:lnTo>
                <a:lnTo>
                  <a:pt x="5776074" y="1283556"/>
                </a:lnTo>
                <a:lnTo>
                  <a:pt x="5817584" y="1268999"/>
                </a:lnTo>
                <a:lnTo>
                  <a:pt x="5858516" y="1254458"/>
                </a:lnTo>
                <a:lnTo>
                  <a:pt x="5898869" y="1239934"/>
                </a:lnTo>
                <a:lnTo>
                  <a:pt x="5938643" y="1225427"/>
                </a:lnTo>
                <a:lnTo>
                  <a:pt x="5977838" y="1210936"/>
                </a:lnTo>
                <a:lnTo>
                  <a:pt x="6016455" y="1196462"/>
                </a:lnTo>
                <a:lnTo>
                  <a:pt x="6054493" y="1182004"/>
                </a:lnTo>
                <a:lnTo>
                  <a:pt x="6091953" y="1167563"/>
                </a:lnTo>
                <a:lnTo>
                  <a:pt x="6128833" y="1153139"/>
                </a:lnTo>
                <a:lnTo>
                  <a:pt x="6165136" y="1138731"/>
                </a:lnTo>
                <a:lnTo>
                  <a:pt x="6200859" y="1124339"/>
                </a:lnTo>
                <a:lnTo>
                  <a:pt x="6270569" y="1095607"/>
                </a:lnTo>
                <a:lnTo>
                  <a:pt x="6337965" y="1066940"/>
                </a:lnTo>
                <a:lnTo>
                  <a:pt x="6403046" y="1038340"/>
                </a:lnTo>
                <a:lnTo>
                  <a:pt x="6465812" y="1009807"/>
                </a:lnTo>
                <a:lnTo>
                  <a:pt x="6526264" y="981339"/>
                </a:lnTo>
                <a:lnTo>
                  <a:pt x="6584400" y="952938"/>
                </a:lnTo>
                <a:lnTo>
                  <a:pt x="6640222" y="924604"/>
                </a:lnTo>
                <a:lnTo>
                  <a:pt x="6693729" y="896335"/>
                </a:lnTo>
                <a:lnTo>
                  <a:pt x="6744921" y="868134"/>
                </a:lnTo>
                <a:lnTo>
                  <a:pt x="6793799" y="839998"/>
                </a:lnTo>
                <a:lnTo>
                  <a:pt x="6840361" y="811929"/>
                </a:lnTo>
                <a:lnTo>
                  <a:pt x="6884609" y="783926"/>
                </a:lnTo>
                <a:lnTo>
                  <a:pt x="6926542" y="755990"/>
                </a:lnTo>
                <a:lnTo>
                  <a:pt x="6966161" y="728120"/>
                </a:lnTo>
                <a:lnTo>
                  <a:pt x="7003464" y="700316"/>
                </a:lnTo>
                <a:lnTo>
                  <a:pt x="7038453" y="672579"/>
                </a:lnTo>
                <a:lnTo>
                  <a:pt x="7071127" y="644908"/>
                </a:lnTo>
                <a:lnTo>
                  <a:pt x="7101486" y="617303"/>
                </a:lnTo>
                <a:lnTo>
                  <a:pt x="7129530" y="589765"/>
                </a:lnTo>
                <a:lnTo>
                  <a:pt x="7167256" y="548582"/>
                </a:lnTo>
                <a:lnTo>
                  <a:pt x="7199774" y="507549"/>
                </a:lnTo>
                <a:lnTo>
                  <a:pt x="7227084" y="466664"/>
                </a:lnTo>
                <a:lnTo>
                  <a:pt x="7249185" y="425929"/>
                </a:lnTo>
                <a:lnTo>
                  <a:pt x="7266078" y="385344"/>
                </a:lnTo>
                <a:lnTo>
                  <a:pt x="7277763" y="344907"/>
                </a:lnTo>
                <a:lnTo>
                  <a:pt x="7284239" y="304620"/>
                </a:lnTo>
                <a:lnTo>
                  <a:pt x="7285664" y="277845"/>
                </a:lnTo>
                <a:lnTo>
                  <a:pt x="7285508" y="264483"/>
                </a:lnTo>
                <a:lnTo>
                  <a:pt x="7281567" y="224494"/>
                </a:lnTo>
                <a:lnTo>
                  <a:pt x="7272419" y="184655"/>
                </a:lnTo>
                <a:lnTo>
                  <a:pt x="7258063" y="144966"/>
                </a:lnTo>
                <a:lnTo>
                  <a:pt x="7238498" y="105425"/>
                </a:lnTo>
                <a:lnTo>
                  <a:pt x="7213725" y="66034"/>
                </a:lnTo>
                <a:lnTo>
                  <a:pt x="7183743" y="26792"/>
                </a:lnTo>
                <a:lnTo>
                  <a:pt x="7151524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77882" y="3068995"/>
            <a:ext cx="356235" cy="334645"/>
          </a:xfrm>
          <a:custGeom>
            <a:avLst/>
            <a:gdLst/>
            <a:ahLst/>
            <a:cxnLst/>
            <a:rect l="l" t="t" r="r" b="b"/>
            <a:pathLst>
              <a:path w="356234" h="334645">
                <a:moveTo>
                  <a:pt x="0" y="0"/>
                </a:moveTo>
                <a:lnTo>
                  <a:pt x="146801" y="334481"/>
                </a:lnTo>
                <a:lnTo>
                  <a:pt x="355695" y="832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4803" y="5687690"/>
            <a:ext cx="349885" cy="321945"/>
          </a:xfrm>
          <a:custGeom>
            <a:avLst/>
            <a:gdLst/>
            <a:ahLst/>
            <a:cxnLst/>
            <a:rect l="l" t="t" r="r" b="b"/>
            <a:pathLst>
              <a:path w="349884" h="321945">
                <a:moveTo>
                  <a:pt x="294022" y="0"/>
                </a:moveTo>
                <a:lnTo>
                  <a:pt x="0" y="216663"/>
                </a:lnTo>
                <a:lnTo>
                  <a:pt x="349727" y="321906"/>
                </a:lnTo>
                <a:lnTo>
                  <a:pt x="2940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21972" y="2709398"/>
            <a:ext cx="3058795" cy="720725"/>
          </a:xfrm>
          <a:custGeom>
            <a:avLst/>
            <a:gdLst/>
            <a:ahLst/>
            <a:cxnLst/>
            <a:rect l="l" t="t" r="r" b="b"/>
            <a:pathLst>
              <a:path w="3058794" h="720725">
                <a:moveTo>
                  <a:pt x="0" y="720180"/>
                </a:moveTo>
                <a:lnTo>
                  <a:pt x="37818" y="702181"/>
                </a:lnTo>
                <a:lnTo>
                  <a:pt x="96656" y="675243"/>
                </a:lnTo>
                <a:lnTo>
                  <a:pt x="155140" y="648831"/>
                </a:lnTo>
                <a:lnTo>
                  <a:pt x="213270" y="622947"/>
                </a:lnTo>
                <a:lnTo>
                  <a:pt x="271047" y="597589"/>
                </a:lnTo>
                <a:lnTo>
                  <a:pt x="328471" y="572758"/>
                </a:lnTo>
                <a:lnTo>
                  <a:pt x="385542" y="548454"/>
                </a:lnTo>
                <a:lnTo>
                  <a:pt x="442259" y="524677"/>
                </a:lnTo>
                <a:lnTo>
                  <a:pt x="498623" y="501427"/>
                </a:lnTo>
                <a:lnTo>
                  <a:pt x="554633" y="478703"/>
                </a:lnTo>
                <a:lnTo>
                  <a:pt x="610290" y="456507"/>
                </a:lnTo>
                <a:lnTo>
                  <a:pt x="665593" y="434837"/>
                </a:lnTo>
                <a:lnTo>
                  <a:pt x="720543" y="413694"/>
                </a:lnTo>
                <a:lnTo>
                  <a:pt x="775140" y="393079"/>
                </a:lnTo>
                <a:lnTo>
                  <a:pt x="829384" y="372989"/>
                </a:lnTo>
                <a:lnTo>
                  <a:pt x="883274" y="353427"/>
                </a:lnTo>
                <a:lnTo>
                  <a:pt x="936811" y="334392"/>
                </a:lnTo>
                <a:lnTo>
                  <a:pt x="989994" y="315883"/>
                </a:lnTo>
                <a:lnTo>
                  <a:pt x="1042824" y="297902"/>
                </a:lnTo>
                <a:lnTo>
                  <a:pt x="1095300" y="280447"/>
                </a:lnTo>
                <a:lnTo>
                  <a:pt x="1147424" y="263519"/>
                </a:lnTo>
                <a:lnTo>
                  <a:pt x="1199194" y="247118"/>
                </a:lnTo>
                <a:lnTo>
                  <a:pt x="1250610" y="231244"/>
                </a:lnTo>
                <a:lnTo>
                  <a:pt x="1301673" y="215897"/>
                </a:lnTo>
                <a:lnTo>
                  <a:pt x="1352383" y="201076"/>
                </a:lnTo>
                <a:lnTo>
                  <a:pt x="1402740" y="186782"/>
                </a:lnTo>
                <a:lnTo>
                  <a:pt x="1452743" y="173016"/>
                </a:lnTo>
                <a:lnTo>
                  <a:pt x="1502393" y="159776"/>
                </a:lnTo>
                <a:lnTo>
                  <a:pt x="1551689" y="147063"/>
                </a:lnTo>
                <a:lnTo>
                  <a:pt x="1600632" y="134876"/>
                </a:lnTo>
                <a:lnTo>
                  <a:pt x="1649222" y="123217"/>
                </a:lnTo>
                <a:lnTo>
                  <a:pt x="1697459" y="112084"/>
                </a:lnTo>
                <a:lnTo>
                  <a:pt x="1745342" y="101479"/>
                </a:lnTo>
                <a:lnTo>
                  <a:pt x="1792872" y="91400"/>
                </a:lnTo>
                <a:lnTo>
                  <a:pt x="1840048" y="81848"/>
                </a:lnTo>
                <a:lnTo>
                  <a:pt x="1886871" y="72822"/>
                </a:lnTo>
                <a:lnTo>
                  <a:pt x="1933341" y="64324"/>
                </a:lnTo>
                <a:lnTo>
                  <a:pt x="1979458" y="56352"/>
                </a:lnTo>
                <a:lnTo>
                  <a:pt x="2025221" y="48908"/>
                </a:lnTo>
                <a:lnTo>
                  <a:pt x="2070631" y="41990"/>
                </a:lnTo>
                <a:lnTo>
                  <a:pt x="2115687" y="35599"/>
                </a:lnTo>
                <a:lnTo>
                  <a:pt x="2160390" y="29735"/>
                </a:lnTo>
                <a:lnTo>
                  <a:pt x="2204740" y="24397"/>
                </a:lnTo>
                <a:lnTo>
                  <a:pt x="2248737" y="19587"/>
                </a:lnTo>
                <a:lnTo>
                  <a:pt x="2292380" y="15303"/>
                </a:lnTo>
                <a:lnTo>
                  <a:pt x="2335670" y="11546"/>
                </a:lnTo>
                <a:lnTo>
                  <a:pt x="2378607" y="8316"/>
                </a:lnTo>
                <a:lnTo>
                  <a:pt x="2421190" y="5613"/>
                </a:lnTo>
                <a:lnTo>
                  <a:pt x="2463420" y="3437"/>
                </a:lnTo>
                <a:lnTo>
                  <a:pt x="2505297" y="1787"/>
                </a:lnTo>
                <a:lnTo>
                  <a:pt x="2546821" y="664"/>
                </a:lnTo>
                <a:lnTo>
                  <a:pt x="2587991" y="69"/>
                </a:lnTo>
                <a:lnTo>
                  <a:pt x="2628808" y="0"/>
                </a:lnTo>
                <a:lnTo>
                  <a:pt x="2669271" y="457"/>
                </a:lnTo>
                <a:lnTo>
                  <a:pt x="2709382" y="1442"/>
                </a:lnTo>
                <a:lnTo>
                  <a:pt x="2749139" y="2953"/>
                </a:lnTo>
                <a:lnTo>
                  <a:pt x="2788543" y="4991"/>
                </a:lnTo>
                <a:lnTo>
                  <a:pt x="2827593" y="7557"/>
                </a:lnTo>
                <a:lnTo>
                  <a:pt x="2866290" y="10648"/>
                </a:lnTo>
                <a:lnTo>
                  <a:pt x="2904634" y="14267"/>
                </a:lnTo>
                <a:lnTo>
                  <a:pt x="2942625" y="18413"/>
                </a:lnTo>
                <a:lnTo>
                  <a:pt x="3017546" y="28284"/>
                </a:lnTo>
                <a:lnTo>
                  <a:pt x="3058498" y="37307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04390" y="2578183"/>
            <a:ext cx="354330" cy="319405"/>
          </a:xfrm>
          <a:custGeom>
            <a:avLst/>
            <a:gdLst/>
            <a:ahLst/>
            <a:cxnLst/>
            <a:rect l="l" t="t" r="r" b="b"/>
            <a:pathLst>
              <a:path w="354330" h="319405">
                <a:moveTo>
                  <a:pt x="70259" y="0"/>
                </a:moveTo>
                <a:lnTo>
                  <a:pt x="0" y="319026"/>
                </a:lnTo>
                <a:lnTo>
                  <a:pt x="354125" y="229825"/>
                </a:lnTo>
                <a:lnTo>
                  <a:pt x="70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64803" y="3264089"/>
            <a:ext cx="365125" cy="295275"/>
          </a:xfrm>
          <a:custGeom>
            <a:avLst/>
            <a:gdLst/>
            <a:ahLst/>
            <a:cxnLst/>
            <a:rect l="l" t="t" r="r" b="b"/>
            <a:pathLst>
              <a:path w="365125" h="295275">
                <a:moveTo>
                  <a:pt x="224705" y="0"/>
                </a:moveTo>
                <a:lnTo>
                  <a:pt x="0" y="287886"/>
                </a:lnTo>
                <a:lnTo>
                  <a:pt x="365119" y="294985"/>
                </a:lnTo>
                <a:lnTo>
                  <a:pt x="22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07803" y="894465"/>
            <a:ext cx="5820410" cy="2515235"/>
          </a:xfrm>
          <a:custGeom>
            <a:avLst/>
            <a:gdLst/>
            <a:ahLst/>
            <a:cxnLst/>
            <a:rect l="l" t="t" r="r" b="b"/>
            <a:pathLst>
              <a:path w="5820409" h="2515235">
                <a:moveTo>
                  <a:pt x="0" y="2514938"/>
                </a:moveTo>
                <a:lnTo>
                  <a:pt x="35735" y="2493096"/>
                </a:lnTo>
                <a:lnTo>
                  <a:pt x="113534" y="2445832"/>
                </a:lnTo>
                <a:lnTo>
                  <a:pt x="190807" y="2399020"/>
                </a:lnTo>
                <a:lnTo>
                  <a:pt x="267554" y="2352660"/>
                </a:lnTo>
                <a:lnTo>
                  <a:pt x="343774" y="2306753"/>
                </a:lnTo>
                <a:lnTo>
                  <a:pt x="419468" y="2261298"/>
                </a:lnTo>
                <a:lnTo>
                  <a:pt x="494636" y="2216295"/>
                </a:lnTo>
                <a:lnTo>
                  <a:pt x="569278" y="2171745"/>
                </a:lnTo>
                <a:lnTo>
                  <a:pt x="643393" y="2127647"/>
                </a:lnTo>
                <a:lnTo>
                  <a:pt x="716982" y="2084002"/>
                </a:lnTo>
                <a:lnTo>
                  <a:pt x="790045" y="2040808"/>
                </a:lnTo>
                <a:lnTo>
                  <a:pt x="862582" y="1998067"/>
                </a:lnTo>
                <a:lnTo>
                  <a:pt x="934592" y="1955779"/>
                </a:lnTo>
                <a:lnTo>
                  <a:pt x="1006076" y="1913942"/>
                </a:lnTo>
                <a:lnTo>
                  <a:pt x="1077034" y="1872558"/>
                </a:lnTo>
                <a:lnTo>
                  <a:pt x="1147465" y="1831626"/>
                </a:lnTo>
                <a:lnTo>
                  <a:pt x="1217370" y="1791147"/>
                </a:lnTo>
                <a:lnTo>
                  <a:pt x="1286749" y="1751120"/>
                </a:lnTo>
                <a:lnTo>
                  <a:pt x="1355602" y="1711545"/>
                </a:lnTo>
                <a:lnTo>
                  <a:pt x="1423928" y="1672423"/>
                </a:lnTo>
                <a:lnTo>
                  <a:pt x="1491728" y="1633753"/>
                </a:lnTo>
                <a:lnTo>
                  <a:pt x="1559002" y="1595535"/>
                </a:lnTo>
                <a:lnTo>
                  <a:pt x="1625749" y="1557769"/>
                </a:lnTo>
                <a:lnTo>
                  <a:pt x="1691971" y="1520456"/>
                </a:lnTo>
                <a:lnTo>
                  <a:pt x="1757666" y="1483595"/>
                </a:lnTo>
                <a:lnTo>
                  <a:pt x="1822835" y="1447187"/>
                </a:lnTo>
                <a:lnTo>
                  <a:pt x="1887477" y="1411230"/>
                </a:lnTo>
                <a:lnTo>
                  <a:pt x="1951593" y="1375726"/>
                </a:lnTo>
                <a:lnTo>
                  <a:pt x="2015183" y="1340675"/>
                </a:lnTo>
                <a:lnTo>
                  <a:pt x="2078247" y="1306076"/>
                </a:lnTo>
                <a:lnTo>
                  <a:pt x="2140784" y="1271929"/>
                </a:lnTo>
                <a:lnTo>
                  <a:pt x="2202795" y="1238234"/>
                </a:lnTo>
                <a:lnTo>
                  <a:pt x="2264280" y="1204992"/>
                </a:lnTo>
                <a:lnTo>
                  <a:pt x="2325239" y="1172202"/>
                </a:lnTo>
                <a:lnTo>
                  <a:pt x="2385671" y="1139864"/>
                </a:lnTo>
                <a:lnTo>
                  <a:pt x="2445577" y="1107978"/>
                </a:lnTo>
                <a:lnTo>
                  <a:pt x="2504957" y="1076545"/>
                </a:lnTo>
                <a:lnTo>
                  <a:pt x="2563810" y="1045565"/>
                </a:lnTo>
                <a:lnTo>
                  <a:pt x="2622137" y="1015036"/>
                </a:lnTo>
                <a:lnTo>
                  <a:pt x="2679938" y="984960"/>
                </a:lnTo>
                <a:lnTo>
                  <a:pt x="2737213" y="955336"/>
                </a:lnTo>
                <a:lnTo>
                  <a:pt x="2793961" y="926165"/>
                </a:lnTo>
                <a:lnTo>
                  <a:pt x="2850183" y="897445"/>
                </a:lnTo>
                <a:lnTo>
                  <a:pt x="2905879" y="869179"/>
                </a:lnTo>
                <a:lnTo>
                  <a:pt x="2961049" y="841364"/>
                </a:lnTo>
                <a:lnTo>
                  <a:pt x="3015692" y="814002"/>
                </a:lnTo>
                <a:lnTo>
                  <a:pt x="3069809" y="787092"/>
                </a:lnTo>
                <a:lnTo>
                  <a:pt x="3123400" y="760634"/>
                </a:lnTo>
                <a:lnTo>
                  <a:pt x="3176465" y="734629"/>
                </a:lnTo>
                <a:lnTo>
                  <a:pt x="3229003" y="709076"/>
                </a:lnTo>
                <a:lnTo>
                  <a:pt x="3281015" y="683975"/>
                </a:lnTo>
                <a:lnTo>
                  <a:pt x="3332501" y="659327"/>
                </a:lnTo>
                <a:lnTo>
                  <a:pt x="3383460" y="635131"/>
                </a:lnTo>
                <a:lnTo>
                  <a:pt x="3433893" y="611387"/>
                </a:lnTo>
                <a:lnTo>
                  <a:pt x="3483800" y="588096"/>
                </a:lnTo>
                <a:lnTo>
                  <a:pt x="3533181" y="565256"/>
                </a:lnTo>
                <a:lnTo>
                  <a:pt x="3582035" y="542870"/>
                </a:lnTo>
                <a:lnTo>
                  <a:pt x="3630363" y="520935"/>
                </a:lnTo>
                <a:lnTo>
                  <a:pt x="3678165" y="499453"/>
                </a:lnTo>
                <a:lnTo>
                  <a:pt x="3725440" y="478423"/>
                </a:lnTo>
                <a:lnTo>
                  <a:pt x="3772190" y="457846"/>
                </a:lnTo>
                <a:lnTo>
                  <a:pt x="3818413" y="437720"/>
                </a:lnTo>
                <a:lnTo>
                  <a:pt x="3864110" y="418047"/>
                </a:lnTo>
                <a:lnTo>
                  <a:pt x="3909280" y="398827"/>
                </a:lnTo>
                <a:lnTo>
                  <a:pt x="3953924" y="380059"/>
                </a:lnTo>
                <a:lnTo>
                  <a:pt x="3998042" y="361743"/>
                </a:lnTo>
                <a:lnTo>
                  <a:pt x="4041634" y="343879"/>
                </a:lnTo>
                <a:lnTo>
                  <a:pt x="4084699" y="326468"/>
                </a:lnTo>
                <a:lnTo>
                  <a:pt x="4127238" y="309509"/>
                </a:lnTo>
                <a:lnTo>
                  <a:pt x="4169251" y="293002"/>
                </a:lnTo>
                <a:lnTo>
                  <a:pt x="4210738" y="276947"/>
                </a:lnTo>
                <a:lnTo>
                  <a:pt x="4251698" y="261345"/>
                </a:lnTo>
                <a:lnTo>
                  <a:pt x="4292132" y="246196"/>
                </a:lnTo>
                <a:lnTo>
                  <a:pt x="4332040" y="231498"/>
                </a:lnTo>
                <a:lnTo>
                  <a:pt x="4371422" y="217253"/>
                </a:lnTo>
                <a:lnTo>
                  <a:pt x="4410277" y="203460"/>
                </a:lnTo>
                <a:lnTo>
                  <a:pt x="4448606" y="190120"/>
                </a:lnTo>
                <a:lnTo>
                  <a:pt x="4486409" y="177231"/>
                </a:lnTo>
                <a:lnTo>
                  <a:pt x="4523685" y="164795"/>
                </a:lnTo>
                <a:lnTo>
                  <a:pt x="4560436" y="152812"/>
                </a:lnTo>
                <a:lnTo>
                  <a:pt x="4632357" y="130202"/>
                </a:lnTo>
                <a:lnTo>
                  <a:pt x="4702174" y="109401"/>
                </a:lnTo>
                <a:lnTo>
                  <a:pt x="4769885" y="90409"/>
                </a:lnTo>
                <a:lnTo>
                  <a:pt x="4835492" y="73226"/>
                </a:lnTo>
                <a:lnTo>
                  <a:pt x="4898993" y="57853"/>
                </a:lnTo>
                <a:lnTo>
                  <a:pt x="4960390" y="44289"/>
                </a:lnTo>
                <a:lnTo>
                  <a:pt x="5019681" y="32534"/>
                </a:lnTo>
                <a:lnTo>
                  <a:pt x="5076867" y="22589"/>
                </a:lnTo>
                <a:lnTo>
                  <a:pt x="5131948" y="14452"/>
                </a:lnTo>
                <a:lnTo>
                  <a:pt x="5184924" y="8125"/>
                </a:lnTo>
                <a:lnTo>
                  <a:pt x="5235795" y="3607"/>
                </a:lnTo>
                <a:lnTo>
                  <a:pt x="5284561" y="899"/>
                </a:lnTo>
                <a:lnTo>
                  <a:pt x="5331222" y="0"/>
                </a:lnTo>
                <a:lnTo>
                  <a:pt x="5353763" y="228"/>
                </a:lnTo>
                <a:lnTo>
                  <a:pt x="5397267" y="2043"/>
                </a:lnTo>
                <a:lnTo>
                  <a:pt x="5438665" y="5667"/>
                </a:lnTo>
                <a:lnTo>
                  <a:pt x="5477958" y="11100"/>
                </a:lnTo>
                <a:lnTo>
                  <a:pt x="5532951" y="22641"/>
                </a:lnTo>
                <a:lnTo>
                  <a:pt x="5583208" y="38254"/>
                </a:lnTo>
                <a:lnTo>
                  <a:pt x="5628728" y="57937"/>
                </a:lnTo>
                <a:lnTo>
                  <a:pt x="5669512" y="81692"/>
                </a:lnTo>
                <a:lnTo>
                  <a:pt x="5705560" y="109517"/>
                </a:lnTo>
                <a:lnTo>
                  <a:pt x="5736871" y="141412"/>
                </a:lnTo>
                <a:lnTo>
                  <a:pt x="5763446" y="177379"/>
                </a:lnTo>
                <a:lnTo>
                  <a:pt x="5785284" y="217416"/>
                </a:lnTo>
                <a:lnTo>
                  <a:pt x="5802386" y="261524"/>
                </a:lnTo>
                <a:lnTo>
                  <a:pt x="5814752" y="309703"/>
                </a:lnTo>
                <a:lnTo>
                  <a:pt x="5820365" y="344084"/>
                </a:lnTo>
                <a:lnTo>
                  <a:pt x="5816857" y="385831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65356" y="1224894"/>
            <a:ext cx="325755" cy="339725"/>
          </a:xfrm>
          <a:custGeom>
            <a:avLst/>
            <a:gdLst/>
            <a:ahLst/>
            <a:cxnLst/>
            <a:rect l="l" t="t" r="r" b="b"/>
            <a:pathLst>
              <a:path w="325755" h="339725">
                <a:moveTo>
                  <a:pt x="0" y="0"/>
                </a:moveTo>
                <a:lnTo>
                  <a:pt x="135388" y="339214"/>
                </a:lnTo>
                <a:lnTo>
                  <a:pt x="325539" y="27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64803" y="3248194"/>
            <a:ext cx="364490" cy="309880"/>
          </a:xfrm>
          <a:custGeom>
            <a:avLst/>
            <a:gdLst/>
            <a:ahLst/>
            <a:cxnLst/>
            <a:rect l="l" t="t" r="r" b="b"/>
            <a:pathLst>
              <a:path w="364490" h="309879">
                <a:moveTo>
                  <a:pt x="193501" y="0"/>
                </a:moveTo>
                <a:lnTo>
                  <a:pt x="0" y="309770"/>
                </a:lnTo>
                <a:lnTo>
                  <a:pt x="363863" y="278734"/>
                </a:lnTo>
                <a:lnTo>
                  <a:pt x="193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2256" y="249072"/>
            <a:ext cx="894334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34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85" dirty="0">
                <a:latin typeface="Trebuchet MS"/>
                <a:cs typeface="Trebuchet MS"/>
              </a:rPr>
              <a:t>Under/Over-fettching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75604" y="6840890"/>
            <a:ext cx="7382509" cy="3336925"/>
          </a:xfrm>
          <a:custGeom>
            <a:avLst/>
            <a:gdLst/>
            <a:ahLst/>
            <a:cxnLst/>
            <a:rect l="l" t="t" r="r" b="b"/>
            <a:pathLst>
              <a:path w="7382509" h="3336925">
                <a:moveTo>
                  <a:pt x="527157" y="0"/>
                </a:moveTo>
                <a:lnTo>
                  <a:pt x="6855047" y="0"/>
                </a:lnTo>
                <a:lnTo>
                  <a:pt x="6924783" y="119"/>
                </a:lnTo>
                <a:lnTo>
                  <a:pt x="6984318" y="956"/>
                </a:lnTo>
                <a:lnTo>
                  <a:pt x="7035852" y="3229"/>
                </a:lnTo>
                <a:lnTo>
                  <a:pt x="7081585" y="7654"/>
                </a:lnTo>
                <a:lnTo>
                  <a:pt x="7123714" y="14949"/>
                </a:lnTo>
                <a:lnTo>
                  <a:pt x="7164441" y="25833"/>
                </a:lnTo>
                <a:lnTo>
                  <a:pt x="7207376" y="45129"/>
                </a:lnTo>
                <a:lnTo>
                  <a:pt x="7246631" y="70201"/>
                </a:lnTo>
                <a:lnTo>
                  <a:pt x="7281681" y="100525"/>
                </a:lnTo>
                <a:lnTo>
                  <a:pt x="7312004" y="135577"/>
                </a:lnTo>
                <a:lnTo>
                  <a:pt x="7337075" y="174833"/>
                </a:lnTo>
                <a:lnTo>
                  <a:pt x="7356372" y="217769"/>
                </a:lnTo>
                <a:lnTo>
                  <a:pt x="7367255" y="258505"/>
                </a:lnTo>
                <a:lnTo>
                  <a:pt x="7374550" y="300710"/>
                </a:lnTo>
                <a:lnTo>
                  <a:pt x="7378975" y="346648"/>
                </a:lnTo>
                <a:lnTo>
                  <a:pt x="7381247" y="398583"/>
                </a:lnTo>
                <a:lnTo>
                  <a:pt x="7382084" y="458780"/>
                </a:lnTo>
                <a:lnTo>
                  <a:pt x="7382204" y="529502"/>
                </a:lnTo>
                <a:lnTo>
                  <a:pt x="7382204" y="2809663"/>
                </a:lnTo>
                <a:lnTo>
                  <a:pt x="7382084" y="2879398"/>
                </a:lnTo>
                <a:lnTo>
                  <a:pt x="7381247" y="2938933"/>
                </a:lnTo>
                <a:lnTo>
                  <a:pt x="7378975" y="2990467"/>
                </a:lnTo>
                <a:lnTo>
                  <a:pt x="7374550" y="3036200"/>
                </a:lnTo>
                <a:lnTo>
                  <a:pt x="7367255" y="3078330"/>
                </a:lnTo>
                <a:lnTo>
                  <a:pt x="7356372" y="3119056"/>
                </a:lnTo>
                <a:lnTo>
                  <a:pt x="7337075" y="3161992"/>
                </a:lnTo>
                <a:lnTo>
                  <a:pt x="7312004" y="3201248"/>
                </a:lnTo>
                <a:lnTo>
                  <a:pt x="7281681" y="3236300"/>
                </a:lnTo>
                <a:lnTo>
                  <a:pt x="7246631" y="3266624"/>
                </a:lnTo>
                <a:lnTo>
                  <a:pt x="7207376" y="3291694"/>
                </a:lnTo>
                <a:lnTo>
                  <a:pt x="7164441" y="3310988"/>
                </a:lnTo>
                <a:lnTo>
                  <a:pt x="7123704" y="3321875"/>
                </a:lnTo>
                <a:lnTo>
                  <a:pt x="7081498" y="3329173"/>
                </a:lnTo>
                <a:lnTo>
                  <a:pt x="7035559" y="3333600"/>
                </a:lnTo>
                <a:lnTo>
                  <a:pt x="6983623" y="3335873"/>
                </a:lnTo>
                <a:lnTo>
                  <a:pt x="6923425" y="3336710"/>
                </a:lnTo>
                <a:lnTo>
                  <a:pt x="6852702" y="3336830"/>
                </a:lnTo>
                <a:lnTo>
                  <a:pt x="527157" y="3336830"/>
                </a:lnTo>
                <a:lnTo>
                  <a:pt x="457423" y="3336710"/>
                </a:lnTo>
                <a:lnTo>
                  <a:pt x="397889" y="3335873"/>
                </a:lnTo>
                <a:lnTo>
                  <a:pt x="346355" y="3333600"/>
                </a:lnTo>
                <a:lnTo>
                  <a:pt x="300623" y="3329173"/>
                </a:lnTo>
                <a:lnTo>
                  <a:pt x="258494" y="3321875"/>
                </a:lnTo>
                <a:lnTo>
                  <a:pt x="217769" y="3310988"/>
                </a:lnTo>
                <a:lnTo>
                  <a:pt x="174833" y="3291694"/>
                </a:lnTo>
                <a:lnTo>
                  <a:pt x="135577" y="3266624"/>
                </a:lnTo>
                <a:lnTo>
                  <a:pt x="100525" y="3236300"/>
                </a:lnTo>
                <a:lnTo>
                  <a:pt x="70201" y="3201248"/>
                </a:lnTo>
                <a:lnTo>
                  <a:pt x="45129" y="3161992"/>
                </a:lnTo>
                <a:lnTo>
                  <a:pt x="25833" y="3119056"/>
                </a:lnTo>
                <a:lnTo>
                  <a:pt x="14949" y="3078319"/>
                </a:lnTo>
                <a:lnTo>
                  <a:pt x="7654" y="3036113"/>
                </a:lnTo>
                <a:lnTo>
                  <a:pt x="3229" y="2990175"/>
                </a:lnTo>
                <a:lnTo>
                  <a:pt x="956" y="2938241"/>
                </a:lnTo>
                <a:lnTo>
                  <a:pt x="119" y="2878047"/>
                </a:lnTo>
                <a:lnTo>
                  <a:pt x="0" y="2807328"/>
                </a:lnTo>
                <a:lnTo>
                  <a:pt x="0" y="527157"/>
                </a:lnTo>
                <a:lnTo>
                  <a:pt x="119" y="457423"/>
                </a:lnTo>
                <a:lnTo>
                  <a:pt x="956" y="397889"/>
                </a:lnTo>
                <a:lnTo>
                  <a:pt x="3229" y="346355"/>
                </a:lnTo>
                <a:lnTo>
                  <a:pt x="7654" y="300623"/>
                </a:lnTo>
                <a:lnTo>
                  <a:pt x="14949" y="258494"/>
                </a:lnTo>
                <a:lnTo>
                  <a:pt x="25833" y="217769"/>
                </a:lnTo>
                <a:lnTo>
                  <a:pt x="45129" y="174833"/>
                </a:lnTo>
                <a:lnTo>
                  <a:pt x="70201" y="135577"/>
                </a:lnTo>
                <a:lnTo>
                  <a:pt x="100525" y="100525"/>
                </a:lnTo>
                <a:lnTo>
                  <a:pt x="135577" y="70201"/>
                </a:lnTo>
                <a:lnTo>
                  <a:pt x="174833" y="45129"/>
                </a:lnTo>
                <a:lnTo>
                  <a:pt x="217769" y="25833"/>
                </a:lnTo>
                <a:lnTo>
                  <a:pt x="258505" y="14949"/>
                </a:lnTo>
                <a:lnTo>
                  <a:pt x="300710" y="7654"/>
                </a:lnTo>
                <a:lnTo>
                  <a:pt x="346648" y="3229"/>
                </a:lnTo>
                <a:lnTo>
                  <a:pt x="398583" y="956"/>
                </a:lnTo>
                <a:lnTo>
                  <a:pt x="458780" y="119"/>
                </a:lnTo>
                <a:lnTo>
                  <a:pt x="529502" y="0"/>
                </a:lnTo>
                <a:lnTo>
                  <a:pt x="52715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6663" y="4178674"/>
            <a:ext cx="7855321" cy="7129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3557" y="7210781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20" h="1112520">
                <a:moveTo>
                  <a:pt x="578696" y="0"/>
                </a:moveTo>
                <a:lnTo>
                  <a:pt x="533719" y="0"/>
                </a:lnTo>
                <a:lnTo>
                  <a:pt x="488859" y="3611"/>
                </a:lnTo>
                <a:lnTo>
                  <a:pt x="444355" y="10835"/>
                </a:lnTo>
                <a:lnTo>
                  <a:pt x="400440" y="21671"/>
                </a:lnTo>
                <a:lnTo>
                  <a:pt x="357353" y="36118"/>
                </a:lnTo>
                <a:lnTo>
                  <a:pt x="315330" y="54177"/>
                </a:lnTo>
                <a:lnTo>
                  <a:pt x="274606" y="75848"/>
                </a:lnTo>
                <a:lnTo>
                  <a:pt x="235418" y="101131"/>
                </a:lnTo>
                <a:lnTo>
                  <a:pt x="198002" y="130026"/>
                </a:lnTo>
                <a:lnTo>
                  <a:pt x="162595" y="162533"/>
                </a:lnTo>
                <a:lnTo>
                  <a:pt x="130076" y="197928"/>
                </a:lnTo>
                <a:lnTo>
                  <a:pt x="101170" y="235331"/>
                </a:lnTo>
                <a:lnTo>
                  <a:pt x="75878" y="274506"/>
                </a:lnTo>
                <a:lnTo>
                  <a:pt x="54198" y="315216"/>
                </a:lnTo>
                <a:lnTo>
                  <a:pt x="36132" y="357226"/>
                </a:lnTo>
                <a:lnTo>
                  <a:pt x="21679" y="400298"/>
                </a:lnTo>
                <a:lnTo>
                  <a:pt x="10839" y="444197"/>
                </a:lnTo>
                <a:lnTo>
                  <a:pt x="3613" y="488687"/>
                </a:lnTo>
                <a:lnTo>
                  <a:pt x="0" y="533532"/>
                </a:lnTo>
                <a:lnTo>
                  <a:pt x="0" y="578494"/>
                </a:lnTo>
                <a:lnTo>
                  <a:pt x="3613" y="623338"/>
                </a:lnTo>
                <a:lnTo>
                  <a:pt x="10839" y="667828"/>
                </a:lnTo>
                <a:lnTo>
                  <a:pt x="21679" y="711727"/>
                </a:lnTo>
                <a:lnTo>
                  <a:pt x="36132" y="754800"/>
                </a:lnTo>
                <a:lnTo>
                  <a:pt x="54198" y="796809"/>
                </a:lnTo>
                <a:lnTo>
                  <a:pt x="75878" y="837520"/>
                </a:lnTo>
                <a:lnTo>
                  <a:pt x="101170" y="876695"/>
                </a:lnTo>
                <a:lnTo>
                  <a:pt x="130076" y="914098"/>
                </a:lnTo>
                <a:lnTo>
                  <a:pt x="162595" y="949493"/>
                </a:lnTo>
                <a:lnTo>
                  <a:pt x="198002" y="982001"/>
                </a:lnTo>
                <a:lnTo>
                  <a:pt x="235418" y="1010897"/>
                </a:lnTo>
                <a:lnTo>
                  <a:pt x="274606" y="1036181"/>
                </a:lnTo>
                <a:lnTo>
                  <a:pt x="315330" y="1057854"/>
                </a:lnTo>
                <a:lnTo>
                  <a:pt x="357353" y="1075914"/>
                </a:lnTo>
                <a:lnTo>
                  <a:pt x="400440" y="1090362"/>
                </a:lnTo>
                <a:lnTo>
                  <a:pt x="444355" y="1101198"/>
                </a:lnTo>
                <a:lnTo>
                  <a:pt x="488859" y="1108422"/>
                </a:lnTo>
                <a:lnTo>
                  <a:pt x="533719" y="1112034"/>
                </a:lnTo>
                <a:lnTo>
                  <a:pt x="578696" y="1112034"/>
                </a:lnTo>
                <a:lnTo>
                  <a:pt x="623556" y="1108422"/>
                </a:lnTo>
                <a:lnTo>
                  <a:pt x="668061" y="1101198"/>
                </a:lnTo>
                <a:lnTo>
                  <a:pt x="711976" y="1090362"/>
                </a:lnTo>
                <a:lnTo>
                  <a:pt x="755063" y="1075914"/>
                </a:lnTo>
                <a:lnTo>
                  <a:pt x="797088" y="1057854"/>
                </a:lnTo>
                <a:lnTo>
                  <a:pt x="837813" y="1036181"/>
                </a:lnTo>
                <a:lnTo>
                  <a:pt x="877002" y="1010897"/>
                </a:lnTo>
                <a:lnTo>
                  <a:pt x="914419" y="982001"/>
                </a:lnTo>
                <a:lnTo>
                  <a:pt x="949828" y="949493"/>
                </a:lnTo>
                <a:lnTo>
                  <a:pt x="982345" y="914098"/>
                </a:lnTo>
                <a:lnTo>
                  <a:pt x="1011250" y="876695"/>
                </a:lnTo>
                <a:lnTo>
                  <a:pt x="1036541" y="837520"/>
                </a:lnTo>
                <a:lnTo>
                  <a:pt x="1058220" y="796809"/>
                </a:lnTo>
                <a:lnTo>
                  <a:pt x="1076285" y="754800"/>
                </a:lnTo>
                <a:lnTo>
                  <a:pt x="1090737" y="711727"/>
                </a:lnTo>
                <a:lnTo>
                  <a:pt x="1101577" y="667828"/>
                </a:lnTo>
                <a:lnTo>
                  <a:pt x="1108803" y="623338"/>
                </a:lnTo>
                <a:lnTo>
                  <a:pt x="1112416" y="578494"/>
                </a:lnTo>
                <a:lnTo>
                  <a:pt x="1112416" y="533532"/>
                </a:lnTo>
                <a:lnTo>
                  <a:pt x="1108803" y="488687"/>
                </a:lnTo>
                <a:lnTo>
                  <a:pt x="1101577" y="444197"/>
                </a:lnTo>
                <a:lnTo>
                  <a:pt x="1090737" y="400298"/>
                </a:lnTo>
                <a:lnTo>
                  <a:pt x="1076285" y="357226"/>
                </a:lnTo>
                <a:lnTo>
                  <a:pt x="1058220" y="315216"/>
                </a:lnTo>
                <a:lnTo>
                  <a:pt x="1036541" y="274506"/>
                </a:lnTo>
                <a:lnTo>
                  <a:pt x="1011250" y="235331"/>
                </a:lnTo>
                <a:lnTo>
                  <a:pt x="982345" y="197928"/>
                </a:lnTo>
                <a:lnTo>
                  <a:pt x="949828" y="162533"/>
                </a:lnTo>
                <a:lnTo>
                  <a:pt x="914419" y="130026"/>
                </a:lnTo>
                <a:lnTo>
                  <a:pt x="877002" y="101131"/>
                </a:lnTo>
                <a:lnTo>
                  <a:pt x="837813" y="75848"/>
                </a:lnTo>
                <a:lnTo>
                  <a:pt x="797088" y="54177"/>
                </a:lnTo>
                <a:lnTo>
                  <a:pt x="755063" y="36118"/>
                </a:lnTo>
                <a:lnTo>
                  <a:pt x="711976" y="21671"/>
                </a:lnTo>
                <a:lnTo>
                  <a:pt x="668061" y="10835"/>
                </a:lnTo>
                <a:lnTo>
                  <a:pt x="623556" y="3611"/>
                </a:lnTo>
                <a:lnTo>
                  <a:pt x="5786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03907" y="7358803"/>
            <a:ext cx="3752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834140" y="7528229"/>
            <a:ext cx="5946140" cy="2197100"/>
          </a:xfrm>
          <a:custGeom>
            <a:avLst/>
            <a:gdLst/>
            <a:ahLst/>
            <a:cxnLst/>
            <a:rect l="l" t="t" r="r" b="b"/>
            <a:pathLst>
              <a:path w="5946140" h="2197100">
                <a:moveTo>
                  <a:pt x="0" y="1311962"/>
                </a:moveTo>
                <a:lnTo>
                  <a:pt x="40366" y="1323134"/>
                </a:lnTo>
                <a:lnTo>
                  <a:pt x="122269" y="1345485"/>
                </a:lnTo>
                <a:lnTo>
                  <a:pt x="203600" y="1367545"/>
                </a:lnTo>
                <a:lnTo>
                  <a:pt x="284359" y="1389317"/>
                </a:lnTo>
                <a:lnTo>
                  <a:pt x="364546" y="1410798"/>
                </a:lnTo>
                <a:lnTo>
                  <a:pt x="444161" y="1431990"/>
                </a:lnTo>
                <a:lnTo>
                  <a:pt x="523205" y="1452893"/>
                </a:lnTo>
                <a:lnTo>
                  <a:pt x="601676" y="1473506"/>
                </a:lnTo>
                <a:lnTo>
                  <a:pt x="679576" y="1493829"/>
                </a:lnTo>
                <a:lnTo>
                  <a:pt x="756903" y="1513863"/>
                </a:lnTo>
                <a:lnTo>
                  <a:pt x="833659" y="1533607"/>
                </a:lnTo>
                <a:lnTo>
                  <a:pt x="909843" y="1553062"/>
                </a:lnTo>
                <a:lnTo>
                  <a:pt x="985455" y="1572227"/>
                </a:lnTo>
                <a:lnTo>
                  <a:pt x="1060495" y="1591103"/>
                </a:lnTo>
                <a:lnTo>
                  <a:pt x="1134963" y="1609688"/>
                </a:lnTo>
                <a:lnTo>
                  <a:pt x="1208859" y="1627985"/>
                </a:lnTo>
                <a:lnTo>
                  <a:pt x="1282184" y="1645991"/>
                </a:lnTo>
                <a:lnTo>
                  <a:pt x="1354936" y="1663709"/>
                </a:lnTo>
                <a:lnTo>
                  <a:pt x="1427116" y="1681136"/>
                </a:lnTo>
                <a:lnTo>
                  <a:pt x="1498725" y="1698274"/>
                </a:lnTo>
                <a:lnTo>
                  <a:pt x="1569762" y="1715123"/>
                </a:lnTo>
                <a:lnTo>
                  <a:pt x="1640226" y="1731681"/>
                </a:lnTo>
                <a:lnTo>
                  <a:pt x="1710119" y="1747951"/>
                </a:lnTo>
                <a:lnTo>
                  <a:pt x="1779440" y="1763930"/>
                </a:lnTo>
                <a:lnTo>
                  <a:pt x="1848189" y="1779620"/>
                </a:lnTo>
                <a:lnTo>
                  <a:pt x="1916366" y="1795021"/>
                </a:lnTo>
                <a:lnTo>
                  <a:pt x="1983972" y="1810132"/>
                </a:lnTo>
                <a:lnTo>
                  <a:pt x="2051005" y="1824953"/>
                </a:lnTo>
                <a:lnTo>
                  <a:pt x="2117466" y="1839485"/>
                </a:lnTo>
                <a:lnTo>
                  <a:pt x="2183356" y="1853727"/>
                </a:lnTo>
                <a:lnTo>
                  <a:pt x="2248674" y="1867680"/>
                </a:lnTo>
                <a:lnTo>
                  <a:pt x="2313419" y="1881343"/>
                </a:lnTo>
                <a:lnTo>
                  <a:pt x="2377593" y="1894716"/>
                </a:lnTo>
                <a:lnTo>
                  <a:pt x="2441195" y="1907800"/>
                </a:lnTo>
                <a:lnTo>
                  <a:pt x="2504225" y="1920594"/>
                </a:lnTo>
                <a:lnTo>
                  <a:pt x="2566683" y="1933099"/>
                </a:lnTo>
                <a:lnTo>
                  <a:pt x="2628569" y="1945314"/>
                </a:lnTo>
                <a:lnTo>
                  <a:pt x="2689883" y="1957240"/>
                </a:lnTo>
                <a:lnTo>
                  <a:pt x="2750626" y="1968876"/>
                </a:lnTo>
                <a:lnTo>
                  <a:pt x="2810796" y="1980222"/>
                </a:lnTo>
                <a:lnTo>
                  <a:pt x="2870395" y="1991279"/>
                </a:lnTo>
                <a:lnTo>
                  <a:pt x="2929421" y="2002046"/>
                </a:lnTo>
                <a:lnTo>
                  <a:pt x="2987876" y="2012524"/>
                </a:lnTo>
                <a:lnTo>
                  <a:pt x="3045759" y="2022712"/>
                </a:lnTo>
                <a:lnTo>
                  <a:pt x="3103070" y="2032610"/>
                </a:lnTo>
                <a:lnTo>
                  <a:pt x="3159809" y="2042219"/>
                </a:lnTo>
                <a:lnTo>
                  <a:pt x="3215976" y="2051538"/>
                </a:lnTo>
                <a:lnTo>
                  <a:pt x="3271571" y="2060568"/>
                </a:lnTo>
                <a:lnTo>
                  <a:pt x="3326594" y="2069308"/>
                </a:lnTo>
                <a:lnTo>
                  <a:pt x="3381046" y="2077759"/>
                </a:lnTo>
                <a:lnTo>
                  <a:pt x="3434925" y="2085920"/>
                </a:lnTo>
                <a:lnTo>
                  <a:pt x="3488233" y="2093791"/>
                </a:lnTo>
                <a:lnTo>
                  <a:pt x="3540969" y="2101373"/>
                </a:lnTo>
                <a:lnTo>
                  <a:pt x="3593132" y="2108665"/>
                </a:lnTo>
                <a:lnTo>
                  <a:pt x="3644724" y="2115668"/>
                </a:lnTo>
                <a:lnTo>
                  <a:pt x="3695744" y="2122381"/>
                </a:lnTo>
                <a:lnTo>
                  <a:pt x="3746192" y="2128805"/>
                </a:lnTo>
                <a:lnTo>
                  <a:pt x="3796068" y="2134938"/>
                </a:lnTo>
                <a:lnTo>
                  <a:pt x="3845373" y="2140783"/>
                </a:lnTo>
                <a:lnTo>
                  <a:pt x="3894105" y="2146338"/>
                </a:lnTo>
                <a:lnTo>
                  <a:pt x="3942265" y="2151603"/>
                </a:lnTo>
                <a:lnTo>
                  <a:pt x="3989854" y="2156578"/>
                </a:lnTo>
                <a:lnTo>
                  <a:pt x="4036871" y="2161264"/>
                </a:lnTo>
                <a:lnTo>
                  <a:pt x="4083315" y="2165661"/>
                </a:lnTo>
                <a:lnTo>
                  <a:pt x="4129188" y="2169768"/>
                </a:lnTo>
                <a:lnTo>
                  <a:pt x="4174489" y="2173585"/>
                </a:lnTo>
                <a:lnTo>
                  <a:pt x="4219218" y="2177113"/>
                </a:lnTo>
                <a:lnTo>
                  <a:pt x="4263375" y="2180351"/>
                </a:lnTo>
                <a:lnTo>
                  <a:pt x="4306960" y="2183299"/>
                </a:lnTo>
                <a:lnTo>
                  <a:pt x="4349974" y="2185958"/>
                </a:lnTo>
                <a:lnTo>
                  <a:pt x="4392415" y="2188328"/>
                </a:lnTo>
                <a:lnTo>
                  <a:pt x="4434285" y="2190408"/>
                </a:lnTo>
                <a:lnTo>
                  <a:pt x="4475582" y="2192198"/>
                </a:lnTo>
                <a:lnTo>
                  <a:pt x="4516308" y="2193698"/>
                </a:lnTo>
                <a:lnTo>
                  <a:pt x="4556462" y="2194909"/>
                </a:lnTo>
                <a:lnTo>
                  <a:pt x="4596043" y="2195831"/>
                </a:lnTo>
                <a:lnTo>
                  <a:pt x="4635053" y="2196463"/>
                </a:lnTo>
                <a:lnTo>
                  <a:pt x="4673492" y="2196805"/>
                </a:lnTo>
                <a:lnTo>
                  <a:pt x="4711358" y="2196858"/>
                </a:lnTo>
                <a:lnTo>
                  <a:pt x="4748652" y="2196621"/>
                </a:lnTo>
                <a:lnTo>
                  <a:pt x="4821525" y="2195279"/>
                </a:lnTo>
                <a:lnTo>
                  <a:pt x="4892110" y="2192778"/>
                </a:lnTo>
                <a:lnTo>
                  <a:pt x="4960408" y="2189119"/>
                </a:lnTo>
                <a:lnTo>
                  <a:pt x="5026418" y="2184301"/>
                </a:lnTo>
                <a:lnTo>
                  <a:pt x="5090140" y="2178326"/>
                </a:lnTo>
                <a:lnTo>
                  <a:pt x="5151575" y="2171192"/>
                </a:lnTo>
                <a:lnTo>
                  <a:pt x="5210722" y="2162899"/>
                </a:lnTo>
                <a:lnTo>
                  <a:pt x="5267581" y="2153449"/>
                </a:lnTo>
                <a:lnTo>
                  <a:pt x="5322153" y="2142840"/>
                </a:lnTo>
                <a:lnTo>
                  <a:pt x="5374438" y="2131072"/>
                </a:lnTo>
                <a:lnTo>
                  <a:pt x="5424434" y="2118147"/>
                </a:lnTo>
                <a:lnTo>
                  <a:pt x="5472143" y="2104063"/>
                </a:lnTo>
                <a:lnTo>
                  <a:pt x="5517565" y="2088820"/>
                </a:lnTo>
                <a:lnTo>
                  <a:pt x="5560699" y="2072420"/>
                </a:lnTo>
                <a:lnTo>
                  <a:pt x="5601545" y="2054861"/>
                </a:lnTo>
                <a:lnTo>
                  <a:pt x="5640104" y="2036143"/>
                </a:lnTo>
                <a:lnTo>
                  <a:pt x="5676375" y="2016268"/>
                </a:lnTo>
                <a:lnTo>
                  <a:pt x="5710358" y="1995234"/>
                </a:lnTo>
                <a:lnTo>
                  <a:pt x="5742054" y="1973042"/>
                </a:lnTo>
                <a:lnTo>
                  <a:pt x="5785309" y="1937582"/>
                </a:lnTo>
                <a:lnTo>
                  <a:pt x="5823416" y="1899515"/>
                </a:lnTo>
                <a:lnTo>
                  <a:pt x="5856376" y="1858843"/>
                </a:lnTo>
                <a:lnTo>
                  <a:pt x="5884190" y="1815564"/>
                </a:lnTo>
                <a:lnTo>
                  <a:pt x="5906856" y="1769679"/>
                </a:lnTo>
                <a:lnTo>
                  <a:pt x="5924375" y="1721187"/>
                </a:lnTo>
                <a:lnTo>
                  <a:pt x="5936747" y="1670090"/>
                </a:lnTo>
                <a:lnTo>
                  <a:pt x="5943971" y="1616386"/>
                </a:lnTo>
                <a:lnTo>
                  <a:pt x="5946049" y="1560076"/>
                </a:lnTo>
                <a:lnTo>
                  <a:pt x="5945598" y="1540727"/>
                </a:lnTo>
                <a:lnTo>
                  <a:pt x="5942980" y="1501160"/>
                </a:lnTo>
                <a:lnTo>
                  <a:pt x="5938074" y="1460435"/>
                </a:lnTo>
                <a:lnTo>
                  <a:pt x="5930881" y="1418551"/>
                </a:lnTo>
                <a:lnTo>
                  <a:pt x="5921400" y="1375509"/>
                </a:lnTo>
                <a:lnTo>
                  <a:pt x="5909631" y="1331309"/>
                </a:lnTo>
                <a:lnTo>
                  <a:pt x="5895575" y="1285950"/>
                </a:lnTo>
                <a:lnTo>
                  <a:pt x="5879231" y="1239433"/>
                </a:lnTo>
                <a:lnTo>
                  <a:pt x="5860600" y="1191758"/>
                </a:lnTo>
                <a:lnTo>
                  <a:pt x="5839681" y="1142924"/>
                </a:lnTo>
                <a:lnTo>
                  <a:pt x="5816475" y="1092932"/>
                </a:lnTo>
                <a:lnTo>
                  <a:pt x="5790981" y="1041782"/>
                </a:lnTo>
                <a:lnTo>
                  <a:pt x="5763199" y="989473"/>
                </a:lnTo>
                <a:lnTo>
                  <a:pt x="5733130" y="936006"/>
                </a:lnTo>
                <a:lnTo>
                  <a:pt x="5700773" y="881381"/>
                </a:lnTo>
                <a:lnTo>
                  <a:pt x="5666128" y="825598"/>
                </a:lnTo>
                <a:lnTo>
                  <a:pt x="5629196" y="768656"/>
                </a:lnTo>
                <a:lnTo>
                  <a:pt x="5589977" y="710556"/>
                </a:lnTo>
                <a:lnTo>
                  <a:pt x="5548469" y="651297"/>
                </a:lnTo>
                <a:lnTo>
                  <a:pt x="5504675" y="590880"/>
                </a:lnTo>
                <a:lnTo>
                  <a:pt x="5481919" y="560238"/>
                </a:lnTo>
                <a:lnTo>
                  <a:pt x="5458592" y="529305"/>
                </a:lnTo>
                <a:lnTo>
                  <a:pt x="5434693" y="498083"/>
                </a:lnTo>
                <a:lnTo>
                  <a:pt x="5410222" y="466572"/>
                </a:lnTo>
                <a:lnTo>
                  <a:pt x="5385179" y="434771"/>
                </a:lnTo>
                <a:lnTo>
                  <a:pt x="5359565" y="402680"/>
                </a:lnTo>
                <a:lnTo>
                  <a:pt x="5333378" y="370300"/>
                </a:lnTo>
                <a:lnTo>
                  <a:pt x="5306620" y="337630"/>
                </a:lnTo>
                <a:lnTo>
                  <a:pt x="5279289" y="304671"/>
                </a:lnTo>
                <a:lnTo>
                  <a:pt x="5251387" y="271422"/>
                </a:lnTo>
                <a:lnTo>
                  <a:pt x="5222913" y="237883"/>
                </a:lnTo>
                <a:lnTo>
                  <a:pt x="5193867" y="204055"/>
                </a:lnTo>
                <a:lnTo>
                  <a:pt x="5164249" y="169937"/>
                </a:lnTo>
                <a:lnTo>
                  <a:pt x="5134059" y="135530"/>
                </a:lnTo>
                <a:lnTo>
                  <a:pt x="5103297" y="100833"/>
                </a:lnTo>
                <a:lnTo>
                  <a:pt x="5071963" y="65846"/>
                </a:lnTo>
                <a:lnTo>
                  <a:pt x="5040058" y="30570"/>
                </a:lnTo>
                <a:lnTo>
                  <a:pt x="5011420" y="0"/>
                </a:lnTo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50802" y="7320363"/>
            <a:ext cx="342900" cy="350520"/>
          </a:xfrm>
          <a:custGeom>
            <a:avLst/>
            <a:gdLst/>
            <a:ahLst/>
            <a:cxnLst/>
            <a:rect l="l" t="t" r="r" b="b"/>
            <a:pathLst>
              <a:path w="342900" h="350520">
                <a:moveTo>
                  <a:pt x="0" y="0"/>
                </a:moveTo>
                <a:lnTo>
                  <a:pt x="104185" y="350104"/>
                </a:lnTo>
                <a:lnTo>
                  <a:pt x="342607" y="1267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59647" y="8693934"/>
            <a:ext cx="358775" cy="314960"/>
          </a:xfrm>
          <a:custGeom>
            <a:avLst/>
            <a:gdLst/>
            <a:ahLst/>
            <a:cxnLst/>
            <a:rect l="l" t="t" r="r" b="b"/>
            <a:pathLst>
              <a:path w="358775" h="314959">
                <a:moveTo>
                  <a:pt x="358418" y="0"/>
                </a:moveTo>
                <a:lnTo>
                  <a:pt x="0" y="70301"/>
                </a:lnTo>
                <a:lnTo>
                  <a:pt x="271300" y="314859"/>
                </a:lnTo>
                <a:lnTo>
                  <a:pt x="358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740" y="5802657"/>
            <a:ext cx="1112520" cy="1112520"/>
          </a:xfrm>
          <a:custGeom>
            <a:avLst/>
            <a:gdLst/>
            <a:ahLst/>
            <a:cxnLst/>
            <a:rect l="l" t="t" r="r" b="b"/>
            <a:pathLst>
              <a:path w="1112520" h="1112520">
                <a:moveTo>
                  <a:pt x="578694" y="0"/>
                </a:moveTo>
                <a:lnTo>
                  <a:pt x="533716" y="0"/>
                </a:lnTo>
                <a:lnTo>
                  <a:pt x="488856" y="3611"/>
                </a:lnTo>
                <a:lnTo>
                  <a:pt x="444351" y="10835"/>
                </a:lnTo>
                <a:lnTo>
                  <a:pt x="400436" y="21671"/>
                </a:lnTo>
                <a:lnTo>
                  <a:pt x="357349" y="36118"/>
                </a:lnTo>
                <a:lnTo>
                  <a:pt x="315325" y="54177"/>
                </a:lnTo>
                <a:lnTo>
                  <a:pt x="274600" y="75848"/>
                </a:lnTo>
                <a:lnTo>
                  <a:pt x="235412" y="101131"/>
                </a:lnTo>
                <a:lnTo>
                  <a:pt x="197996" y="130026"/>
                </a:lnTo>
                <a:lnTo>
                  <a:pt x="162589" y="162533"/>
                </a:lnTo>
                <a:lnTo>
                  <a:pt x="130071" y="197928"/>
                </a:lnTo>
                <a:lnTo>
                  <a:pt x="101166" y="235331"/>
                </a:lnTo>
                <a:lnTo>
                  <a:pt x="75875" y="274506"/>
                </a:lnTo>
                <a:lnTo>
                  <a:pt x="54196" y="315216"/>
                </a:lnTo>
                <a:lnTo>
                  <a:pt x="36130" y="357226"/>
                </a:lnTo>
                <a:lnTo>
                  <a:pt x="21678" y="400298"/>
                </a:lnTo>
                <a:lnTo>
                  <a:pt x="10839" y="444197"/>
                </a:lnTo>
                <a:lnTo>
                  <a:pt x="3613" y="488687"/>
                </a:lnTo>
                <a:lnTo>
                  <a:pt x="0" y="533532"/>
                </a:lnTo>
                <a:lnTo>
                  <a:pt x="0" y="578494"/>
                </a:lnTo>
                <a:lnTo>
                  <a:pt x="3613" y="623338"/>
                </a:lnTo>
                <a:lnTo>
                  <a:pt x="10839" y="667828"/>
                </a:lnTo>
                <a:lnTo>
                  <a:pt x="21678" y="711727"/>
                </a:lnTo>
                <a:lnTo>
                  <a:pt x="36130" y="754800"/>
                </a:lnTo>
                <a:lnTo>
                  <a:pt x="54196" y="796809"/>
                </a:lnTo>
                <a:lnTo>
                  <a:pt x="75875" y="837520"/>
                </a:lnTo>
                <a:lnTo>
                  <a:pt x="101166" y="876695"/>
                </a:lnTo>
                <a:lnTo>
                  <a:pt x="130071" y="914098"/>
                </a:lnTo>
                <a:lnTo>
                  <a:pt x="162589" y="949493"/>
                </a:lnTo>
                <a:lnTo>
                  <a:pt x="197996" y="982001"/>
                </a:lnTo>
                <a:lnTo>
                  <a:pt x="235412" y="1010897"/>
                </a:lnTo>
                <a:lnTo>
                  <a:pt x="274600" y="1036181"/>
                </a:lnTo>
                <a:lnTo>
                  <a:pt x="315325" y="1057854"/>
                </a:lnTo>
                <a:lnTo>
                  <a:pt x="357349" y="1075914"/>
                </a:lnTo>
                <a:lnTo>
                  <a:pt x="400436" y="1090362"/>
                </a:lnTo>
                <a:lnTo>
                  <a:pt x="444351" y="1101198"/>
                </a:lnTo>
                <a:lnTo>
                  <a:pt x="488856" y="1108422"/>
                </a:lnTo>
                <a:lnTo>
                  <a:pt x="533716" y="1112034"/>
                </a:lnTo>
                <a:lnTo>
                  <a:pt x="578694" y="1112034"/>
                </a:lnTo>
                <a:lnTo>
                  <a:pt x="623554" y="1108422"/>
                </a:lnTo>
                <a:lnTo>
                  <a:pt x="668060" y="1101198"/>
                </a:lnTo>
                <a:lnTo>
                  <a:pt x="711974" y="1090362"/>
                </a:lnTo>
                <a:lnTo>
                  <a:pt x="755062" y="1075914"/>
                </a:lnTo>
                <a:lnTo>
                  <a:pt x="797086" y="1057854"/>
                </a:lnTo>
                <a:lnTo>
                  <a:pt x="837810" y="1036181"/>
                </a:lnTo>
                <a:lnTo>
                  <a:pt x="876998" y="1010897"/>
                </a:lnTo>
                <a:lnTo>
                  <a:pt x="914414" y="982001"/>
                </a:lnTo>
                <a:lnTo>
                  <a:pt x="949822" y="949493"/>
                </a:lnTo>
                <a:lnTo>
                  <a:pt x="982339" y="914098"/>
                </a:lnTo>
                <a:lnTo>
                  <a:pt x="1011244" y="876695"/>
                </a:lnTo>
                <a:lnTo>
                  <a:pt x="1036535" y="837520"/>
                </a:lnTo>
                <a:lnTo>
                  <a:pt x="1058213" y="796809"/>
                </a:lnTo>
                <a:lnTo>
                  <a:pt x="1076279" y="754800"/>
                </a:lnTo>
                <a:lnTo>
                  <a:pt x="1090731" y="711727"/>
                </a:lnTo>
                <a:lnTo>
                  <a:pt x="1101570" y="667828"/>
                </a:lnTo>
                <a:lnTo>
                  <a:pt x="1108796" y="623338"/>
                </a:lnTo>
                <a:lnTo>
                  <a:pt x="1112409" y="578494"/>
                </a:lnTo>
                <a:lnTo>
                  <a:pt x="1112409" y="533532"/>
                </a:lnTo>
                <a:lnTo>
                  <a:pt x="1108796" y="488687"/>
                </a:lnTo>
                <a:lnTo>
                  <a:pt x="1101570" y="444197"/>
                </a:lnTo>
                <a:lnTo>
                  <a:pt x="1090731" y="400298"/>
                </a:lnTo>
                <a:lnTo>
                  <a:pt x="1076279" y="357226"/>
                </a:lnTo>
                <a:lnTo>
                  <a:pt x="1058213" y="315216"/>
                </a:lnTo>
                <a:lnTo>
                  <a:pt x="1036535" y="274506"/>
                </a:lnTo>
                <a:lnTo>
                  <a:pt x="1011244" y="235331"/>
                </a:lnTo>
                <a:lnTo>
                  <a:pt x="982339" y="197928"/>
                </a:lnTo>
                <a:lnTo>
                  <a:pt x="949822" y="162533"/>
                </a:lnTo>
                <a:lnTo>
                  <a:pt x="914414" y="130026"/>
                </a:lnTo>
                <a:lnTo>
                  <a:pt x="876998" y="101131"/>
                </a:lnTo>
                <a:lnTo>
                  <a:pt x="837810" y="75848"/>
                </a:lnTo>
                <a:lnTo>
                  <a:pt x="797086" y="54177"/>
                </a:lnTo>
                <a:lnTo>
                  <a:pt x="755062" y="36118"/>
                </a:lnTo>
                <a:lnTo>
                  <a:pt x="711974" y="21671"/>
                </a:lnTo>
                <a:lnTo>
                  <a:pt x="668060" y="10835"/>
                </a:lnTo>
                <a:lnTo>
                  <a:pt x="623554" y="3611"/>
                </a:lnTo>
                <a:lnTo>
                  <a:pt x="57869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76272" y="5955704"/>
            <a:ext cx="3752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5107" rIns="0" bIns="0" rtlCol="0">
            <a:spAutoFit/>
          </a:bodyPr>
          <a:lstStyle/>
          <a:p>
            <a:pPr marL="1766570" marR="5080" indent="-1560195">
              <a:lnSpc>
                <a:spcPts val="10640"/>
              </a:lnSpc>
              <a:spcBef>
                <a:spcPts val="819"/>
              </a:spcBef>
            </a:pPr>
            <a:r>
              <a:rPr sz="9200" spc="434" dirty="0"/>
              <a:t>But </a:t>
            </a:r>
            <a:r>
              <a:rPr sz="9200" spc="370" dirty="0"/>
              <a:t>how </a:t>
            </a:r>
            <a:r>
              <a:rPr sz="9200" spc="330" dirty="0"/>
              <a:t>does </a:t>
            </a:r>
            <a:r>
              <a:rPr sz="9200" spc="445" dirty="0"/>
              <a:t>this </a:t>
            </a:r>
            <a:r>
              <a:rPr sz="9200" spc="385" dirty="0"/>
              <a:t>affect </a:t>
            </a:r>
            <a:r>
              <a:rPr sz="9200" spc="490" dirty="0"/>
              <a:t>the</a:t>
            </a:r>
            <a:r>
              <a:rPr sz="9200" spc="-1510" dirty="0"/>
              <a:t> </a:t>
            </a:r>
            <a:r>
              <a:rPr sz="9200" spc="340" dirty="0"/>
              <a:t>first  </a:t>
            </a:r>
            <a:r>
              <a:rPr sz="9200" spc="470" dirty="0"/>
              <a:t>version </a:t>
            </a:r>
            <a:r>
              <a:rPr sz="9200" spc="140" dirty="0"/>
              <a:t>of </a:t>
            </a:r>
            <a:r>
              <a:rPr sz="9200" spc="490" dirty="0"/>
              <a:t>the</a:t>
            </a:r>
            <a:r>
              <a:rPr sz="9200" spc="-380" dirty="0"/>
              <a:t> </a:t>
            </a:r>
            <a:r>
              <a:rPr sz="9200" spc="415" dirty="0"/>
              <a:t>application?</a:t>
            </a:r>
            <a:endParaRPr sz="9200"/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593" y="4793436"/>
            <a:ext cx="16031210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95" dirty="0"/>
              <a:t>What </a:t>
            </a:r>
            <a:r>
              <a:rPr spc="375" dirty="0"/>
              <a:t>is </a:t>
            </a:r>
            <a:r>
              <a:rPr spc="459" dirty="0"/>
              <a:t>wrong </a:t>
            </a:r>
            <a:r>
              <a:rPr spc="465" dirty="0"/>
              <a:t>with</a:t>
            </a:r>
            <a:r>
              <a:rPr spc="-850" dirty="0"/>
              <a:t> </a:t>
            </a:r>
            <a:r>
              <a:rPr spc="440" dirty="0"/>
              <a:t>REST?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5412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26" y="0"/>
                </a:lnTo>
                <a:lnTo>
                  <a:pt x="4450126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47528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40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6774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5090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43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21" y="543920"/>
                </a:lnTo>
                <a:lnTo>
                  <a:pt x="285666" y="415505"/>
                </a:lnTo>
                <a:lnTo>
                  <a:pt x="420403" y="415505"/>
                </a:lnTo>
                <a:lnTo>
                  <a:pt x="394584" y="336010"/>
                </a:lnTo>
                <a:lnTo>
                  <a:pt x="571343" y="207595"/>
                </a:lnTo>
                <a:close/>
              </a:path>
              <a:path w="1731645" h="544195">
                <a:moveTo>
                  <a:pt x="420403" y="415505"/>
                </a:moveTo>
                <a:lnTo>
                  <a:pt x="285666" y="415505"/>
                </a:lnTo>
                <a:lnTo>
                  <a:pt x="462111" y="543920"/>
                </a:lnTo>
                <a:lnTo>
                  <a:pt x="420403" y="415505"/>
                </a:lnTo>
                <a:close/>
              </a:path>
              <a:path w="1731645" h="544195">
                <a:moveTo>
                  <a:pt x="285666" y="0"/>
                </a:moveTo>
                <a:lnTo>
                  <a:pt x="218139" y="207595"/>
                </a:lnTo>
                <a:lnTo>
                  <a:pt x="353193" y="207595"/>
                </a:lnTo>
                <a:lnTo>
                  <a:pt x="285666" y="0"/>
                </a:lnTo>
                <a:close/>
              </a:path>
              <a:path w="1731645" h="544195">
                <a:moveTo>
                  <a:pt x="1731465" y="207595"/>
                </a:moveTo>
                <a:lnTo>
                  <a:pt x="592505" y="207595"/>
                </a:lnTo>
                <a:lnTo>
                  <a:pt x="76895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19" y="415505"/>
                </a:lnTo>
                <a:lnTo>
                  <a:pt x="987100" y="336010"/>
                </a:lnTo>
                <a:lnTo>
                  <a:pt x="1161985" y="208841"/>
                </a:lnTo>
                <a:lnTo>
                  <a:pt x="1729750" y="208841"/>
                </a:lnTo>
                <a:lnTo>
                  <a:pt x="1731465" y="207595"/>
                </a:lnTo>
                <a:close/>
              </a:path>
              <a:path w="1731645" h="544195">
                <a:moveTo>
                  <a:pt x="1012919" y="415505"/>
                </a:moveTo>
                <a:lnTo>
                  <a:pt x="878182" y="415505"/>
                </a:lnTo>
                <a:lnTo>
                  <a:pt x="1054627" y="543920"/>
                </a:lnTo>
                <a:lnTo>
                  <a:pt x="1012919" y="415505"/>
                </a:lnTo>
                <a:close/>
              </a:path>
              <a:path w="1731645" h="544195">
                <a:moveTo>
                  <a:pt x="1729750" y="208841"/>
                </a:moveTo>
                <a:lnTo>
                  <a:pt x="1161985" y="208841"/>
                </a:lnTo>
                <a:lnTo>
                  <a:pt x="1336566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5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0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61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0806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40806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0806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0806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4"/>
                </a:lnTo>
                <a:lnTo>
                  <a:pt x="0" y="597824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5"/>
                </a:lnTo>
                <a:lnTo>
                  <a:pt x="0" y="597825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5412" y="7159856"/>
            <a:ext cx="44507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90"/>
              </a:spcBef>
            </a:pPr>
            <a:r>
              <a:rPr sz="2150" spc="-25" dirty="0">
                <a:latin typeface="Arial"/>
                <a:cs typeface="Arial"/>
              </a:rPr>
              <a:t>SHOW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MORE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25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19" y="0"/>
                </a:lnTo>
                <a:lnTo>
                  <a:pt x="4450119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2845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39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2090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0396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54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32" y="543920"/>
                </a:lnTo>
                <a:lnTo>
                  <a:pt x="285677" y="415505"/>
                </a:lnTo>
                <a:lnTo>
                  <a:pt x="420414" y="415505"/>
                </a:lnTo>
                <a:lnTo>
                  <a:pt x="394595" y="336010"/>
                </a:lnTo>
                <a:lnTo>
                  <a:pt x="571354" y="207595"/>
                </a:lnTo>
                <a:close/>
              </a:path>
              <a:path w="1731645" h="544195">
                <a:moveTo>
                  <a:pt x="420414" y="415505"/>
                </a:moveTo>
                <a:lnTo>
                  <a:pt x="285677" y="415505"/>
                </a:lnTo>
                <a:lnTo>
                  <a:pt x="462122" y="543920"/>
                </a:lnTo>
                <a:lnTo>
                  <a:pt x="420414" y="415505"/>
                </a:lnTo>
                <a:close/>
              </a:path>
              <a:path w="1731645" h="544195">
                <a:moveTo>
                  <a:pt x="285677" y="0"/>
                </a:moveTo>
                <a:lnTo>
                  <a:pt x="218150" y="207595"/>
                </a:lnTo>
                <a:lnTo>
                  <a:pt x="353203" y="207595"/>
                </a:lnTo>
                <a:lnTo>
                  <a:pt x="285677" y="0"/>
                </a:lnTo>
                <a:close/>
              </a:path>
              <a:path w="1731645" h="544195">
                <a:moveTo>
                  <a:pt x="1731476" y="207595"/>
                </a:moveTo>
                <a:lnTo>
                  <a:pt x="592515" y="207595"/>
                </a:lnTo>
                <a:lnTo>
                  <a:pt x="76896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23" y="415505"/>
                </a:lnTo>
                <a:lnTo>
                  <a:pt x="987100" y="336010"/>
                </a:lnTo>
                <a:lnTo>
                  <a:pt x="1161996" y="208841"/>
                </a:lnTo>
                <a:lnTo>
                  <a:pt x="1729760" y="208841"/>
                </a:lnTo>
                <a:lnTo>
                  <a:pt x="1731476" y="207595"/>
                </a:lnTo>
                <a:close/>
              </a:path>
              <a:path w="1731645" h="544195">
                <a:moveTo>
                  <a:pt x="1012923" y="415505"/>
                </a:moveTo>
                <a:lnTo>
                  <a:pt x="878182" y="415505"/>
                </a:lnTo>
                <a:lnTo>
                  <a:pt x="1054638" y="543920"/>
                </a:lnTo>
                <a:lnTo>
                  <a:pt x="1012923" y="415505"/>
                </a:lnTo>
                <a:close/>
              </a:path>
              <a:path w="1731645" h="544195">
                <a:moveTo>
                  <a:pt x="1729760" y="208841"/>
                </a:moveTo>
                <a:lnTo>
                  <a:pt x="1161996" y="208841"/>
                </a:lnTo>
                <a:lnTo>
                  <a:pt x="1336577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6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1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72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6112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6112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6112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112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62145" y="406135"/>
            <a:ext cx="802830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5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370" dirty="0">
                <a:latin typeface="Trebuchet MS"/>
                <a:cs typeface="Trebuchet MS"/>
              </a:rPr>
              <a:t>Versioning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4881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6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9564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5412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26" y="0"/>
                </a:lnTo>
                <a:lnTo>
                  <a:pt x="4450126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47528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40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6774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5090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43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21" y="543920"/>
                </a:lnTo>
                <a:lnTo>
                  <a:pt x="285666" y="415505"/>
                </a:lnTo>
                <a:lnTo>
                  <a:pt x="420403" y="415505"/>
                </a:lnTo>
                <a:lnTo>
                  <a:pt x="394584" y="336010"/>
                </a:lnTo>
                <a:lnTo>
                  <a:pt x="571343" y="207595"/>
                </a:lnTo>
                <a:close/>
              </a:path>
              <a:path w="1731645" h="544195">
                <a:moveTo>
                  <a:pt x="420403" y="415505"/>
                </a:moveTo>
                <a:lnTo>
                  <a:pt x="285666" y="415505"/>
                </a:lnTo>
                <a:lnTo>
                  <a:pt x="462111" y="543920"/>
                </a:lnTo>
                <a:lnTo>
                  <a:pt x="420403" y="415505"/>
                </a:lnTo>
                <a:close/>
              </a:path>
              <a:path w="1731645" h="544195">
                <a:moveTo>
                  <a:pt x="285666" y="0"/>
                </a:moveTo>
                <a:lnTo>
                  <a:pt x="218139" y="207595"/>
                </a:lnTo>
                <a:lnTo>
                  <a:pt x="353193" y="207595"/>
                </a:lnTo>
                <a:lnTo>
                  <a:pt x="285666" y="0"/>
                </a:lnTo>
                <a:close/>
              </a:path>
              <a:path w="1731645" h="544195">
                <a:moveTo>
                  <a:pt x="1731465" y="207595"/>
                </a:moveTo>
                <a:lnTo>
                  <a:pt x="592505" y="207595"/>
                </a:lnTo>
                <a:lnTo>
                  <a:pt x="76895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19" y="415505"/>
                </a:lnTo>
                <a:lnTo>
                  <a:pt x="987100" y="336010"/>
                </a:lnTo>
                <a:lnTo>
                  <a:pt x="1161985" y="208841"/>
                </a:lnTo>
                <a:lnTo>
                  <a:pt x="1729750" y="208841"/>
                </a:lnTo>
                <a:lnTo>
                  <a:pt x="1731465" y="207595"/>
                </a:lnTo>
                <a:close/>
              </a:path>
              <a:path w="1731645" h="544195">
                <a:moveTo>
                  <a:pt x="1012919" y="415505"/>
                </a:moveTo>
                <a:lnTo>
                  <a:pt x="878182" y="415505"/>
                </a:lnTo>
                <a:lnTo>
                  <a:pt x="1054627" y="543920"/>
                </a:lnTo>
                <a:lnTo>
                  <a:pt x="1012919" y="415505"/>
                </a:lnTo>
                <a:close/>
              </a:path>
              <a:path w="1731645" h="544195">
                <a:moveTo>
                  <a:pt x="1729750" y="208841"/>
                </a:moveTo>
                <a:lnTo>
                  <a:pt x="1161985" y="208841"/>
                </a:lnTo>
                <a:lnTo>
                  <a:pt x="1336566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5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0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61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0806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40806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0806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0806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4"/>
                </a:lnTo>
                <a:lnTo>
                  <a:pt x="0" y="597824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5"/>
                </a:lnTo>
                <a:lnTo>
                  <a:pt x="0" y="597825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5412" y="7159856"/>
            <a:ext cx="44507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90"/>
              </a:spcBef>
            </a:pPr>
            <a:r>
              <a:rPr sz="2150" spc="-25" dirty="0">
                <a:latin typeface="Arial"/>
                <a:cs typeface="Arial"/>
              </a:rPr>
              <a:t>SHOW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MORE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25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19" y="0"/>
                </a:lnTo>
                <a:lnTo>
                  <a:pt x="4450119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2845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39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2090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0396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54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32" y="543920"/>
                </a:lnTo>
                <a:lnTo>
                  <a:pt x="285677" y="415505"/>
                </a:lnTo>
                <a:lnTo>
                  <a:pt x="420414" y="415505"/>
                </a:lnTo>
                <a:lnTo>
                  <a:pt x="394595" y="336010"/>
                </a:lnTo>
                <a:lnTo>
                  <a:pt x="571354" y="207595"/>
                </a:lnTo>
                <a:close/>
              </a:path>
              <a:path w="1731645" h="544195">
                <a:moveTo>
                  <a:pt x="420414" y="415505"/>
                </a:moveTo>
                <a:lnTo>
                  <a:pt x="285677" y="415505"/>
                </a:lnTo>
                <a:lnTo>
                  <a:pt x="462122" y="543920"/>
                </a:lnTo>
                <a:lnTo>
                  <a:pt x="420414" y="415505"/>
                </a:lnTo>
                <a:close/>
              </a:path>
              <a:path w="1731645" h="544195">
                <a:moveTo>
                  <a:pt x="285677" y="0"/>
                </a:moveTo>
                <a:lnTo>
                  <a:pt x="218150" y="207595"/>
                </a:lnTo>
                <a:lnTo>
                  <a:pt x="353203" y="207595"/>
                </a:lnTo>
                <a:lnTo>
                  <a:pt x="285677" y="0"/>
                </a:lnTo>
                <a:close/>
              </a:path>
              <a:path w="1731645" h="544195">
                <a:moveTo>
                  <a:pt x="1731476" y="207595"/>
                </a:moveTo>
                <a:lnTo>
                  <a:pt x="592515" y="207595"/>
                </a:lnTo>
                <a:lnTo>
                  <a:pt x="76896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23" y="415505"/>
                </a:lnTo>
                <a:lnTo>
                  <a:pt x="987100" y="336010"/>
                </a:lnTo>
                <a:lnTo>
                  <a:pt x="1161996" y="208841"/>
                </a:lnTo>
                <a:lnTo>
                  <a:pt x="1729760" y="208841"/>
                </a:lnTo>
                <a:lnTo>
                  <a:pt x="1731476" y="207595"/>
                </a:lnTo>
                <a:close/>
              </a:path>
              <a:path w="1731645" h="544195">
                <a:moveTo>
                  <a:pt x="1012923" y="415505"/>
                </a:moveTo>
                <a:lnTo>
                  <a:pt x="878182" y="415505"/>
                </a:lnTo>
                <a:lnTo>
                  <a:pt x="1054638" y="543920"/>
                </a:lnTo>
                <a:lnTo>
                  <a:pt x="1012923" y="415505"/>
                </a:lnTo>
                <a:close/>
              </a:path>
              <a:path w="1731645" h="544195">
                <a:moveTo>
                  <a:pt x="1729760" y="208841"/>
                </a:moveTo>
                <a:lnTo>
                  <a:pt x="1161996" y="208841"/>
                </a:lnTo>
                <a:lnTo>
                  <a:pt x="1336577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6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1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72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6112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6112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6112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112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145" y="406135"/>
            <a:ext cx="80283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45" dirty="0">
                <a:latin typeface="Georgia"/>
                <a:cs typeface="Georgia"/>
              </a:rPr>
              <a:t>What </a:t>
            </a:r>
            <a:r>
              <a:rPr sz="4950" spc="185" dirty="0">
                <a:latin typeface="Georgia"/>
                <a:cs typeface="Georgia"/>
              </a:rPr>
              <a:t>is </a:t>
            </a:r>
            <a:r>
              <a:rPr sz="4950" spc="229" dirty="0">
                <a:latin typeface="Georgia"/>
                <a:cs typeface="Georgia"/>
              </a:rPr>
              <a:t>wrong with</a:t>
            </a:r>
            <a:r>
              <a:rPr sz="4950" spc="-455" dirty="0">
                <a:latin typeface="Georgia"/>
                <a:cs typeface="Georgia"/>
              </a:rPr>
              <a:t> </a:t>
            </a:r>
            <a:r>
              <a:rPr sz="4950" spc="220" dirty="0">
                <a:latin typeface="Georgia"/>
                <a:cs typeface="Georgia"/>
              </a:rPr>
              <a:t>REST?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68899" y="1002975"/>
            <a:ext cx="46088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370" dirty="0">
                <a:latin typeface="Trebuchet MS"/>
                <a:cs typeface="Trebuchet MS"/>
              </a:rPr>
              <a:t>Versioning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4881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9564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6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04220" y="3128565"/>
            <a:ext cx="670814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-90" dirty="0">
                <a:solidFill>
                  <a:srgbClr val="EE220C"/>
                </a:solidFill>
                <a:latin typeface="Arial"/>
                <a:cs typeface="Arial"/>
              </a:rPr>
              <a:t>Diﬀerent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-1190" dirty="0">
                <a:solidFill>
                  <a:srgbClr val="EE220C"/>
                </a:solidFill>
                <a:latin typeface="Arial"/>
                <a:cs typeface="Arial"/>
              </a:rPr>
              <a:t>endpoints</a:t>
            </a:r>
            <a:endParaRPr sz="5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5412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26" y="0"/>
                </a:lnTo>
                <a:lnTo>
                  <a:pt x="4450126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47528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40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6774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5090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43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21" y="543920"/>
                </a:lnTo>
                <a:lnTo>
                  <a:pt x="285666" y="415505"/>
                </a:lnTo>
                <a:lnTo>
                  <a:pt x="420403" y="415505"/>
                </a:lnTo>
                <a:lnTo>
                  <a:pt x="394584" y="336010"/>
                </a:lnTo>
                <a:lnTo>
                  <a:pt x="571343" y="207595"/>
                </a:lnTo>
                <a:close/>
              </a:path>
              <a:path w="1731645" h="544195">
                <a:moveTo>
                  <a:pt x="420403" y="415505"/>
                </a:moveTo>
                <a:lnTo>
                  <a:pt x="285666" y="415505"/>
                </a:lnTo>
                <a:lnTo>
                  <a:pt x="462111" y="543920"/>
                </a:lnTo>
                <a:lnTo>
                  <a:pt x="420403" y="415505"/>
                </a:lnTo>
                <a:close/>
              </a:path>
              <a:path w="1731645" h="544195">
                <a:moveTo>
                  <a:pt x="285666" y="0"/>
                </a:moveTo>
                <a:lnTo>
                  <a:pt x="218139" y="207595"/>
                </a:lnTo>
                <a:lnTo>
                  <a:pt x="353193" y="207595"/>
                </a:lnTo>
                <a:lnTo>
                  <a:pt x="285666" y="0"/>
                </a:lnTo>
                <a:close/>
              </a:path>
              <a:path w="1731645" h="544195">
                <a:moveTo>
                  <a:pt x="1731465" y="207595"/>
                </a:moveTo>
                <a:lnTo>
                  <a:pt x="592505" y="207595"/>
                </a:lnTo>
                <a:lnTo>
                  <a:pt x="76895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19" y="415505"/>
                </a:lnTo>
                <a:lnTo>
                  <a:pt x="987100" y="336010"/>
                </a:lnTo>
                <a:lnTo>
                  <a:pt x="1161985" y="208841"/>
                </a:lnTo>
                <a:lnTo>
                  <a:pt x="1729750" y="208841"/>
                </a:lnTo>
                <a:lnTo>
                  <a:pt x="1731465" y="207595"/>
                </a:lnTo>
                <a:close/>
              </a:path>
              <a:path w="1731645" h="544195">
                <a:moveTo>
                  <a:pt x="1012919" y="415505"/>
                </a:moveTo>
                <a:lnTo>
                  <a:pt x="878182" y="415505"/>
                </a:lnTo>
                <a:lnTo>
                  <a:pt x="1054627" y="543920"/>
                </a:lnTo>
                <a:lnTo>
                  <a:pt x="1012919" y="415505"/>
                </a:lnTo>
                <a:close/>
              </a:path>
              <a:path w="1731645" h="544195">
                <a:moveTo>
                  <a:pt x="1729750" y="208841"/>
                </a:moveTo>
                <a:lnTo>
                  <a:pt x="1161985" y="208841"/>
                </a:lnTo>
                <a:lnTo>
                  <a:pt x="1336566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5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0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61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0806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40806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0806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0806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4"/>
                </a:lnTo>
                <a:lnTo>
                  <a:pt x="0" y="597824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5"/>
                </a:lnTo>
                <a:lnTo>
                  <a:pt x="0" y="597825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5412" y="7159856"/>
            <a:ext cx="44507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90"/>
              </a:spcBef>
            </a:pPr>
            <a:r>
              <a:rPr sz="2150" spc="-25" dirty="0">
                <a:latin typeface="Arial"/>
                <a:cs typeface="Arial"/>
              </a:rPr>
              <a:t>SHOW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MORE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25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19" y="0"/>
                </a:lnTo>
                <a:lnTo>
                  <a:pt x="4450119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2845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39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2090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0396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54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32" y="543920"/>
                </a:lnTo>
                <a:lnTo>
                  <a:pt x="285677" y="415505"/>
                </a:lnTo>
                <a:lnTo>
                  <a:pt x="420414" y="415505"/>
                </a:lnTo>
                <a:lnTo>
                  <a:pt x="394595" y="336010"/>
                </a:lnTo>
                <a:lnTo>
                  <a:pt x="571354" y="207595"/>
                </a:lnTo>
                <a:close/>
              </a:path>
              <a:path w="1731645" h="544195">
                <a:moveTo>
                  <a:pt x="420414" y="415505"/>
                </a:moveTo>
                <a:lnTo>
                  <a:pt x="285677" y="415505"/>
                </a:lnTo>
                <a:lnTo>
                  <a:pt x="462122" y="543920"/>
                </a:lnTo>
                <a:lnTo>
                  <a:pt x="420414" y="415505"/>
                </a:lnTo>
                <a:close/>
              </a:path>
              <a:path w="1731645" h="544195">
                <a:moveTo>
                  <a:pt x="285677" y="0"/>
                </a:moveTo>
                <a:lnTo>
                  <a:pt x="218150" y="207595"/>
                </a:lnTo>
                <a:lnTo>
                  <a:pt x="353203" y="207595"/>
                </a:lnTo>
                <a:lnTo>
                  <a:pt x="285677" y="0"/>
                </a:lnTo>
                <a:close/>
              </a:path>
              <a:path w="1731645" h="544195">
                <a:moveTo>
                  <a:pt x="1731476" y="207595"/>
                </a:moveTo>
                <a:lnTo>
                  <a:pt x="592515" y="207595"/>
                </a:lnTo>
                <a:lnTo>
                  <a:pt x="76896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23" y="415505"/>
                </a:lnTo>
                <a:lnTo>
                  <a:pt x="987100" y="336010"/>
                </a:lnTo>
                <a:lnTo>
                  <a:pt x="1161996" y="208841"/>
                </a:lnTo>
                <a:lnTo>
                  <a:pt x="1729760" y="208841"/>
                </a:lnTo>
                <a:lnTo>
                  <a:pt x="1731476" y="207595"/>
                </a:lnTo>
                <a:close/>
              </a:path>
              <a:path w="1731645" h="544195">
                <a:moveTo>
                  <a:pt x="1012923" y="415505"/>
                </a:moveTo>
                <a:lnTo>
                  <a:pt x="878182" y="415505"/>
                </a:lnTo>
                <a:lnTo>
                  <a:pt x="1054638" y="543920"/>
                </a:lnTo>
                <a:lnTo>
                  <a:pt x="1012923" y="415505"/>
                </a:lnTo>
                <a:close/>
              </a:path>
              <a:path w="1731645" h="544195">
                <a:moveTo>
                  <a:pt x="1729760" y="208841"/>
                </a:moveTo>
                <a:lnTo>
                  <a:pt x="1161996" y="208841"/>
                </a:lnTo>
                <a:lnTo>
                  <a:pt x="1336577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6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1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72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6112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6112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6112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112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145" y="406135"/>
            <a:ext cx="80283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45" dirty="0">
                <a:latin typeface="Georgia"/>
                <a:cs typeface="Georgia"/>
              </a:rPr>
              <a:t>What </a:t>
            </a:r>
            <a:r>
              <a:rPr sz="4950" spc="185" dirty="0">
                <a:latin typeface="Georgia"/>
                <a:cs typeface="Georgia"/>
              </a:rPr>
              <a:t>is </a:t>
            </a:r>
            <a:r>
              <a:rPr sz="4950" spc="229" dirty="0">
                <a:latin typeface="Georgia"/>
                <a:cs typeface="Georgia"/>
              </a:rPr>
              <a:t>wrong with</a:t>
            </a:r>
            <a:r>
              <a:rPr sz="4950" spc="-455" dirty="0">
                <a:latin typeface="Georgia"/>
                <a:cs typeface="Georgia"/>
              </a:rPr>
              <a:t> </a:t>
            </a:r>
            <a:r>
              <a:rPr sz="4950" spc="220" dirty="0">
                <a:latin typeface="Georgia"/>
                <a:cs typeface="Georgia"/>
              </a:rPr>
              <a:t>REST?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68899" y="1002975"/>
            <a:ext cx="46088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370" dirty="0">
                <a:latin typeface="Trebuchet MS"/>
                <a:cs typeface="Trebuchet MS"/>
              </a:rPr>
              <a:t>Versioning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4881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9564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6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31977" y="3128565"/>
            <a:ext cx="7250430" cy="2517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0"/>
              </a:spcBef>
            </a:pPr>
            <a:r>
              <a:rPr sz="5750" b="1" spc="-90" dirty="0">
                <a:solidFill>
                  <a:srgbClr val="EE220C"/>
                </a:solidFill>
                <a:latin typeface="Arial"/>
                <a:cs typeface="Arial"/>
              </a:rPr>
              <a:t>Diﬀerent</a:t>
            </a:r>
            <a:r>
              <a:rPr sz="5750" b="1" spc="-15" dirty="0">
                <a:solidFill>
                  <a:srgbClr val="EE220C"/>
                </a:solidFill>
                <a:latin typeface="Arial"/>
                <a:cs typeface="Arial"/>
              </a:rPr>
              <a:t> endpoints</a:t>
            </a:r>
            <a:endParaRPr sz="5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95"/>
              </a:spcBef>
            </a:pPr>
            <a:r>
              <a:rPr sz="5750" b="1" spc="-90" dirty="0">
                <a:solidFill>
                  <a:srgbClr val="EE220C"/>
                </a:solidFill>
                <a:latin typeface="Arial"/>
                <a:cs typeface="Arial"/>
              </a:rPr>
              <a:t>Diﬀerent</a:t>
            </a:r>
            <a:r>
              <a:rPr sz="5750" b="1" spc="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-1015" dirty="0">
                <a:solidFill>
                  <a:srgbClr val="EE220C"/>
                </a:solidFill>
                <a:latin typeface="Arial"/>
                <a:cs typeface="Arial"/>
              </a:rPr>
              <a:t>parameters</a:t>
            </a:r>
            <a:endParaRPr sz="575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5412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26" y="0"/>
                </a:lnTo>
                <a:lnTo>
                  <a:pt x="4450126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47528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40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6774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45090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43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21" y="543920"/>
                </a:lnTo>
                <a:lnTo>
                  <a:pt x="285666" y="415505"/>
                </a:lnTo>
                <a:lnTo>
                  <a:pt x="420403" y="415505"/>
                </a:lnTo>
                <a:lnTo>
                  <a:pt x="394584" y="336010"/>
                </a:lnTo>
                <a:lnTo>
                  <a:pt x="571343" y="207595"/>
                </a:lnTo>
                <a:close/>
              </a:path>
              <a:path w="1731645" h="544195">
                <a:moveTo>
                  <a:pt x="420403" y="415505"/>
                </a:moveTo>
                <a:lnTo>
                  <a:pt x="285666" y="415505"/>
                </a:lnTo>
                <a:lnTo>
                  <a:pt x="462111" y="543920"/>
                </a:lnTo>
                <a:lnTo>
                  <a:pt x="420403" y="415505"/>
                </a:lnTo>
                <a:close/>
              </a:path>
              <a:path w="1731645" h="544195">
                <a:moveTo>
                  <a:pt x="285666" y="0"/>
                </a:moveTo>
                <a:lnTo>
                  <a:pt x="218139" y="207595"/>
                </a:lnTo>
                <a:lnTo>
                  <a:pt x="353193" y="207595"/>
                </a:lnTo>
                <a:lnTo>
                  <a:pt x="285666" y="0"/>
                </a:lnTo>
                <a:close/>
              </a:path>
              <a:path w="1731645" h="544195">
                <a:moveTo>
                  <a:pt x="1731465" y="207595"/>
                </a:moveTo>
                <a:lnTo>
                  <a:pt x="592505" y="207595"/>
                </a:lnTo>
                <a:lnTo>
                  <a:pt x="76895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19" y="415505"/>
                </a:lnTo>
                <a:lnTo>
                  <a:pt x="987100" y="336010"/>
                </a:lnTo>
                <a:lnTo>
                  <a:pt x="1161985" y="208841"/>
                </a:lnTo>
                <a:lnTo>
                  <a:pt x="1729750" y="208841"/>
                </a:lnTo>
                <a:lnTo>
                  <a:pt x="1731465" y="207595"/>
                </a:lnTo>
                <a:close/>
              </a:path>
              <a:path w="1731645" h="544195">
                <a:moveTo>
                  <a:pt x="1012919" y="415505"/>
                </a:moveTo>
                <a:lnTo>
                  <a:pt x="878182" y="415505"/>
                </a:lnTo>
                <a:lnTo>
                  <a:pt x="1054627" y="543920"/>
                </a:lnTo>
                <a:lnTo>
                  <a:pt x="1012919" y="415505"/>
                </a:lnTo>
                <a:close/>
              </a:path>
              <a:path w="1731645" h="544195">
                <a:moveTo>
                  <a:pt x="1729750" y="208841"/>
                </a:moveTo>
                <a:lnTo>
                  <a:pt x="1161985" y="208841"/>
                </a:lnTo>
                <a:lnTo>
                  <a:pt x="1336566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5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0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61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0806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40806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40806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0806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39" y="0"/>
                </a:lnTo>
                <a:lnTo>
                  <a:pt x="381933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4"/>
                </a:lnTo>
                <a:lnTo>
                  <a:pt x="0" y="597824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5169" y="7043031"/>
            <a:ext cx="2211070" cy="598170"/>
          </a:xfrm>
          <a:custGeom>
            <a:avLst/>
            <a:gdLst/>
            <a:ahLst/>
            <a:cxnLst/>
            <a:rect l="l" t="t" r="r" b="b"/>
            <a:pathLst>
              <a:path w="2211070" h="598170">
                <a:moveTo>
                  <a:pt x="0" y="0"/>
                </a:moveTo>
                <a:lnTo>
                  <a:pt x="2210602" y="0"/>
                </a:lnTo>
                <a:lnTo>
                  <a:pt x="2210602" y="597825"/>
                </a:lnTo>
                <a:lnTo>
                  <a:pt x="0" y="597825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5412" y="7159856"/>
            <a:ext cx="44507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90"/>
              </a:spcBef>
            </a:pPr>
            <a:r>
              <a:rPr sz="2150" spc="-25" dirty="0">
                <a:latin typeface="Arial"/>
                <a:cs typeface="Arial"/>
              </a:rPr>
              <a:t>SHOW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15" dirty="0">
                <a:latin typeface="Arial"/>
                <a:cs typeface="Arial"/>
              </a:rPr>
              <a:t>MORE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25" y="2932874"/>
            <a:ext cx="4450715" cy="5982970"/>
          </a:xfrm>
          <a:custGeom>
            <a:avLst/>
            <a:gdLst/>
            <a:ahLst/>
            <a:cxnLst/>
            <a:rect l="l" t="t" r="r" b="b"/>
            <a:pathLst>
              <a:path w="4450715" h="5982970">
                <a:moveTo>
                  <a:pt x="0" y="0"/>
                </a:moveTo>
                <a:lnTo>
                  <a:pt x="4450119" y="0"/>
                </a:lnTo>
                <a:lnTo>
                  <a:pt x="4450119" y="5982529"/>
                </a:lnTo>
                <a:lnTo>
                  <a:pt x="0" y="5982529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2845" y="4136114"/>
            <a:ext cx="1780539" cy="1615440"/>
          </a:xfrm>
          <a:custGeom>
            <a:avLst/>
            <a:gdLst/>
            <a:ahLst/>
            <a:cxnLst/>
            <a:rect l="l" t="t" r="r" b="b"/>
            <a:pathLst>
              <a:path w="1780539" h="1615439">
                <a:moveTo>
                  <a:pt x="0" y="0"/>
                </a:moveTo>
                <a:lnTo>
                  <a:pt x="1780385" y="0"/>
                </a:lnTo>
                <a:lnTo>
                  <a:pt x="1780385" y="1614861"/>
                </a:lnTo>
                <a:lnTo>
                  <a:pt x="0" y="1614861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2090" y="3227598"/>
            <a:ext cx="3787775" cy="654685"/>
          </a:xfrm>
          <a:custGeom>
            <a:avLst/>
            <a:gdLst/>
            <a:ahLst/>
            <a:cxnLst/>
            <a:rect l="l" t="t" r="r" b="b"/>
            <a:pathLst>
              <a:path w="3787775" h="654685">
                <a:moveTo>
                  <a:pt x="0" y="0"/>
                </a:moveTo>
                <a:lnTo>
                  <a:pt x="3787392" y="0"/>
                </a:lnTo>
                <a:lnTo>
                  <a:pt x="3787392" y="654168"/>
                </a:lnTo>
                <a:lnTo>
                  <a:pt x="0" y="65416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0396" y="4126555"/>
            <a:ext cx="1731645" cy="544195"/>
          </a:xfrm>
          <a:custGeom>
            <a:avLst/>
            <a:gdLst/>
            <a:ahLst/>
            <a:cxnLst/>
            <a:rect l="l" t="t" r="r" b="b"/>
            <a:pathLst>
              <a:path w="1731645" h="544195">
                <a:moveTo>
                  <a:pt x="571354" y="207595"/>
                </a:moveTo>
                <a:lnTo>
                  <a:pt x="0" y="207595"/>
                </a:lnTo>
                <a:lnTo>
                  <a:pt x="176444" y="336010"/>
                </a:lnTo>
                <a:lnTo>
                  <a:pt x="109232" y="543920"/>
                </a:lnTo>
                <a:lnTo>
                  <a:pt x="285677" y="415505"/>
                </a:lnTo>
                <a:lnTo>
                  <a:pt x="420414" y="415505"/>
                </a:lnTo>
                <a:lnTo>
                  <a:pt x="394595" y="336010"/>
                </a:lnTo>
                <a:lnTo>
                  <a:pt x="571354" y="207595"/>
                </a:lnTo>
                <a:close/>
              </a:path>
              <a:path w="1731645" h="544195">
                <a:moveTo>
                  <a:pt x="420414" y="415505"/>
                </a:moveTo>
                <a:lnTo>
                  <a:pt x="285677" y="415505"/>
                </a:lnTo>
                <a:lnTo>
                  <a:pt x="462122" y="543920"/>
                </a:lnTo>
                <a:lnTo>
                  <a:pt x="420414" y="415505"/>
                </a:lnTo>
                <a:close/>
              </a:path>
              <a:path w="1731645" h="544195">
                <a:moveTo>
                  <a:pt x="285677" y="0"/>
                </a:moveTo>
                <a:lnTo>
                  <a:pt x="218150" y="207595"/>
                </a:lnTo>
                <a:lnTo>
                  <a:pt x="353203" y="207595"/>
                </a:lnTo>
                <a:lnTo>
                  <a:pt x="285677" y="0"/>
                </a:lnTo>
                <a:close/>
              </a:path>
              <a:path w="1731645" h="544195">
                <a:moveTo>
                  <a:pt x="1731476" y="207595"/>
                </a:moveTo>
                <a:lnTo>
                  <a:pt x="592515" y="207595"/>
                </a:lnTo>
                <a:lnTo>
                  <a:pt x="768960" y="336010"/>
                </a:lnTo>
                <a:lnTo>
                  <a:pt x="701737" y="543920"/>
                </a:lnTo>
                <a:lnTo>
                  <a:pt x="878182" y="415505"/>
                </a:lnTo>
                <a:lnTo>
                  <a:pt x="1012923" y="415505"/>
                </a:lnTo>
                <a:lnTo>
                  <a:pt x="987100" y="336010"/>
                </a:lnTo>
                <a:lnTo>
                  <a:pt x="1161996" y="208841"/>
                </a:lnTo>
                <a:lnTo>
                  <a:pt x="1729760" y="208841"/>
                </a:lnTo>
                <a:lnTo>
                  <a:pt x="1731476" y="207595"/>
                </a:lnTo>
                <a:close/>
              </a:path>
              <a:path w="1731645" h="544195">
                <a:moveTo>
                  <a:pt x="1012923" y="415505"/>
                </a:moveTo>
                <a:lnTo>
                  <a:pt x="878182" y="415505"/>
                </a:lnTo>
                <a:lnTo>
                  <a:pt x="1054638" y="543920"/>
                </a:lnTo>
                <a:lnTo>
                  <a:pt x="1012923" y="415505"/>
                </a:lnTo>
                <a:close/>
              </a:path>
              <a:path w="1731645" h="544195">
                <a:moveTo>
                  <a:pt x="1729760" y="208841"/>
                </a:moveTo>
                <a:lnTo>
                  <a:pt x="1161996" y="208841"/>
                </a:lnTo>
                <a:lnTo>
                  <a:pt x="1336577" y="336010"/>
                </a:lnTo>
                <a:lnTo>
                  <a:pt x="1269354" y="543920"/>
                </a:lnTo>
                <a:lnTo>
                  <a:pt x="1445798" y="415505"/>
                </a:lnTo>
                <a:lnTo>
                  <a:pt x="1580536" y="415505"/>
                </a:lnTo>
                <a:lnTo>
                  <a:pt x="1554717" y="336010"/>
                </a:lnTo>
                <a:lnTo>
                  <a:pt x="1729760" y="208841"/>
                </a:lnTo>
                <a:close/>
              </a:path>
              <a:path w="1731645" h="544195">
                <a:moveTo>
                  <a:pt x="1580536" y="415505"/>
                </a:moveTo>
                <a:lnTo>
                  <a:pt x="1445798" y="415505"/>
                </a:lnTo>
                <a:lnTo>
                  <a:pt x="1622243" y="543920"/>
                </a:lnTo>
                <a:lnTo>
                  <a:pt x="1580536" y="415505"/>
                </a:lnTo>
                <a:close/>
              </a:path>
              <a:path w="1731645" h="544195">
                <a:moveTo>
                  <a:pt x="878182" y="0"/>
                </a:moveTo>
                <a:lnTo>
                  <a:pt x="810655" y="207595"/>
                </a:lnTo>
                <a:lnTo>
                  <a:pt x="945719" y="207595"/>
                </a:lnTo>
                <a:lnTo>
                  <a:pt x="878182" y="0"/>
                </a:lnTo>
                <a:close/>
              </a:path>
              <a:path w="1731645" h="544195">
                <a:moveTo>
                  <a:pt x="1445798" y="0"/>
                </a:moveTo>
                <a:lnTo>
                  <a:pt x="1378272" y="207595"/>
                </a:lnTo>
                <a:lnTo>
                  <a:pt x="1513325" y="207595"/>
                </a:lnTo>
                <a:lnTo>
                  <a:pt x="144579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6112" y="6745805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6112" y="7420161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6112" y="8080204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112" y="6071448"/>
            <a:ext cx="3819525" cy="532765"/>
          </a:xfrm>
          <a:custGeom>
            <a:avLst/>
            <a:gdLst/>
            <a:ahLst/>
            <a:cxnLst/>
            <a:rect l="l" t="t" r="r" b="b"/>
            <a:pathLst>
              <a:path w="3819525" h="532765">
                <a:moveTo>
                  <a:pt x="0" y="0"/>
                </a:moveTo>
                <a:lnTo>
                  <a:pt x="3819349" y="0"/>
                </a:lnTo>
                <a:lnTo>
                  <a:pt x="3819349" y="532235"/>
                </a:lnTo>
                <a:lnTo>
                  <a:pt x="0" y="532235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145" y="406135"/>
            <a:ext cx="80283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45" dirty="0">
                <a:latin typeface="Georgia"/>
                <a:cs typeface="Georgia"/>
              </a:rPr>
              <a:t>What </a:t>
            </a:r>
            <a:r>
              <a:rPr sz="4950" spc="185" dirty="0">
                <a:latin typeface="Georgia"/>
                <a:cs typeface="Georgia"/>
              </a:rPr>
              <a:t>is </a:t>
            </a:r>
            <a:r>
              <a:rPr sz="4950" spc="229" dirty="0">
                <a:latin typeface="Georgia"/>
                <a:cs typeface="Georgia"/>
              </a:rPr>
              <a:t>wrong with</a:t>
            </a:r>
            <a:r>
              <a:rPr sz="4950" spc="-455" dirty="0">
                <a:latin typeface="Georgia"/>
                <a:cs typeface="Georgia"/>
              </a:rPr>
              <a:t> </a:t>
            </a:r>
            <a:r>
              <a:rPr sz="4950" spc="220" dirty="0">
                <a:latin typeface="Georgia"/>
                <a:cs typeface="Georgia"/>
              </a:rPr>
              <a:t>REST?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68899" y="1002975"/>
            <a:ext cx="46088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370" dirty="0">
                <a:latin typeface="Trebuchet MS"/>
                <a:cs typeface="Trebuchet MS"/>
              </a:rPr>
              <a:t>Versioning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4881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9564" y="9207416"/>
            <a:ext cx="2042160" cy="11093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215"/>
              </a:spcBef>
            </a:pPr>
            <a:r>
              <a:rPr sz="6600" spc="-19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6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877020" y="3128565"/>
            <a:ext cx="8352155" cy="41198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20"/>
              </a:spcBef>
            </a:pPr>
            <a:r>
              <a:rPr sz="5750" b="1" spc="-90" dirty="0">
                <a:solidFill>
                  <a:srgbClr val="EE220C"/>
                </a:solidFill>
                <a:latin typeface="Arial"/>
                <a:cs typeface="Arial"/>
              </a:rPr>
              <a:t>Diﬀerent</a:t>
            </a:r>
            <a:r>
              <a:rPr sz="5750" b="1" spc="-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5750" b="1" spc="-15" dirty="0">
                <a:solidFill>
                  <a:srgbClr val="EE220C"/>
                </a:solidFill>
                <a:latin typeface="Arial"/>
                <a:cs typeface="Arial"/>
              </a:rPr>
              <a:t>endpoints</a:t>
            </a:r>
            <a:endParaRPr sz="5750">
              <a:latin typeface="Arial"/>
              <a:cs typeface="Arial"/>
            </a:endParaRPr>
          </a:p>
          <a:p>
            <a:pPr marL="12700" marR="5080" indent="8255" algn="ctr">
              <a:lnSpc>
                <a:spcPct val="182800"/>
              </a:lnSpc>
              <a:spcBef>
                <a:spcPts val="85"/>
              </a:spcBef>
            </a:pPr>
            <a:r>
              <a:rPr sz="5750" b="1" spc="-90" dirty="0">
                <a:solidFill>
                  <a:srgbClr val="EE220C"/>
                </a:solidFill>
                <a:latin typeface="Arial"/>
                <a:cs typeface="Arial"/>
              </a:rPr>
              <a:t>Diﬀerent </a:t>
            </a:r>
            <a:r>
              <a:rPr sz="5750" b="1" spc="60" dirty="0">
                <a:solidFill>
                  <a:srgbClr val="EE220C"/>
                </a:solidFill>
                <a:latin typeface="Arial"/>
                <a:cs typeface="Arial"/>
              </a:rPr>
              <a:t>parameters  </a:t>
            </a:r>
            <a:r>
              <a:rPr sz="5750" b="1" spc="-90" dirty="0">
                <a:solidFill>
                  <a:srgbClr val="EE220C"/>
                </a:solidFill>
                <a:latin typeface="Arial"/>
                <a:cs typeface="Arial"/>
              </a:rPr>
              <a:t>Diﬀerent  </a:t>
            </a:r>
            <a:r>
              <a:rPr sz="5750" b="1" spc="-60" dirty="0">
                <a:solidFill>
                  <a:srgbClr val="EE220C"/>
                </a:solidFill>
                <a:latin typeface="Arial"/>
                <a:cs typeface="Arial"/>
              </a:rPr>
              <a:t>datastructures</a:t>
            </a:r>
            <a:endParaRPr sz="575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6228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9200" spc="70" dirty="0"/>
              <a:t>Wait </a:t>
            </a:r>
            <a:r>
              <a:rPr sz="9200" spc="570" dirty="0"/>
              <a:t>a</a:t>
            </a:r>
            <a:r>
              <a:rPr sz="9200" spc="85" dirty="0"/>
              <a:t> </a:t>
            </a:r>
            <a:r>
              <a:rPr sz="9200" spc="315" dirty="0"/>
              <a:t>minute..</a:t>
            </a:r>
            <a:endParaRPr sz="92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9200" spc="85" dirty="0"/>
              <a:t>Did </a:t>
            </a:r>
            <a:r>
              <a:rPr sz="9200" spc="459" dirty="0"/>
              <a:t>we </a:t>
            </a:r>
            <a:r>
              <a:rPr sz="9200" b="1" spc="-65" dirty="0">
                <a:latin typeface="Trebuchet MS"/>
                <a:cs typeface="Trebuchet MS"/>
              </a:rPr>
              <a:t>documentt </a:t>
            </a:r>
            <a:r>
              <a:rPr sz="9200" spc="335" dirty="0"/>
              <a:t>all</a:t>
            </a:r>
            <a:r>
              <a:rPr sz="9200" spc="-725" dirty="0"/>
              <a:t> </a:t>
            </a:r>
            <a:r>
              <a:rPr sz="9200" spc="580" dirty="0"/>
              <a:t>this?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0198" y="1128007"/>
            <a:ext cx="14563619" cy="8184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6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225" dirty="0"/>
              <a:t>Don’t </a:t>
            </a:r>
            <a:r>
              <a:rPr spc="305" dirty="0"/>
              <a:t>forget </a:t>
            </a:r>
            <a:r>
              <a:rPr spc="505" dirty="0"/>
              <a:t>the</a:t>
            </a:r>
            <a:r>
              <a:rPr spc="-345" dirty="0"/>
              <a:t> </a:t>
            </a:r>
            <a:r>
              <a:rPr b="1" spc="1575" dirty="0">
                <a:latin typeface="Trebuchet MS"/>
                <a:cs typeface="Trebuchet MS"/>
              </a:rPr>
              <a:t>HAL</a:t>
            </a: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pc="350" dirty="0"/>
              <a:t>guidelines</a:t>
            </a:r>
            <a:r>
              <a:rPr spc="70" dirty="0"/>
              <a:t> </a:t>
            </a:r>
            <a:r>
              <a:rPr spc="400" dirty="0"/>
              <a:t>btw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249072"/>
            <a:ext cx="802830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5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050" dirty="0">
                <a:latin typeface="Trebuchet MS"/>
                <a:cs typeface="Trebuchet MS"/>
              </a:rPr>
              <a:t>HAL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7099" y="3139276"/>
            <a:ext cx="12922386" cy="4174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249072"/>
            <a:ext cx="802830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5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050" dirty="0">
                <a:latin typeface="Trebuchet MS"/>
                <a:cs typeface="Trebuchet MS"/>
              </a:rPr>
              <a:t>HAL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7099" y="3139276"/>
            <a:ext cx="12922386" cy="4174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4945" y="6032591"/>
            <a:ext cx="4987925" cy="1225550"/>
          </a:xfrm>
          <a:custGeom>
            <a:avLst/>
            <a:gdLst/>
            <a:ahLst/>
            <a:cxnLst/>
            <a:rect l="l" t="t" r="r" b="b"/>
            <a:pathLst>
              <a:path w="4987925" h="1225550">
                <a:moveTo>
                  <a:pt x="402543" y="0"/>
                </a:moveTo>
                <a:lnTo>
                  <a:pt x="4584760" y="0"/>
                </a:lnTo>
                <a:lnTo>
                  <a:pt x="4647672" y="157"/>
                </a:lnTo>
                <a:lnTo>
                  <a:pt x="4699851" y="1262"/>
                </a:lnTo>
                <a:lnTo>
                  <a:pt x="4744200" y="4260"/>
                </a:lnTo>
                <a:lnTo>
                  <a:pt x="4783620" y="10099"/>
                </a:lnTo>
                <a:lnTo>
                  <a:pt x="4821015" y="19726"/>
                </a:lnTo>
                <a:lnTo>
                  <a:pt x="4869164" y="43507"/>
                </a:lnTo>
                <a:lnTo>
                  <a:pt x="4910540" y="76762"/>
                </a:lnTo>
                <a:lnTo>
                  <a:pt x="4943794" y="118140"/>
                </a:lnTo>
                <a:lnTo>
                  <a:pt x="4967576" y="166291"/>
                </a:lnTo>
                <a:lnTo>
                  <a:pt x="4977203" y="203698"/>
                </a:lnTo>
                <a:lnTo>
                  <a:pt x="4983042" y="243218"/>
                </a:lnTo>
                <a:lnTo>
                  <a:pt x="4986041" y="287839"/>
                </a:lnTo>
                <a:lnTo>
                  <a:pt x="4987145" y="340548"/>
                </a:lnTo>
                <a:lnTo>
                  <a:pt x="4987303" y="404333"/>
                </a:lnTo>
                <a:lnTo>
                  <a:pt x="4987303" y="823011"/>
                </a:lnTo>
                <a:lnTo>
                  <a:pt x="4987145" y="885922"/>
                </a:lnTo>
                <a:lnTo>
                  <a:pt x="4986041" y="938102"/>
                </a:lnTo>
                <a:lnTo>
                  <a:pt x="4983042" y="982451"/>
                </a:lnTo>
                <a:lnTo>
                  <a:pt x="4977203" y="1021871"/>
                </a:lnTo>
                <a:lnTo>
                  <a:pt x="4967576" y="1059266"/>
                </a:lnTo>
                <a:lnTo>
                  <a:pt x="4943794" y="1107414"/>
                </a:lnTo>
                <a:lnTo>
                  <a:pt x="4910540" y="1148790"/>
                </a:lnTo>
                <a:lnTo>
                  <a:pt x="4869164" y="1182044"/>
                </a:lnTo>
                <a:lnTo>
                  <a:pt x="4821015" y="1205827"/>
                </a:lnTo>
                <a:lnTo>
                  <a:pt x="4783606" y="1215454"/>
                </a:lnTo>
                <a:lnTo>
                  <a:pt x="4744085" y="1221293"/>
                </a:lnTo>
                <a:lnTo>
                  <a:pt x="4699465" y="1224291"/>
                </a:lnTo>
                <a:lnTo>
                  <a:pt x="4646756" y="1225396"/>
                </a:lnTo>
                <a:lnTo>
                  <a:pt x="4582970" y="1225554"/>
                </a:lnTo>
                <a:lnTo>
                  <a:pt x="402543" y="1225554"/>
                </a:lnTo>
                <a:lnTo>
                  <a:pt x="339631" y="1225396"/>
                </a:lnTo>
                <a:lnTo>
                  <a:pt x="287452" y="1224291"/>
                </a:lnTo>
                <a:lnTo>
                  <a:pt x="243104" y="1221293"/>
                </a:lnTo>
                <a:lnTo>
                  <a:pt x="203684" y="1215454"/>
                </a:lnTo>
                <a:lnTo>
                  <a:pt x="166291" y="1205827"/>
                </a:lnTo>
                <a:lnTo>
                  <a:pt x="118140" y="1182044"/>
                </a:lnTo>
                <a:lnTo>
                  <a:pt x="76762" y="1148790"/>
                </a:lnTo>
                <a:lnTo>
                  <a:pt x="43507" y="1107414"/>
                </a:lnTo>
                <a:lnTo>
                  <a:pt x="19726" y="1059266"/>
                </a:lnTo>
                <a:lnTo>
                  <a:pt x="10099" y="1021857"/>
                </a:lnTo>
                <a:lnTo>
                  <a:pt x="4260" y="982336"/>
                </a:lnTo>
                <a:lnTo>
                  <a:pt x="1262" y="937715"/>
                </a:lnTo>
                <a:lnTo>
                  <a:pt x="157" y="885006"/>
                </a:lnTo>
                <a:lnTo>
                  <a:pt x="0" y="821222"/>
                </a:lnTo>
                <a:lnTo>
                  <a:pt x="0" y="402543"/>
                </a:lnTo>
                <a:lnTo>
                  <a:pt x="157" y="339631"/>
                </a:lnTo>
                <a:lnTo>
                  <a:pt x="1262" y="287452"/>
                </a:lnTo>
                <a:lnTo>
                  <a:pt x="4260" y="243104"/>
                </a:lnTo>
                <a:lnTo>
                  <a:pt x="10099" y="203684"/>
                </a:lnTo>
                <a:lnTo>
                  <a:pt x="19726" y="166291"/>
                </a:lnTo>
                <a:lnTo>
                  <a:pt x="43507" y="118140"/>
                </a:lnTo>
                <a:lnTo>
                  <a:pt x="76762" y="76762"/>
                </a:lnTo>
                <a:lnTo>
                  <a:pt x="118140" y="43507"/>
                </a:lnTo>
                <a:lnTo>
                  <a:pt x="166291" y="19726"/>
                </a:lnTo>
                <a:lnTo>
                  <a:pt x="203698" y="10099"/>
                </a:lnTo>
                <a:lnTo>
                  <a:pt x="243218" y="4260"/>
                </a:lnTo>
                <a:lnTo>
                  <a:pt x="287839" y="1262"/>
                </a:lnTo>
                <a:lnTo>
                  <a:pt x="340548" y="157"/>
                </a:lnTo>
                <a:lnTo>
                  <a:pt x="404333" y="0"/>
                </a:lnTo>
                <a:lnTo>
                  <a:pt x="402543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249072"/>
            <a:ext cx="802830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5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050" dirty="0">
                <a:latin typeface="Trebuchet MS"/>
                <a:cs typeface="Trebuchet MS"/>
              </a:rPr>
              <a:t>HAL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7099" y="3139276"/>
            <a:ext cx="12922386" cy="4174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1697" y="0"/>
            <a:ext cx="8792402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945" y="6032591"/>
            <a:ext cx="4987925" cy="1225550"/>
          </a:xfrm>
          <a:custGeom>
            <a:avLst/>
            <a:gdLst/>
            <a:ahLst/>
            <a:cxnLst/>
            <a:rect l="l" t="t" r="r" b="b"/>
            <a:pathLst>
              <a:path w="4987925" h="1225550">
                <a:moveTo>
                  <a:pt x="402543" y="0"/>
                </a:moveTo>
                <a:lnTo>
                  <a:pt x="4584760" y="0"/>
                </a:lnTo>
                <a:lnTo>
                  <a:pt x="4647672" y="157"/>
                </a:lnTo>
                <a:lnTo>
                  <a:pt x="4699851" y="1262"/>
                </a:lnTo>
                <a:lnTo>
                  <a:pt x="4744200" y="4260"/>
                </a:lnTo>
                <a:lnTo>
                  <a:pt x="4783620" y="10099"/>
                </a:lnTo>
                <a:lnTo>
                  <a:pt x="4821015" y="19726"/>
                </a:lnTo>
                <a:lnTo>
                  <a:pt x="4869164" y="43507"/>
                </a:lnTo>
                <a:lnTo>
                  <a:pt x="4910540" y="76762"/>
                </a:lnTo>
                <a:lnTo>
                  <a:pt x="4943794" y="118140"/>
                </a:lnTo>
                <a:lnTo>
                  <a:pt x="4967576" y="166291"/>
                </a:lnTo>
                <a:lnTo>
                  <a:pt x="4977203" y="203698"/>
                </a:lnTo>
                <a:lnTo>
                  <a:pt x="4983042" y="243218"/>
                </a:lnTo>
                <a:lnTo>
                  <a:pt x="4986041" y="287839"/>
                </a:lnTo>
                <a:lnTo>
                  <a:pt x="4987145" y="340548"/>
                </a:lnTo>
                <a:lnTo>
                  <a:pt x="4987303" y="404333"/>
                </a:lnTo>
                <a:lnTo>
                  <a:pt x="4987303" y="823011"/>
                </a:lnTo>
                <a:lnTo>
                  <a:pt x="4987145" y="885922"/>
                </a:lnTo>
                <a:lnTo>
                  <a:pt x="4986041" y="938102"/>
                </a:lnTo>
                <a:lnTo>
                  <a:pt x="4983042" y="982451"/>
                </a:lnTo>
                <a:lnTo>
                  <a:pt x="4977203" y="1021871"/>
                </a:lnTo>
                <a:lnTo>
                  <a:pt x="4967576" y="1059266"/>
                </a:lnTo>
                <a:lnTo>
                  <a:pt x="4943794" y="1107414"/>
                </a:lnTo>
                <a:lnTo>
                  <a:pt x="4910540" y="1148790"/>
                </a:lnTo>
                <a:lnTo>
                  <a:pt x="4869164" y="1182044"/>
                </a:lnTo>
                <a:lnTo>
                  <a:pt x="4821015" y="1205827"/>
                </a:lnTo>
                <a:lnTo>
                  <a:pt x="4783606" y="1215454"/>
                </a:lnTo>
                <a:lnTo>
                  <a:pt x="4744085" y="1221293"/>
                </a:lnTo>
                <a:lnTo>
                  <a:pt x="4699465" y="1224291"/>
                </a:lnTo>
                <a:lnTo>
                  <a:pt x="4646756" y="1225396"/>
                </a:lnTo>
                <a:lnTo>
                  <a:pt x="4582970" y="1225554"/>
                </a:lnTo>
                <a:lnTo>
                  <a:pt x="402543" y="1225554"/>
                </a:lnTo>
                <a:lnTo>
                  <a:pt x="339631" y="1225396"/>
                </a:lnTo>
                <a:lnTo>
                  <a:pt x="287452" y="1224291"/>
                </a:lnTo>
                <a:lnTo>
                  <a:pt x="243104" y="1221293"/>
                </a:lnTo>
                <a:lnTo>
                  <a:pt x="203684" y="1215454"/>
                </a:lnTo>
                <a:lnTo>
                  <a:pt x="166291" y="1205827"/>
                </a:lnTo>
                <a:lnTo>
                  <a:pt x="118140" y="1182044"/>
                </a:lnTo>
                <a:lnTo>
                  <a:pt x="76762" y="1148790"/>
                </a:lnTo>
                <a:lnTo>
                  <a:pt x="43507" y="1107414"/>
                </a:lnTo>
                <a:lnTo>
                  <a:pt x="19726" y="1059266"/>
                </a:lnTo>
                <a:lnTo>
                  <a:pt x="10099" y="1021857"/>
                </a:lnTo>
                <a:lnTo>
                  <a:pt x="4260" y="982336"/>
                </a:lnTo>
                <a:lnTo>
                  <a:pt x="1262" y="937715"/>
                </a:lnTo>
                <a:lnTo>
                  <a:pt x="157" y="885006"/>
                </a:lnTo>
                <a:lnTo>
                  <a:pt x="0" y="821222"/>
                </a:lnTo>
                <a:lnTo>
                  <a:pt x="0" y="402543"/>
                </a:lnTo>
                <a:lnTo>
                  <a:pt x="157" y="339631"/>
                </a:lnTo>
                <a:lnTo>
                  <a:pt x="1262" y="287452"/>
                </a:lnTo>
                <a:lnTo>
                  <a:pt x="4260" y="243104"/>
                </a:lnTo>
                <a:lnTo>
                  <a:pt x="10099" y="203684"/>
                </a:lnTo>
                <a:lnTo>
                  <a:pt x="19726" y="166291"/>
                </a:lnTo>
                <a:lnTo>
                  <a:pt x="43507" y="118140"/>
                </a:lnTo>
                <a:lnTo>
                  <a:pt x="76762" y="76762"/>
                </a:lnTo>
                <a:lnTo>
                  <a:pt x="118140" y="43507"/>
                </a:lnTo>
                <a:lnTo>
                  <a:pt x="166291" y="19726"/>
                </a:lnTo>
                <a:lnTo>
                  <a:pt x="203698" y="10099"/>
                </a:lnTo>
                <a:lnTo>
                  <a:pt x="243218" y="4260"/>
                </a:lnTo>
                <a:lnTo>
                  <a:pt x="287839" y="1262"/>
                </a:lnTo>
                <a:lnTo>
                  <a:pt x="340548" y="157"/>
                </a:lnTo>
                <a:lnTo>
                  <a:pt x="404333" y="0"/>
                </a:lnTo>
                <a:lnTo>
                  <a:pt x="402543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816" y="3264686"/>
            <a:ext cx="16909415" cy="46120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065" marR="5080" indent="-14604" algn="ctr">
              <a:lnSpc>
                <a:spcPts val="12120"/>
              </a:lnSpc>
              <a:spcBef>
                <a:spcPts val="295"/>
              </a:spcBef>
            </a:pPr>
            <a:r>
              <a:rPr spc="250" dirty="0"/>
              <a:t>REST </a:t>
            </a:r>
            <a:r>
              <a:rPr spc="570" dirty="0"/>
              <a:t>has </a:t>
            </a:r>
            <a:r>
              <a:rPr b="1" spc="-15" dirty="0">
                <a:latin typeface="Trebuchet MS"/>
                <a:cs typeface="Trebuchet MS"/>
              </a:rPr>
              <a:t>multtiple  </a:t>
            </a:r>
            <a:r>
              <a:rPr b="1" spc="-5" dirty="0">
                <a:latin typeface="Trebuchet MS"/>
                <a:cs typeface="Trebuchet MS"/>
              </a:rPr>
              <a:t>endpointts </a:t>
            </a:r>
            <a:r>
              <a:rPr spc="550" dirty="0"/>
              <a:t>that </a:t>
            </a:r>
            <a:r>
              <a:rPr spc="600" dirty="0"/>
              <a:t>return</a:t>
            </a:r>
            <a:r>
              <a:rPr spc="-944" dirty="0"/>
              <a:t> </a:t>
            </a:r>
            <a:r>
              <a:rPr b="1" spc="240" dirty="0">
                <a:latin typeface="Trebuchet MS"/>
                <a:cs typeface="Trebuchet MS"/>
              </a:rPr>
              <a:t>fixed  </a:t>
            </a:r>
            <a:r>
              <a:rPr b="1" spc="-400" dirty="0">
                <a:latin typeface="Trebuchet MS"/>
                <a:cs typeface="Trebuchet MS"/>
              </a:rPr>
              <a:t>datta</a:t>
            </a:r>
            <a:r>
              <a:rPr b="1" spc="-515" dirty="0">
                <a:latin typeface="Trebuchet MS"/>
                <a:cs typeface="Trebuchet MS"/>
              </a:rPr>
              <a:t> </a:t>
            </a:r>
            <a:r>
              <a:rPr b="1" spc="-240" dirty="0">
                <a:latin typeface="Trebuchet MS"/>
                <a:cs typeface="Trebuchet MS"/>
              </a:rPr>
              <a:t>sttructtures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5146659" y="10221730"/>
            <a:ext cx="757861" cy="7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249072"/>
            <a:ext cx="802830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5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050" dirty="0">
                <a:latin typeface="Trebuchet MS"/>
                <a:cs typeface="Trebuchet MS"/>
              </a:rPr>
              <a:t>HAL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7099" y="3139276"/>
            <a:ext cx="12922386" cy="4174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1697" y="0"/>
            <a:ext cx="8792402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945" y="6032591"/>
            <a:ext cx="4987925" cy="1225550"/>
          </a:xfrm>
          <a:custGeom>
            <a:avLst/>
            <a:gdLst/>
            <a:ahLst/>
            <a:cxnLst/>
            <a:rect l="l" t="t" r="r" b="b"/>
            <a:pathLst>
              <a:path w="4987925" h="1225550">
                <a:moveTo>
                  <a:pt x="402543" y="0"/>
                </a:moveTo>
                <a:lnTo>
                  <a:pt x="4584760" y="0"/>
                </a:lnTo>
                <a:lnTo>
                  <a:pt x="4647672" y="157"/>
                </a:lnTo>
                <a:lnTo>
                  <a:pt x="4699851" y="1262"/>
                </a:lnTo>
                <a:lnTo>
                  <a:pt x="4744200" y="4260"/>
                </a:lnTo>
                <a:lnTo>
                  <a:pt x="4783620" y="10099"/>
                </a:lnTo>
                <a:lnTo>
                  <a:pt x="4821015" y="19726"/>
                </a:lnTo>
                <a:lnTo>
                  <a:pt x="4869164" y="43507"/>
                </a:lnTo>
                <a:lnTo>
                  <a:pt x="4910540" y="76762"/>
                </a:lnTo>
                <a:lnTo>
                  <a:pt x="4943794" y="118140"/>
                </a:lnTo>
                <a:lnTo>
                  <a:pt x="4967576" y="166291"/>
                </a:lnTo>
                <a:lnTo>
                  <a:pt x="4977203" y="203698"/>
                </a:lnTo>
                <a:lnTo>
                  <a:pt x="4983042" y="243218"/>
                </a:lnTo>
                <a:lnTo>
                  <a:pt x="4986041" y="287839"/>
                </a:lnTo>
                <a:lnTo>
                  <a:pt x="4987145" y="340548"/>
                </a:lnTo>
                <a:lnTo>
                  <a:pt x="4987303" y="404333"/>
                </a:lnTo>
                <a:lnTo>
                  <a:pt x="4987303" y="823011"/>
                </a:lnTo>
                <a:lnTo>
                  <a:pt x="4987145" y="885922"/>
                </a:lnTo>
                <a:lnTo>
                  <a:pt x="4986041" y="938102"/>
                </a:lnTo>
                <a:lnTo>
                  <a:pt x="4983042" y="982451"/>
                </a:lnTo>
                <a:lnTo>
                  <a:pt x="4977203" y="1021871"/>
                </a:lnTo>
                <a:lnTo>
                  <a:pt x="4967576" y="1059266"/>
                </a:lnTo>
                <a:lnTo>
                  <a:pt x="4943794" y="1107414"/>
                </a:lnTo>
                <a:lnTo>
                  <a:pt x="4910540" y="1148790"/>
                </a:lnTo>
                <a:lnTo>
                  <a:pt x="4869164" y="1182044"/>
                </a:lnTo>
                <a:lnTo>
                  <a:pt x="4821015" y="1205827"/>
                </a:lnTo>
                <a:lnTo>
                  <a:pt x="4783606" y="1215454"/>
                </a:lnTo>
                <a:lnTo>
                  <a:pt x="4744085" y="1221293"/>
                </a:lnTo>
                <a:lnTo>
                  <a:pt x="4699465" y="1224291"/>
                </a:lnTo>
                <a:lnTo>
                  <a:pt x="4646756" y="1225396"/>
                </a:lnTo>
                <a:lnTo>
                  <a:pt x="4582970" y="1225554"/>
                </a:lnTo>
                <a:lnTo>
                  <a:pt x="402543" y="1225554"/>
                </a:lnTo>
                <a:lnTo>
                  <a:pt x="339631" y="1225396"/>
                </a:lnTo>
                <a:lnTo>
                  <a:pt x="287452" y="1224291"/>
                </a:lnTo>
                <a:lnTo>
                  <a:pt x="243104" y="1221293"/>
                </a:lnTo>
                <a:lnTo>
                  <a:pt x="203684" y="1215454"/>
                </a:lnTo>
                <a:lnTo>
                  <a:pt x="166291" y="1205827"/>
                </a:lnTo>
                <a:lnTo>
                  <a:pt x="118140" y="1182044"/>
                </a:lnTo>
                <a:lnTo>
                  <a:pt x="76762" y="1148790"/>
                </a:lnTo>
                <a:lnTo>
                  <a:pt x="43507" y="1107414"/>
                </a:lnTo>
                <a:lnTo>
                  <a:pt x="19726" y="1059266"/>
                </a:lnTo>
                <a:lnTo>
                  <a:pt x="10099" y="1021857"/>
                </a:lnTo>
                <a:lnTo>
                  <a:pt x="4260" y="982336"/>
                </a:lnTo>
                <a:lnTo>
                  <a:pt x="1262" y="937715"/>
                </a:lnTo>
                <a:lnTo>
                  <a:pt x="157" y="885006"/>
                </a:lnTo>
                <a:lnTo>
                  <a:pt x="0" y="821222"/>
                </a:lnTo>
                <a:lnTo>
                  <a:pt x="0" y="402543"/>
                </a:lnTo>
                <a:lnTo>
                  <a:pt x="157" y="339631"/>
                </a:lnTo>
                <a:lnTo>
                  <a:pt x="1262" y="287452"/>
                </a:lnTo>
                <a:lnTo>
                  <a:pt x="4260" y="243104"/>
                </a:lnTo>
                <a:lnTo>
                  <a:pt x="10099" y="203684"/>
                </a:lnTo>
                <a:lnTo>
                  <a:pt x="19726" y="166291"/>
                </a:lnTo>
                <a:lnTo>
                  <a:pt x="43507" y="118140"/>
                </a:lnTo>
                <a:lnTo>
                  <a:pt x="76762" y="76762"/>
                </a:lnTo>
                <a:lnTo>
                  <a:pt x="118140" y="43507"/>
                </a:lnTo>
                <a:lnTo>
                  <a:pt x="166291" y="19726"/>
                </a:lnTo>
                <a:lnTo>
                  <a:pt x="203698" y="10099"/>
                </a:lnTo>
                <a:lnTo>
                  <a:pt x="243218" y="4260"/>
                </a:lnTo>
                <a:lnTo>
                  <a:pt x="287839" y="1262"/>
                </a:lnTo>
                <a:lnTo>
                  <a:pt x="340548" y="157"/>
                </a:lnTo>
                <a:lnTo>
                  <a:pt x="404333" y="0"/>
                </a:lnTo>
                <a:lnTo>
                  <a:pt x="402543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67581" y="883009"/>
            <a:ext cx="2549525" cy="480059"/>
          </a:xfrm>
          <a:custGeom>
            <a:avLst/>
            <a:gdLst/>
            <a:ahLst/>
            <a:cxnLst/>
            <a:rect l="l" t="t" r="r" b="b"/>
            <a:pathLst>
              <a:path w="2549525" h="480059">
                <a:moveTo>
                  <a:pt x="205764" y="0"/>
                </a:moveTo>
                <a:lnTo>
                  <a:pt x="2343541" y="0"/>
                </a:lnTo>
                <a:lnTo>
                  <a:pt x="2382824" y="157"/>
                </a:lnTo>
                <a:lnTo>
                  <a:pt x="2440313" y="4253"/>
                </a:lnTo>
                <a:lnTo>
                  <a:pt x="2488923" y="22239"/>
                </a:lnTo>
                <a:lnTo>
                  <a:pt x="2527067" y="60388"/>
                </a:lnTo>
                <a:lnTo>
                  <a:pt x="2545050" y="109011"/>
                </a:lnTo>
                <a:lnTo>
                  <a:pt x="2549147" y="166867"/>
                </a:lnTo>
                <a:lnTo>
                  <a:pt x="2549304" y="206678"/>
                </a:lnTo>
                <a:lnTo>
                  <a:pt x="2549304" y="273693"/>
                </a:lnTo>
                <a:lnTo>
                  <a:pt x="2549147" y="312975"/>
                </a:lnTo>
                <a:lnTo>
                  <a:pt x="2545050" y="370458"/>
                </a:lnTo>
                <a:lnTo>
                  <a:pt x="2527067" y="419068"/>
                </a:lnTo>
                <a:lnTo>
                  <a:pt x="2488923" y="457217"/>
                </a:lnTo>
                <a:lnTo>
                  <a:pt x="2440299" y="475202"/>
                </a:lnTo>
                <a:lnTo>
                  <a:pt x="2382440" y="479299"/>
                </a:lnTo>
                <a:lnTo>
                  <a:pt x="2342630" y="479456"/>
                </a:lnTo>
                <a:lnTo>
                  <a:pt x="205764" y="479456"/>
                </a:lnTo>
                <a:lnTo>
                  <a:pt x="166481" y="479299"/>
                </a:lnTo>
                <a:lnTo>
                  <a:pt x="108997" y="475202"/>
                </a:lnTo>
                <a:lnTo>
                  <a:pt x="60388" y="457217"/>
                </a:lnTo>
                <a:lnTo>
                  <a:pt x="22239" y="419068"/>
                </a:lnTo>
                <a:lnTo>
                  <a:pt x="4253" y="370444"/>
                </a:lnTo>
                <a:lnTo>
                  <a:pt x="157" y="312589"/>
                </a:lnTo>
                <a:lnTo>
                  <a:pt x="0" y="272778"/>
                </a:lnTo>
                <a:lnTo>
                  <a:pt x="0" y="205764"/>
                </a:lnTo>
                <a:lnTo>
                  <a:pt x="157" y="166481"/>
                </a:lnTo>
                <a:lnTo>
                  <a:pt x="4253" y="108997"/>
                </a:lnTo>
                <a:lnTo>
                  <a:pt x="22239" y="60388"/>
                </a:lnTo>
                <a:lnTo>
                  <a:pt x="60388" y="22239"/>
                </a:lnTo>
                <a:lnTo>
                  <a:pt x="109011" y="4253"/>
                </a:lnTo>
                <a:lnTo>
                  <a:pt x="166867" y="157"/>
                </a:lnTo>
                <a:lnTo>
                  <a:pt x="206678" y="0"/>
                </a:lnTo>
                <a:lnTo>
                  <a:pt x="205764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249072"/>
            <a:ext cx="8028305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5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050" dirty="0">
                <a:latin typeface="Trebuchet MS"/>
                <a:cs typeface="Trebuchet MS"/>
              </a:rPr>
              <a:t>HAL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7099" y="3139276"/>
            <a:ext cx="12922386" cy="4174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11697" y="0"/>
            <a:ext cx="8792402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945" y="6032591"/>
            <a:ext cx="4987925" cy="1225550"/>
          </a:xfrm>
          <a:custGeom>
            <a:avLst/>
            <a:gdLst/>
            <a:ahLst/>
            <a:cxnLst/>
            <a:rect l="l" t="t" r="r" b="b"/>
            <a:pathLst>
              <a:path w="4987925" h="1225550">
                <a:moveTo>
                  <a:pt x="402543" y="0"/>
                </a:moveTo>
                <a:lnTo>
                  <a:pt x="4584760" y="0"/>
                </a:lnTo>
                <a:lnTo>
                  <a:pt x="4647672" y="157"/>
                </a:lnTo>
                <a:lnTo>
                  <a:pt x="4699851" y="1262"/>
                </a:lnTo>
                <a:lnTo>
                  <a:pt x="4744200" y="4260"/>
                </a:lnTo>
                <a:lnTo>
                  <a:pt x="4783620" y="10099"/>
                </a:lnTo>
                <a:lnTo>
                  <a:pt x="4821015" y="19726"/>
                </a:lnTo>
                <a:lnTo>
                  <a:pt x="4869164" y="43507"/>
                </a:lnTo>
                <a:lnTo>
                  <a:pt x="4910540" y="76762"/>
                </a:lnTo>
                <a:lnTo>
                  <a:pt x="4943794" y="118140"/>
                </a:lnTo>
                <a:lnTo>
                  <a:pt x="4967576" y="166291"/>
                </a:lnTo>
                <a:lnTo>
                  <a:pt x="4977203" y="203698"/>
                </a:lnTo>
                <a:lnTo>
                  <a:pt x="4983042" y="243218"/>
                </a:lnTo>
                <a:lnTo>
                  <a:pt x="4986041" y="287839"/>
                </a:lnTo>
                <a:lnTo>
                  <a:pt x="4987145" y="340548"/>
                </a:lnTo>
                <a:lnTo>
                  <a:pt x="4987303" y="404333"/>
                </a:lnTo>
                <a:lnTo>
                  <a:pt x="4987303" y="823011"/>
                </a:lnTo>
                <a:lnTo>
                  <a:pt x="4987145" y="885922"/>
                </a:lnTo>
                <a:lnTo>
                  <a:pt x="4986041" y="938102"/>
                </a:lnTo>
                <a:lnTo>
                  <a:pt x="4983042" y="982451"/>
                </a:lnTo>
                <a:lnTo>
                  <a:pt x="4977203" y="1021871"/>
                </a:lnTo>
                <a:lnTo>
                  <a:pt x="4967576" y="1059266"/>
                </a:lnTo>
                <a:lnTo>
                  <a:pt x="4943794" y="1107414"/>
                </a:lnTo>
                <a:lnTo>
                  <a:pt x="4910540" y="1148790"/>
                </a:lnTo>
                <a:lnTo>
                  <a:pt x="4869164" y="1182044"/>
                </a:lnTo>
                <a:lnTo>
                  <a:pt x="4821015" y="1205827"/>
                </a:lnTo>
                <a:lnTo>
                  <a:pt x="4783606" y="1215454"/>
                </a:lnTo>
                <a:lnTo>
                  <a:pt x="4744085" y="1221293"/>
                </a:lnTo>
                <a:lnTo>
                  <a:pt x="4699465" y="1224291"/>
                </a:lnTo>
                <a:lnTo>
                  <a:pt x="4646756" y="1225396"/>
                </a:lnTo>
                <a:lnTo>
                  <a:pt x="4582970" y="1225554"/>
                </a:lnTo>
                <a:lnTo>
                  <a:pt x="402543" y="1225554"/>
                </a:lnTo>
                <a:lnTo>
                  <a:pt x="339631" y="1225396"/>
                </a:lnTo>
                <a:lnTo>
                  <a:pt x="287452" y="1224291"/>
                </a:lnTo>
                <a:lnTo>
                  <a:pt x="243104" y="1221293"/>
                </a:lnTo>
                <a:lnTo>
                  <a:pt x="203684" y="1215454"/>
                </a:lnTo>
                <a:lnTo>
                  <a:pt x="166291" y="1205827"/>
                </a:lnTo>
                <a:lnTo>
                  <a:pt x="118140" y="1182044"/>
                </a:lnTo>
                <a:lnTo>
                  <a:pt x="76762" y="1148790"/>
                </a:lnTo>
                <a:lnTo>
                  <a:pt x="43507" y="1107414"/>
                </a:lnTo>
                <a:lnTo>
                  <a:pt x="19726" y="1059266"/>
                </a:lnTo>
                <a:lnTo>
                  <a:pt x="10099" y="1021857"/>
                </a:lnTo>
                <a:lnTo>
                  <a:pt x="4260" y="982336"/>
                </a:lnTo>
                <a:lnTo>
                  <a:pt x="1262" y="937715"/>
                </a:lnTo>
                <a:lnTo>
                  <a:pt x="157" y="885006"/>
                </a:lnTo>
                <a:lnTo>
                  <a:pt x="0" y="821222"/>
                </a:lnTo>
                <a:lnTo>
                  <a:pt x="0" y="402543"/>
                </a:lnTo>
                <a:lnTo>
                  <a:pt x="157" y="339631"/>
                </a:lnTo>
                <a:lnTo>
                  <a:pt x="1262" y="287452"/>
                </a:lnTo>
                <a:lnTo>
                  <a:pt x="4260" y="243104"/>
                </a:lnTo>
                <a:lnTo>
                  <a:pt x="10099" y="203684"/>
                </a:lnTo>
                <a:lnTo>
                  <a:pt x="19726" y="166291"/>
                </a:lnTo>
                <a:lnTo>
                  <a:pt x="43507" y="118140"/>
                </a:lnTo>
                <a:lnTo>
                  <a:pt x="76762" y="76762"/>
                </a:lnTo>
                <a:lnTo>
                  <a:pt x="118140" y="43507"/>
                </a:lnTo>
                <a:lnTo>
                  <a:pt x="166291" y="19726"/>
                </a:lnTo>
                <a:lnTo>
                  <a:pt x="203698" y="10099"/>
                </a:lnTo>
                <a:lnTo>
                  <a:pt x="243218" y="4260"/>
                </a:lnTo>
                <a:lnTo>
                  <a:pt x="287839" y="1262"/>
                </a:lnTo>
                <a:lnTo>
                  <a:pt x="340548" y="157"/>
                </a:lnTo>
                <a:lnTo>
                  <a:pt x="404333" y="0"/>
                </a:lnTo>
                <a:lnTo>
                  <a:pt x="402543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67581" y="2417926"/>
            <a:ext cx="2549525" cy="480059"/>
          </a:xfrm>
          <a:custGeom>
            <a:avLst/>
            <a:gdLst/>
            <a:ahLst/>
            <a:cxnLst/>
            <a:rect l="l" t="t" r="r" b="b"/>
            <a:pathLst>
              <a:path w="2549525" h="480060">
                <a:moveTo>
                  <a:pt x="205764" y="0"/>
                </a:moveTo>
                <a:lnTo>
                  <a:pt x="2343541" y="0"/>
                </a:lnTo>
                <a:lnTo>
                  <a:pt x="2382824" y="157"/>
                </a:lnTo>
                <a:lnTo>
                  <a:pt x="2440313" y="4253"/>
                </a:lnTo>
                <a:lnTo>
                  <a:pt x="2488923" y="22239"/>
                </a:lnTo>
                <a:lnTo>
                  <a:pt x="2527067" y="60388"/>
                </a:lnTo>
                <a:lnTo>
                  <a:pt x="2545050" y="109011"/>
                </a:lnTo>
                <a:lnTo>
                  <a:pt x="2549147" y="166867"/>
                </a:lnTo>
                <a:lnTo>
                  <a:pt x="2549304" y="206678"/>
                </a:lnTo>
                <a:lnTo>
                  <a:pt x="2549304" y="273693"/>
                </a:lnTo>
                <a:lnTo>
                  <a:pt x="2549147" y="312975"/>
                </a:lnTo>
                <a:lnTo>
                  <a:pt x="2545050" y="370458"/>
                </a:lnTo>
                <a:lnTo>
                  <a:pt x="2527067" y="419068"/>
                </a:lnTo>
                <a:lnTo>
                  <a:pt x="2488923" y="457217"/>
                </a:lnTo>
                <a:lnTo>
                  <a:pt x="2440299" y="475202"/>
                </a:lnTo>
                <a:lnTo>
                  <a:pt x="2382440" y="479299"/>
                </a:lnTo>
                <a:lnTo>
                  <a:pt x="2342630" y="479456"/>
                </a:lnTo>
                <a:lnTo>
                  <a:pt x="205764" y="479456"/>
                </a:lnTo>
                <a:lnTo>
                  <a:pt x="166481" y="479299"/>
                </a:lnTo>
                <a:lnTo>
                  <a:pt x="108997" y="475202"/>
                </a:lnTo>
                <a:lnTo>
                  <a:pt x="60388" y="457217"/>
                </a:lnTo>
                <a:lnTo>
                  <a:pt x="22239" y="419068"/>
                </a:lnTo>
                <a:lnTo>
                  <a:pt x="4253" y="370444"/>
                </a:lnTo>
                <a:lnTo>
                  <a:pt x="157" y="312589"/>
                </a:lnTo>
                <a:lnTo>
                  <a:pt x="0" y="272778"/>
                </a:lnTo>
                <a:lnTo>
                  <a:pt x="0" y="205764"/>
                </a:lnTo>
                <a:lnTo>
                  <a:pt x="157" y="166481"/>
                </a:lnTo>
                <a:lnTo>
                  <a:pt x="4253" y="108997"/>
                </a:lnTo>
                <a:lnTo>
                  <a:pt x="22239" y="60388"/>
                </a:lnTo>
                <a:lnTo>
                  <a:pt x="60388" y="22239"/>
                </a:lnTo>
                <a:lnTo>
                  <a:pt x="109011" y="4253"/>
                </a:lnTo>
                <a:lnTo>
                  <a:pt x="166867" y="157"/>
                </a:lnTo>
                <a:lnTo>
                  <a:pt x="206678" y="0"/>
                </a:lnTo>
                <a:lnTo>
                  <a:pt x="205764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67581" y="883009"/>
            <a:ext cx="2549525" cy="480059"/>
          </a:xfrm>
          <a:custGeom>
            <a:avLst/>
            <a:gdLst/>
            <a:ahLst/>
            <a:cxnLst/>
            <a:rect l="l" t="t" r="r" b="b"/>
            <a:pathLst>
              <a:path w="2549525" h="480059">
                <a:moveTo>
                  <a:pt x="205764" y="0"/>
                </a:moveTo>
                <a:lnTo>
                  <a:pt x="2343541" y="0"/>
                </a:lnTo>
                <a:lnTo>
                  <a:pt x="2382824" y="157"/>
                </a:lnTo>
                <a:lnTo>
                  <a:pt x="2440313" y="4253"/>
                </a:lnTo>
                <a:lnTo>
                  <a:pt x="2488923" y="22239"/>
                </a:lnTo>
                <a:lnTo>
                  <a:pt x="2527067" y="60388"/>
                </a:lnTo>
                <a:lnTo>
                  <a:pt x="2545050" y="109011"/>
                </a:lnTo>
                <a:lnTo>
                  <a:pt x="2549147" y="166867"/>
                </a:lnTo>
                <a:lnTo>
                  <a:pt x="2549304" y="206678"/>
                </a:lnTo>
                <a:lnTo>
                  <a:pt x="2549304" y="273693"/>
                </a:lnTo>
                <a:lnTo>
                  <a:pt x="2549147" y="312975"/>
                </a:lnTo>
                <a:lnTo>
                  <a:pt x="2545050" y="370458"/>
                </a:lnTo>
                <a:lnTo>
                  <a:pt x="2527067" y="419068"/>
                </a:lnTo>
                <a:lnTo>
                  <a:pt x="2488923" y="457217"/>
                </a:lnTo>
                <a:lnTo>
                  <a:pt x="2440299" y="475202"/>
                </a:lnTo>
                <a:lnTo>
                  <a:pt x="2382440" y="479299"/>
                </a:lnTo>
                <a:lnTo>
                  <a:pt x="2342630" y="479456"/>
                </a:lnTo>
                <a:lnTo>
                  <a:pt x="205764" y="479456"/>
                </a:lnTo>
                <a:lnTo>
                  <a:pt x="166481" y="479299"/>
                </a:lnTo>
                <a:lnTo>
                  <a:pt x="108997" y="475202"/>
                </a:lnTo>
                <a:lnTo>
                  <a:pt x="60388" y="457217"/>
                </a:lnTo>
                <a:lnTo>
                  <a:pt x="22239" y="419068"/>
                </a:lnTo>
                <a:lnTo>
                  <a:pt x="4253" y="370444"/>
                </a:lnTo>
                <a:lnTo>
                  <a:pt x="157" y="312589"/>
                </a:lnTo>
                <a:lnTo>
                  <a:pt x="0" y="272778"/>
                </a:lnTo>
                <a:lnTo>
                  <a:pt x="0" y="205764"/>
                </a:lnTo>
                <a:lnTo>
                  <a:pt x="157" y="166481"/>
                </a:lnTo>
                <a:lnTo>
                  <a:pt x="4253" y="108997"/>
                </a:lnTo>
                <a:lnTo>
                  <a:pt x="22239" y="60388"/>
                </a:lnTo>
                <a:lnTo>
                  <a:pt x="60388" y="22239"/>
                </a:lnTo>
                <a:lnTo>
                  <a:pt x="109011" y="4253"/>
                </a:lnTo>
                <a:lnTo>
                  <a:pt x="166867" y="157"/>
                </a:lnTo>
                <a:lnTo>
                  <a:pt x="206678" y="0"/>
                </a:lnTo>
                <a:lnTo>
                  <a:pt x="205764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310" rIns="0" bIns="0" rtlCol="0">
            <a:spAutoFit/>
          </a:bodyPr>
          <a:lstStyle/>
          <a:p>
            <a:pPr marL="2280285" marR="5080" indent="984250">
              <a:lnSpc>
                <a:spcPts val="12120"/>
              </a:lnSpc>
              <a:spcBef>
                <a:spcPts val="295"/>
              </a:spcBef>
            </a:pPr>
            <a:r>
              <a:rPr b="1" spc="915" dirty="0">
                <a:latin typeface="Trebuchet MS"/>
                <a:cs typeface="Trebuchet MS"/>
              </a:rPr>
              <a:t>How </a:t>
            </a:r>
            <a:r>
              <a:rPr b="1" spc="254" dirty="0">
                <a:latin typeface="Trebuchet MS"/>
                <a:cs typeface="Trebuchet MS"/>
              </a:rPr>
              <a:t>does </a:t>
            </a:r>
            <a:r>
              <a:rPr b="1" spc="525" dirty="0">
                <a:latin typeface="Trebuchet MS"/>
                <a:cs typeface="Trebuchet MS"/>
              </a:rPr>
              <a:t>GraphQL  </a:t>
            </a:r>
            <a:r>
              <a:rPr b="1" spc="430" dirty="0">
                <a:latin typeface="Trebuchet MS"/>
                <a:cs typeface="Trebuchet MS"/>
              </a:rPr>
              <a:t>solve </a:t>
            </a:r>
            <a:r>
              <a:rPr b="1" spc="-455" dirty="0">
                <a:latin typeface="Trebuchet MS"/>
                <a:cs typeface="Trebuchet MS"/>
              </a:rPr>
              <a:t>tthese</a:t>
            </a:r>
            <a:r>
              <a:rPr b="1" spc="-1490" dirty="0">
                <a:latin typeface="Trebuchet MS"/>
                <a:cs typeface="Trebuchet MS"/>
              </a:rPr>
              <a:t> </a:t>
            </a:r>
            <a:r>
              <a:rPr b="1" spc="570" dirty="0">
                <a:latin typeface="Trebuchet MS"/>
                <a:cs typeface="Trebuchet MS"/>
              </a:rPr>
              <a:t>problems?</a:t>
            </a:r>
          </a:p>
        </p:txBody>
      </p:sp>
      <p:sp>
        <p:nvSpPr>
          <p:cNvPr id="4" name="object 4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6211" y="4039532"/>
            <a:ext cx="13956665" cy="30727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984250">
              <a:lnSpc>
                <a:spcPts val="12120"/>
              </a:lnSpc>
              <a:spcBef>
                <a:spcPts val="295"/>
              </a:spcBef>
            </a:pPr>
            <a:r>
              <a:rPr sz="9900" b="1" spc="915" dirty="0">
                <a:latin typeface="Trebuchet MS"/>
                <a:cs typeface="Trebuchet MS"/>
              </a:rPr>
              <a:t>How </a:t>
            </a:r>
            <a:r>
              <a:rPr sz="9900" b="1" spc="254" dirty="0">
                <a:latin typeface="Trebuchet MS"/>
                <a:cs typeface="Trebuchet MS"/>
              </a:rPr>
              <a:t>does </a:t>
            </a:r>
            <a:r>
              <a:rPr sz="9900" b="1" spc="525" dirty="0">
                <a:latin typeface="Trebuchet MS"/>
                <a:cs typeface="Trebuchet MS"/>
              </a:rPr>
              <a:t>GraphQL  </a:t>
            </a:r>
            <a:r>
              <a:rPr sz="9900" b="1" spc="430" dirty="0">
                <a:latin typeface="Trebuchet MS"/>
                <a:cs typeface="Trebuchet MS"/>
              </a:rPr>
              <a:t>solve </a:t>
            </a:r>
            <a:r>
              <a:rPr sz="9900" b="1" spc="-455" dirty="0">
                <a:latin typeface="Trebuchet MS"/>
                <a:cs typeface="Trebuchet MS"/>
              </a:rPr>
              <a:t>tthese</a:t>
            </a:r>
            <a:r>
              <a:rPr sz="9900" b="1" spc="-1490" dirty="0">
                <a:latin typeface="Trebuchet MS"/>
                <a:cs typeface="Trebuchet MS"/>
              </a:rPr>
              <a:t> </a:t>
            </a:r>
            <a:r>
              <a:rPr sz="9900" b="1" spc="570" dirty="0">
                <a:latin typeface="Trebuchet MS"/>
                <a:cs typeface="Trebuchet MS"/>
              </a:rPr>
              <a:t>problems?</a:t>
            </a:r>
            <a:endParaRPr sz="9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087" y="1714995"/>
            <a:ext cx="7483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7254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Multiple	</a:t>
            </a:r>
            <a:r>
              <a:rPr sz="6600" b="1" spc="-60" dirty="0">
                <a:solidFill>
                  <a:srgbClr val="5E5E5E"/>
                </a:solidFill>
                <a:latin typeface="Arial"/>
                <a:cs typeface="Arial"/>
              </a:rPr>
              <a:t>Endpoints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087" y="1714995"/>
            <a:ext cx="7483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7254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Multiple	</a:t>
            </a:r>
            <a:r>
              <a:rPr sz="6600" b="1" spc="-60" dirty="0">
                <a:solidFill>
                  <a:srgbClr val="5E5E5E"/>
                </a:solidFill>
                <a:latin typeface="Arial"/>
                <a:cs typeface="Arial"/>
              </a:rPr>
              <a:t>Endpoints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277" y="4039532"/>
            <a:ext cx="15778480" cy="49053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34514" marR="5080" indent="984250">
              <a:lnSpc>
                <a:spcPts val="12120"/>
              </a:lnSpc>
              <a:spcBef>
                <a:spcPts val="295"/>
              </a:spcBef>
            </a:pPr>
            <a:r>
              <a:rPr sz="9900" b="1" spc="915" dirty="0">
                <a:latin typeface="Trebuchet MS"/>
                <a:cs typeface="Trebuchet MS"/>
              </a:rPr>
              <a:t>How </a:t>
            </a:r>
            <a:r>
              <a:rPr sz="9900" b="1" spc="254" dirty="0">
                <a:latin typeface="Trebuchet MS"/>
                <a:cs typeface="Trebuchet MS"/>
              </a:rPr>
              <a:t>does </a:t>
            </a:r>
            <a:r>
              <a:rPr sz="9900" b="1" spc="525" dirty="0">
                <a:latin typeface="Trebuchet MS"/>
                <a:cs typeface="Trebuchet MS"/>
              </a:rPr>
              <a:t>GraphQL  </a:t>
            </a:r>
            <a:r>
              <a:rPr sz="9900" b="1" spc="430" dirty="0">
                <a:latin typeface="Trebuchet MS"/>
                <a:cs typeface="Trebuchet MS"/>
              </a:rPr>
              <a:t>solve </a:t>
            </a:r>
            <a:r>
              <a:rPr sz="9900" b="1" spc="-455" dirty="0">
                <a:latin typeface="Trebuchet MS"/>
                <a:cs typeface="Trebuchet MS"/>
              </a:rPr>
              <a:t>tthese</a:t>
            </a:r>
            <a:r>
              <a:rPr sz="9900" b="1" spc="-1490" dirty="0">
                <a:latin typeface="Trebuchet MS"/>
                <a:cs typeface="Trebuchet MS"/>
              </a:rPr>
              <a:t> </a:t>
            </a:r>
            <a:r>
              <a:rPr sz="9900" b="1" spc="570" dirty="0">
                <a:latin typeface="Trebuchet MS"/>
                <a:cs typeface="Trebuchet MS"/>
              </a:rPr>
              <a:t>problems?</a:t>
            </a:r>
            <a:endParaRPr sz="9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65"/>
              </a:spcBef>
            </a:pPr>
            <a:r>
              <a:rPr sz="6600" b="1" spc="-5" dirty="0">
                <a:solidFill>
                  <a:srgbClr val="5E5E5E"/>
                </a:solidFill>
                <a:latin typeface="Arial"/>
                <a:cs typeface="Arial"/>
              </a:rPr>
              <a:t>Over-fetching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4777" y="741204"/>
            <a:ext cx="83312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3160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Unde</a:t>
            </a:r>
            <a:r>
              <a:rPr sz="6600" b="1" spc="-370" dirty="0">
                <a:solidFill>
                  <a:srgbClr val="5E5E5E"/>
                </a:solidFill>
                <a:latin typeface="Arial"/>
                <a:cs typeface="Arial"/>
              </a:rPr>
              <a:t>r</a:t>
            </a:r>
            <a:r>
              <a:rPr sz="6600" b="1" spc="50" dirty="0">
                <a:solidFill>
                  <a:srgbClr val="5E5E5E"/>
                </a:solidFill>
                <a:latin typeface="Arial"/>
                <a:cs typeface="Arial"/>
              </a:rPr>
              <a:t>-fetching</a:t>
            </a:r>
            <a:r>
              <a:rPr sz="6600" b="1" dirty="0">
                <a:solidFill>
                  <a:srgbClr val="5E5E5E"/>
                </a:solidFill>
                <a:latin typeface="Arial"/>
                <a:cs typeface="Arial"/>
              </a:rPr>
              <a:t>	</a:t>
            </a:r>
            <a:r>
              <a:rPr sz="6600" b="1" spc="-55" dirty="0">
                <a:solidFill>
                  <a:srgbClr val="5E5E5E"/>
                </a:solidFill>
                <a:latin typeface="Arial"/>
                <a:cs typeface="Arial"/>
              </a:rPr>
              <a:t>(N+1)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087" y="1714995"/>
            <a:ext cx="16249650" cy="722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7254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Multiple	</a:t>
            </a:r>
            <a:r>
              <a:rPr sz="6600" b="1" spc="-60" dirty="0">
                <a:solidFill>
                  <a:srgbClr val="5E5E5E"/>
                </a:solidFill>
                <a:latin typeface="Arial"/>
                <a:cs typeface="Arial"/>
              </a:rPr>
              <a:t>Endpoints</a:t>
            </a:r>
            <a:endParaRPr sz="6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800">
              <a:latin typeface="Times New Roman"/>
              <a:cs typeface="Times New Roman"/>
            </a:endParaRPr>
          </a:p>
          <a:p>
            <a:pPr marL="2305685" marR="5080" indent="984250">
              <a:lnSpc>
                <a:spcPct val="102000"/>
              </a:lnSpc>
            </a:pPr>
            <a:r>
              <a:rPr sz="9900" b="1" spc="915" dirty="0">
                <a:latin typeface="Trebuchet MS"/>
                <a:cs typeface="Trebuchet MS"/>
              </a:rPr>
              <a:t>How </a:t>
            </a:r>
            <a:r>
              <a:rPr sz="9900" b="1" spc="254" dirty="0">
                <a:latin typeface="Trebuchet MS"/>
                <a:cs typeface="Trebuchet MS"/>
              </a:rPr>
              <a:t>does </a:t>
            </a:r>
            <a:r>
              <a:rPr sz="9900" b="1" spc="525" dirty="0">
                <a:latin typeface="Trebuchet MS"/>
                <a:cs typeface="Trebuchet MS"/>
              </a:rPr>
              <a:t>GraphQL  </a:t>
            </a:r>
            <a:r>
              <a:rPr sz="9900" b="1" spc="430" dirty="0">
                <a:latin typeface="Trebuchet MS"/>
                <a:cs typeface="Trebuchet MS"/>
              </a:rPr>
              <a:t>solve </a:t>
            </a:r>
            <a:r>
              <a:rPr sz="9900" b="1" spc="-455" dirty="0">
                <a:latin typeface="Trebuchet MS"/>
                <a:cs typeface="Trebuchet MS"/>
              </a:rPr>
              <a:t>tthese</a:t>
            </a:r>
            <a:r>
              <a:rPr sz="9900" b="1" spc="-1490" dirty="0">
                <a:latin typeface="Trebuchet MS"/>
                <a:cs typeface="Trebuchet MS"/>
              </a:rPr>
              <a:t> </a:t>
            </a:r>
            <a:r>
              <a:rPr sz="9900" b="1" spc="570" dirty="0">
                <a:latin typeface="Trebuchet MS"/>
                <a:cs typeface="Trebuchet MS"/>
              </a:rPr>
              <a:t>problems?</a:t>
            </a:r>
            <a:endParaRPr sz="9900">
              <a:latin typeface="Trebuchet MS"/>
              <a:cs typeface="Trebuchet MS"/>
            </a:endParaRPr>
          </a:p>
          <a:p>
            <a:pPr marL="483870">
              <a:lnSpc>
                <a:spcPct val="100000"/>
              </a:lnSpc>
              <a:spcBef>
                <a:spcPts val="6505"/>
              </a:spcBef>
            </a:pPr>
            <a:r>
              <a:rPr sz="6600" b="1" spc="-5" dirty="0">
                <a:solidFill>
                  <a:srgbClr val="5E5E5E"/>
                </a:solidFill>
                <a:latin typeface="Arial"/>
                <a:cs typeface="Arial"/>
              </a:rPr>
              <a:t>Over-fetching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9725" marR="5080" indent="984250">
              <a:lnSpc>
                <a:spcPts val="12120"/>
              </a:lnSpc>
              <a:spcBef>
                <a:spcPts val="295"/>
              </a:spcBef>
            </a:pPr>
            <a:r>
              <a:rPr spc="915" dirty="0"/>
              <a:t>How </a:t>
            </a:r>
            <a:r>
              <a:rPr spc="254" dirty="0"/>
              <a:t>does </a:t>
            </a:r>
            <a:r>
              <a:rPr spc="525" dirty="0"/>
              <a:t>GraphQL  </a:t>
            </a:r>
            <a:r>
              <a:rPr spc="430" dirty="0"/>
              <a:t>solve </a:t>
            </a:r>
            <a:r>
              <a:rPr spc="-455" dirty="0"/>
              <a:t>tthese</a:t>
            </a:r>
            <a:r>
              <a:rPr spc="-1490" dirty="0"/>
              <a:t> </a:t>
            </a:r>
            <a:r>
              <a:rPr spc="570" dirty="0"/>
              <a:t>problems?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3087" y="1714995"/>
            <a:ext cx="74834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7254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Multiple	</a:t>
            </a:r>
            <a:r>
              <a:rPr sz="6600" b="1" spc="-60" dirty="0">
                <a:solidFill>
                  <a:srgbClr val="5E5E5E"/>
                </a:solidFill>
                <a:latin typeface="Arial"/>
                <a:cs typeface="Arial"/>
              </a:rPr>
              <a:t>Endpoints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04777" y="741204"/>
            <a:ext cx="83312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3160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Unde</a:t>
            </a:r>
            <a:r>
              <a:rPr sz="6600" b="1" spc="-370" dirty="0">
                <a:solidFill>
                  <a:srgbClr val="5E5E5E"/>
                </a:solidFill>
                <a:latin typeface="Arial"/>
                <a:cs typeface="Arial"/>
              </a:rPr>
              <a:t>r</a:t>
            </a:r>
            <a:r>
              <a:rPr sz="6600" b="1" spc="50" dirty="0">
                <a:solidFill>
                  <a:srgbClr val="5E5E5E"/>
                </a:solidFill>
                <a:latin typeface="Arial"/>
                <a:cs typeface="Arial"/>
              </a:rPr>
              <a:t>-fetching</a:t>
            </a:r>
            <a:r>
              <a:rPr sz="6600" b="1" dirty="0">
                <a:solidFill>
                  <a:srgbClr val="5E5E5E"/>
                </a:solidFill>
                <a:latin typeface="Arial"/>
                <a:cs typeface="Arial"/>
              </a:rPr>
              <a:t>	</a:t>
            </a:r>
            <a:r>
              <a:rPr sz="6600" b="1" spc="-55" dirty="0">
                <a:solidFill>
                  <a:srgbClr val="5E5E5E"/>
                </a:solidFill>
                <a:latin typeface="Arial"/>
                <a:cs typeface="Arial"/>
              </a:rPr>
              <a:t>(N+1)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277" y="7913760"/>
            <a:ext cx="54711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5" dirty="0">
                <a:solidFill>
                  <a:srgbClr val="5E5E5E"/>
                </a:solidFill>
                <a:latin typeface="Arial"/>
                <a:cs typeface="Arial"/>
              </a:rPr>
              <a:t>Over-fetching</a:t>
            </a:r>
            <a:endParaRPr sz="6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167" y="8196474"/>
            <a:ext cx="6167755" cy="20466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5"/>
              </a:spcBef>
              <a:tabLst>
                <a:tab pos="4432935" algn="l"/>
              </a:tabLst>
            </a:pPr>
            <a:r>
              <a:rPr sz="6600" b="1" spc="-114" dirty="0">
                <a:solidFill>
                  <a:srgbClr val="5E5E5E"/>
                </a:solidFill>
                <a:latin typeface="Arial"/>
                <a:cs typeface="Arial"/>
              </a:rPr>
              <a:t>Versioning	</a:t>
            </a:r>
            <a:r>
              <a:rPr sz="6600" b="1" spc="610" dirty="0">
                <a:solidFill>
                  <a:srgbClr val="5E5E5E"/>
                </a:solidFill>
                <a:latin typeface="Arial"/>
                <a:cs typeface="Arial"/>
              </a:rPr>
              <a:t>/  </a:t>
            </a: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Documentation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7780" marR="5080" indent="1905" algn="ctr">
              <a:lnSpc>
                <a:spcPts val="12120"/>
              </a:lnSpc>
              <a:spcBef>
                <a:spcPts val="295"/>
              </a:spcBef>
            </a:pPr>
            <a:r>
              <a:rPr spc="210" dirty="0"/>
              <a:t>GraphQL </a:t>
            </a:r>
            <a:r>
              <a:rPr spc="570" dirty="0"/>
              <a:t>has </a:t>
            </a:r>
            <a:r>
              <a:rPr spc="590" dirty="0"/>
              <a:t>a </a:t>
            </a:r>
            <a:r>
              <a:rPr b="1" spc="570" dirty="0">
                <a:latin typeface="Trebuchet MS"/>
                <a:cs typeface="Trebuchet MS"/>
              </a:rPr>
              <a:t>single  </a:t>
            </a:r>
            <a:r>
              <a:rPr b="1" spc="-90" dirty="0">
                <a:latin typeface="Trebuchet MS"/>
                <a:cs typeface="Trebuchet MS"/>
              </a:rPr>
              <a:t>endpointt </a:t>
            </a:r>
            <a:r>
              <a:rPr spc="550" dirty="0"/>
              <a:t>that </a:t>
            </a:r>
            <a:r>
              <a:rPr spc="595" dirty="0"/>
              <a:t>returns</a:t>
            </a:r>
            <a:r>
              <a:rPr spc="-844" dirty="0"/>
              <a:t> </a:t>
            </a:r>
            <a:r>
              <a:rPr b="1" spc="150" dirty="0">
                <a:latin typeface="Trebuchet MS"/>
                <a:cs typeface="Trebuchet MS"/>
              </a:rPr>
              <a:t>ftexible  </a:t>
            </a:r>
            <a:r>
              <a:rPr b="1" spc="-400" dirty="0">
                <a:latin typeface="Trebuchet MS"/>
                <a:cs typeface="Trebuchet MS"/>
              </a:rPr>
              <a:t>datta</a:t>
            </a:r>
            <a:r>
              <a:rPr b="1" spc="-515" dirty="0">
                <a:latin typeface="Trebuchet MS"/>
                <a:cs typeface="Trebuchet MS"/>
              </a:rPr>
              <a:t> </a:t>
            </a:r>
            <a:r>
              <a:rPr b="1" spc="-240" dirty="0">
                <a:latin typeface="Trebuchet MS"/>
                <a:cs typeface="Trebuchet MS"/>
              </a:rPr>
              <a:t>sttructtures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79996" y="9966053"/>
            <a:ext cx="3351529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288" rIns="0" bIns="0" rtlCol="0">
            <a:spAutoFit/>
          </a:bodyPr>
          <a:lstStyle/>
          <a:p>
            <a:pPr marL="2708910" marR="5080" indent="-2052320">
              <a:lnSpc>
                <a:spcPts val="11380"/>
              </a:lnSpc>
              <a:spcBef>
                <a:spcPts val="890"/>
              </a:spcBef>
            </a:pPr>
            <a:r>
              <a:rPr spc="434" dirty="0"/>
              <a:t>Let’s </a:t>
            </a:r>
            <a:r>
              <a:rPr spc="220" dirty="0"/>
              <a:t>build </a:t>
            </a:r>
            <a:r>
              <a:rPr spc="520" dirty="0"/>
              <a:t>an </a:t>
            </a:r>
            <a:r>
              <a:rPr spc="-275" dirty="0"/>
              <a:t>UI </a:t>
            </a:r>
            <a:r>
              <a:rPr spc="550" dirty="0"/>
              <a:t>that</a:t>
            </a:r>
            <a:r>
              <a:rPr spc="-530" dirty="0"/>
              <a:t> </a:t>
            </a:r>
            <a:r>
              <a:rPr spc="415" dirty="0"/>
              <a:t>fetches  </a:t>
            </a:r>
            <a:r>
              <a:rPr spc="490" dirty="0"/>
              <a:t>data </a:t>
            </a:r>
            <a:r>
              <a:rPr spc="380" dirty="0"/>
              <a:t>from </a:t>
            </a:r>
            <a:r>
              <a:rPr spc="590" dirty="0"/>
              <a:t>a </a:t>
            </a:r>
            <a:r>
              <a:rPr spc="250" dirty="0"/>
              <a:t>REST</a:t>
            </a:r>
            <a:r>
              <a:rPr spc="-1145" dirty="0"/>
              <a:t> </a:t>
            </a:r>
            <a:r>
              <a:rPr spc="305" dirty="0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15146659" y="10221730"/>
            <a:ext cx="757861" cy="7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3011" y="7179896"/>
            <a:ext cx="3534410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52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695"/>
              </a:spcBef>
            </a:pPr>
            <a:r>
              <a:rPr sz="4100" spc="-90" dirty="0">
                <a:latin typeface="Arial"/>
                <a:cs typeface="Arial"/>
              </a:rPr>
              <a:t>GET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6930" y="5840524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5" dirty="0">
                <a:latin typeface="Arial"/>
                <a:cs typeface="Arial"/>
              </a:rPr>
              <a:t>Query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7269" y="5840524"/>
            <a:ext cx="3331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85" dirty="0">
                <a:latin typeface="Arial"/>
                <a:cs typeface="Arial"/>
              </a:rPr>
              <a:t>Mutation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991" y="7209811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6535" rIns="0" bIns="0" rtlCol="0">
            <a:spAutoFit/>
          </a:bodyPr>
          <a:lstStyle/>
          <a:p>
            <a:pPr marL="1031875">
              <a:lnSpc>
                <a:spcPct val="100000"/>
              </a:lnSpc>
              <a:spcBef>
                <a:spcPts val="1705"/>
              </a:spcBef>
            </a:pPr>
            <a:r>
              <a:rPr sz="4100" spc="-45" dirty="0">
                <a:latin typeface="Arial"/>
                <a:cs typeface="Arial"/>
              </a:rPr>
              <a:t>POST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75197" y="7209811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65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705"/>
              </a:spcBef>
            </a:pPr>
            <a:r>
              <a:rPr sz="4100" spc="-10" dirty="0">
                <a:latin typeface="Arial"/>
                <a:cs typeface="Arial"/>
              </a:rPr>
              <a:t>PUT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9991" y="8646689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4630" rIns="0" bIns="0" rtlCol="0">
            <a:spAutoFit/>
          </a:bodyPr>
          <a:lstStyle/>
          <a:p>
            <a:pPr marL="895350">
              <a:lnSpc>
                <a:spcPct val="100000"/>
              </a:lnSpc>
              <a:spcBef>
                <a:spcPts val="1690"/>
              </a:spcBef>
            </a:pPr>
            <a:r>
              <a:rPr sz="4100" spc="-140" dirty="0">
                <a:latin typeface="Arial"/>
                <a:cs typeface="Arial"/>
              </a:rPr>
              <a:t>PATCH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75197" y="8646689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4630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690"/>
              </a:spcBef>
            </a:pPr>
            <a:r>
              <a:rPr sz="4100" spc="-65" dirty="0">
                <a:latin typeface="Arial"/>
                <a:cs typeface="Arial"/>
              </a:rPr>
              <a:t>DELETE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3011" y="7179896"/>
            <a:ext cx="3534410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52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695"/>
              </a:spcBef>
            </a:pPr>
            <a:r>
              <a:rPr sz="4100" spc="-90" dirty="0">
                <a:latin typeface="Arial"/>
                <a:cs typeface="Arial"/>
              </a:rPr>
              <a:t>GET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6930" y="5840524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5" dirty="0">
                <a:latin typeface="Arial"/>
                <a:cs typeface="Arial"/>
              </a:rPr>
              <a:t>Query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7153" y="1461746"/>
            <a:ext cx="8272145" cy="0"/>
          </a:xfrm>
          <a:custGeom>
            <a:avLst/>
            <a:gdLst/>
            <a:ahLst/>
            <a:cxnLst/>
            <a:rect l="l" t="t" r="r" b="b"/>
            <a:pathLst>
              <a:path w="8272145">
                <a:moveTo>
                  <a:pt x="0" y="0"/>
                </a:moveTo>
                <a:lnTo>
                  <a:pt x="8271632" y="0"/>
                </a:lnTo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27269" y="5840524"/>
            <a:ext cx="3331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85" dirty="0">
                <a:latin typeface="Arial"/>
                <a:cs typeface="Arial"/>
              </a:rPr>
              <a:t>Mutation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9991" y="7209811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6535" rIns="0" bIns="0" rtlCol="0">
            <a:spAutoFit/>
          </a:bodyPr>
          <a:lstStyle/>
          <a:p>
            <a:pPr marL="1031875">
              <a:lnSpc>
                <a:spcPct val="100000"/>
              </a:lnSpc>
              <a:spcBef>
                <a:spcPts val="1705"/>
              </a:spcBef>
            </a:pPr>
            <a:r>
              <a:rPr sz="4100" spc="-45" dirty="0">
                <a:latin typeface="Arial"/>
                <a:cs typeface="Arial"/>
              </a:rPr>
              <a:t>POST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5197" y="7209811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65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705"/>
              </a:spcBef>
            </a:pPr>
            <a:r>
              <a:rPr sz="4100" spc="-10" dirty="0">
                <a:latin typeface="Arial"/>
                <a:cs typeface="Arial"/>
              </a:rPr>
              <a:t>PUT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9991" y="8646689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4630" rIns="0" bIns="0" rtlCol="0">
            <a:spAutoFit/>
          </a:bodyPr>
          <a:lstStyle/>
          <a:p>
            <a:pPr marL="895350">
              <a:lnSpc>
                <a:spcPct val="100000"/>
              </a:lnSpc>
              <a:spcBef>
                <a:spcPts val="1690"/>
              </a:spcBef>
            </a:pPr>
            <a:r>
              <a:rPr sz="4100" spc="-140" dirty="0">
                <a:latin typeface="Arial"/>
                <a:cs typeface="Arial"/>
              </a:rPr>
              <a:t>PATCH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75197" y="8646689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4630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690"/>
              </a:spcBef>
            </a:pPr>
            <a:r>
              <a:rPr sz="4100" spc="-65" dirty="0">
                <a:latin typeface="Arial"/>
                <a:cs typeface="Arial"/>
              </a:rPr>
              <a:t>DELETE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3011" y="7179896"/>
            <a:ext cx="3534410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52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695"/>
              </a:spcBef>
            </a:pPr>
            <a:r>
              <a:rPr sz="4100" spc="-90" dirty="0">
                <a:latin typeface="Arial"/>
                <a:cs typeface="Arial"/>
              </a:rPr>
              <a:t>GET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6930" y="5840524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5" dirty="0">
                <a:latin typeface="Arial"/>
                <a:cs typeface="Arial"/>
              </a:rPr>
              <a:t>Query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409" dirty="0">
                <a:latin typeface="Trebuchet MS"/>
                <a:cs typeface="Trebuchet MS"/>
              </a:rPr>
              <a:t>Single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-60" dirty="0">
                <a:latin typeface="Trebuchet MS"/>
                <a:cs typeface="Trebuchet MS"/>
              </a:rPr>
              <a:t>endpointt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409" dirty="0">
                <a:latin typeface="Trebuchet MS"/>
                <a:cs typeface="Trebuchet MS"/>
              </a:rPr>
              <a:t>Single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-60" dirty="0">
                <a:latin typeface="Trebuchet MS"/>
                <a:cs typeface="Trebuchet MS"/>
              </a:rPr>
              <a:t>endpointt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78" y="249072"/>
            <a:ext cx="89623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0" dirty="0">
                <a:latin typeface="Georgia"/>
                <a:cs typeface="Georgia"/>
              </a:rPr>
              <a:t>How </a:t>
            </a:r>
            <a:r>
              <a:rPr sz="4950" spc="165" dirty="0">
                <a:latin typeface="Georgia"/>
                <a:cs typeface="Georgia"/>
              </a:rPr>
              <a:t>does </a:t>
            </a:r>
            <a:r>
              <a:rPr sz="4950" spc="105" dirty="0">
                <a:latin typeface="Georgia"/>
                <a:cs typeface="Georgia"/>
              </a:rPr>
              <a:t>GraphQL </a:t>
            </a:r>
            <a:r>
              <a:rPr sz="4950" spc="195" dirty="0">
                <a:latin typeface="Georgia"/>
                <a:cs typeface="Georgia"/>
              </a:rPr>
              <a:t>Solve</a:t>
            </a:r>
            <a:r>
              <a:rPr sz="4950" spc="-175" dirty="0">
                <a:latin typeface="Georgia"/>
                <a:cs typeface="Georgia"/>
              </a:rPr>
              <a:t> </a:t>
            </a:r>
            <a:r>
              <a:rPr sz="4950" spc="180" dirty="0">
                <a:latin typeface="Georgia"/>
                <a:cs typeface="Georgia"/>
              </a:rPr>
              <a:t>This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9" dirty="0"/>
              <a:t>Single</a:t>
            </a:r>
            <a:r>
              <a:rPr spc="-425" dirty="0"/>
              <a:t> </a:t>
            </a:r>
            <a:r>
              <a:rPr spc="-60" dirty="0"/>
              <a:t>endpointt</a:t>
            </a:r>
          </a:p>
        </p:txBody>
      </p:sp>
      <p:sp>
        <p:nvSpPr>
          <p:cNvPr id="4" name="object 4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876" y="2240612"/>
            <a:ext cx="5621020" cy="8059420"/>
          </a:xfrm>
          <a:custGeom>
            <a:avLst/>
            <a:gdLst/>
            <a:ahLst/>
            <a:cxnLst/>
            <a:rect l="l" t="t" r="r" b="b"/>
            <a:pathLst>
              <a:path w="5621020" h="8059420">
                <a:moveTo>
                  <a:pt x="273787" y="0"/>
                </a:moveTo>
                <a:lnTo>
                  <a:pt x="5346664" y="0"/>
                </a:lnTo>
                <a:lnTo>
                  <a:pt x="5398935" y="209"/>
                </a:lnTo>
                <a:lnTo>
                  <a:pt x="5440569" y="1677"/>
                </a:lnTo>
                <a:lnTo>
                  <a:pt x="5507350" y="13416"/>
                </a:lnTo>
                <a:lnTo>
                  <a:pt x="5568245" y="52209"/>
                </a:lnTo>
                <a:lnTo>
                  <a:pt x="5607033" y="113102"/>
                </a:lnTo>
                <a:lnTo>
                  <a:pt x="5618779" y="180037"/>
                </a:lnTo>
                <a:lnTo>
                  <a:pt x="5620247" y="222033"/>
                </a:lnTo>
                <a:lnTo>
                  <a:pt x="5620457" y="275005"/>
                </a:lnTo>
                <a:lnTo>
                  <a:pt x="5620457" y="7785438"/>
                </a:lnTo>
                <a:lnTo>
                  <a:pt x="5620247" y="7837709"/>
                </a:lnTo>
                <a:lnTo>
                  <a:pt x="5618779" y="7879343"/>
                </a:lnTo>
                <a:lnTo>
                  <a:pt x="5607033" y="7946124"/>
                </a:lnTo>
                <a:lnTo>
                  <a:pt x="5568245" y="8007019"/>
                </a:lnTo>
                <a:lnTo>
                  <a:pt x="5507350" y="8045807"/>
                </a:lnTo>
                <a:lnTo>
                  <a:pt x="5440418" y="8057553"/>
                </a:lnTo>
                <a:lnTo>
                  <a:pt x="5398423" y="8059021"/>
                </a:lnTo>
                <a:lnTo>
                  <a:pt x="5345449" y="8059231"/>
                </a:lnTo>
                <a:lnTo>
                  <a:pt x="273787" y="8059231"/>
                </a:lnTo>
                <a:lnTo>
                  <a:pt x="221519" y="8059021"/>
                </a:lnTo>
                <a:lnTo>
                  <a:pt x="179885" y="8057553"/>
                </a:lnTo>
                <a:lnTo>
                  <a:pt x="113102" y="8045807"/>
                </a:lnTo>
                <a:lnTo>
                  <a:pt x="52209" y="8007019"/>
                </a:lnTo>
                <a:lnTo>
                  <a:pt x="13416" y="7946124"/>
                </a:lnTo>
                <a:lnTo>
                  <a:pt x="1677" y="7879192"/>
                </a:lnTo>
                <a:lnTo>
                  <a:pt x="209" y="7837197"/>
                </a:lnTo>
                <a:lnTo>
                  <a:pt x="0" y="7784223"/>
                </a:lnTo>
                <a:lnTo>
                  <a:pt x="0" y="273787"/>
                </a:lnTo>
                <a:lnTo>
                  <a:pt x="209" y="221519"/>
                </a:lnTo>
                <a:lnTo>
                  <a:pt x="1677" y="179885"/>
                </a:lnTo>
                <a:lnTo>
                  <a:pt x="13416" y="113102"/>
                </a:lnTo>
                <a:lnTo>
                  <a:pt x="52209" y="52209"/>
                </a:lnTo>
                <a:lnTo>
                  <a:pt x="113102" y="13416"/>
                </a:lnTo>
                <a:lnTo>
                  <a:pt x="180037" y="1677"/>
                </a:lnTo>
                <a:lnTo>
                  <a:pt x="222033" y="209"/>
                </a:lnTo>
                <a:lnTo>
                  <a:pt x="275005" y="0"/>
                </a:lnTo>
                <a:lnTo>
                  <a:pt x="273787" y="0"/>
                </a:lnTo>
                <a:close/>
              </a:path>
            </a:pathLst>
          </a:custGeom>
          <a:ln w="125650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6003" y="5798641"/>
            <a:ext cx="959612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35" dirty="0">
                <a:latin typeface="Arial"/>
                <a:cs typeface="Arial"/>
              </a:rPr>
              <a:t>Describe </a:t>
            </a:r>
            <a:r>
              <a:rPr sz="5750" b="1" spc="45" dirty="0">
                <a:latin typeface="Arial"/>
                <a:cs typeface="Arial"/>
              </a:rPr>
              <a:t>the </a:t>
            </a:r>
            <a:r>
              <a:rPr sz="5750" b="1" spc="90" dirty="0">
                <a:latin typeface="Arial"/>
                <a:cs typeface="Arial"/>
              </a:rPr>
              <a:t>data</a:t>
            </a:r>
            <a:r>
              <a:rPr sz="5750" b="1" spc="-150" dirty="0">
                <a:latin typeface="Arial"/>
                <a:cs typeface="Arial"/>
              </a:rPr>
              <a:t> </a:t>
            </a:r>
            <a:r>
              <a:rPr sz="5750" b="1" spc="10" dirty="0">
                <a:latin typeface="Arial"/>
                <a:cs typeface="Arial"/>
              </a:rPr>
              <a:t>structure</a:t>
            </a:r>
            <a:endParaRPr sz="5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1279" y="4113441"/>
            <a:ext cx="7152640" cy="1386205"/>
          </a:xfrm>
          <a:custGeom>
            <a:avLst/>
            <a:gdLst/>
            <a:ahLst/>
            <a:cxnLst/>
            <a:rect l="l" t="t" r="r" b="b"/>
            <a:pathLst>
              <a:path w="7152640" h="1386204">
                <a:moveTo>
                  <a:pt x="7122966" y="1385929"/>
                </a:moveTo>
                <a:lnTo>
                  <a:pt x="7132348" y="1345114"/>
                </a:lnTo>
                <a:lnTo>
                  <a:pt x="7140054" y="1289589"/>
                </a:lnTo>
                <a:lnTo>
                  <a:pt x="7145907" y="1235234"/>
                </a:lnTo>
                <a:lnTo>
                  <a:pt x="7149905" y="1182049"/>
                </a:lnTo>
                <a:lnTo>
                  <a:pt x="7152050" y="1130035"/>
                </a:lnTo>
                <a:lnTo>
                  <a:pt x="7152427" y="1104467"/>
                </a:lnTo>
                <a:lnTo>
                  <a:pt x="7152341" y="1079191"/>
                </a:lnTo>
                <a:lnTo>
                  <a:pt x="7150778" y="1029517"/>
                </a:lnTo>
                <a:lnTo>
                  <a:pt x="7147361" y="981014"/>
                </a:lnTo>
                <a:lnTo>
                  <a:pt x="7142091" y="933681"/>
                </a:lnTo>
                <a:lnTo>
                  <a:pt x="7134966" y="887518"/>
                </a:lnTo>
                <a:lnTo>
                  <a:pt x="7125988" y="842526"/>
                </a:lnTo>
                <a:lnTo>
                  <a:pt x="7115156" y="798704"/>
                </a:lnTo>
                <a:lnTo>
                  <a:pt x="7102470" y="756052"/>
                </a:lnTo>
                <a:lnTo>
                  <a:pt x="7087931" y="714570"/>
                </a:lnTo>
                <a:lnTo>
                  <a:pt x="7071537" y="674259"/>
                </a:lnTo>
                <a:lnTo>
                  <a:pt x="7053290" y="635118"/>
                </a:lnTo>
                <a:lnTo>
                  <a:pt x="7033188" y="597147"/>
                </a:lnTo>
                <a:lnTo>
                  <a:pt x="7011233" y="560347"/>
                </a:lnTo>
                <a:lnTo>
                  <a:pt x="6987424" y="524717"/>
                </a:lnTo>
                <a:lnTo>
                  <a:pt x="6961762" y="490257"/>
                </a:lnTo>
                <a:lnTo>
                  <a:pt x="6934245" y="456967"/>
                </a:lnTo>
                <a:lnTo>
                  <a:pt x="6904875" y="424848"/>
                </a:lnTo>
                <a:lnTo>
                  <a:pt x="6873651" y="393899"/>
                </a:lnTo>
                <a:lnTo>
                  <a:pt x="6840572" y="364121"/>
                </a:lnTo>
                <a:lnTo>
                  <a:pt x="6805641" y="335512"/>
                </a:lnTo>
                <a:lnTo>
                  <a:pt x="6768855" y="308074"/>
                </a:lnTo>
                <a:lnTo>
                  <a:pt x="6730215" y="281807"/>
                </a:lnTo>
                <a:lnTo>
                  <a:pt x="6689722" y="256709"/>
                </a:lnTo>
                <a:lnTo>
                  <a:pt x="6647375" y="232782"/>
                </a:lnTo>
                <a:lnTo>
                  <a:pt x="6603174" y="210025"/>
                </a:lnTo>
                <a:lnTo>
                  <a:pt x="6557119" y="188439"/>
                </a:lnTo>
                <a:lnTo>
                  <a:pt x="6509210" y="168022"/>
                </a:lnTo>
                <a:lnTo>
                  <a:pt x="6459448" y="148776"/>
                </a:lnTo>
                <a:lnTo>
                  <a:pt x="6407831" y="130701"/>
                </a:lnTo>
                <a:lnTo>
                  <a:pt x="6354361" y="113795"/>
                </a:lnTo>
                <a:lnTo>
                  <a:pt x="6299037" y="98060"/>
                </a:lnTo>
                <a:lnTo>
                  <a:pt x="6241859" y="83495"/>
                </a:lnTo>
                <a:lnTo>
                  <a:pt x="6182827" y="70101"/>
                </a:lnTo>
                <a:lnTo>
                  <a:pt x="6121942" y="57876"/>
                </a:lnTo>
                <a:lnTo>
                  <a:pt x="6059203" y="46822"/>
                </a:lnTo>
                <a:lnTo>
                  <a:pt x="5994609" y="36939"/>
                </a:lnTo>
                <a:lnTo>
                  <a:pt x="5928162" y="28225"/>
                </a:lnTo>
                <a:lnTo>
                  <a:pt x="5859862" y="20682"/>
                </a:lnTo>
                <a:lnTo>
                  <a:pt x="5789707" y="14309"/>
                </a:lnTo>
                <a:lnTo>
                  <a:pt x="5717698" y="9107"/>
                </a:lnTo>
                <a:lnTo>
                  <a:pt x="5643836" y="5075"/>
                </a:lnTo>
                <a:lnTo>
                  <a:pt x="5568120" y="2213"/>
                </a:lnTo>
                <a:lnTo>
                  <a:pt x="5529567" y="1220"/>
                </a:lnTo>
                <a:lnTo>
                  <a:pt x="5490550" y="521"/>
                </a:lnTo>
                <a:lnTo>
                  <a:pt x="5451070" y="114"/>
                </a:lnTo>
                <a:lnTo>
                  <a:pt x="5411126" y="0"/>
                </a:lnTo>
                <a:lnTo>
                  <a:pt x="5370719" y="178"/>
                </a:lnTo>
                <a:lnTo>
                  <a:pt x="5329848" y="648"/>
                </a:lnTo>
                <a:lnTo>
                  <a:pt x="5288514" y="1412"/>
                </a:lnTo>
                <a:lnTo>
                  <a:pt x="5246717" y="2468"/>
                </a:lnTo>
                <a:lnTo>
                  <a:pt x="5204456" y="3816"/>
                </a:lnTo>
                <a:lnTo>
                  <a:pt x="5161732" y="5457"/>
                </a:lnTo>
                <a:lnTo>
                  <a:pt x="5118544" y="7391"/>
                </a:lnTo>
                <a:lnTo>
                  <a:pt x="5074893" y="9617"/>
                </a:lnTo>
                <a:lnTo>
                  <a:pt x="5030778" y="12135"/>
                </a:lnTo>
                <a:lnTo>
                  <a:pt x="4986200" y="14947"/>
                </a:lnTo>
                <a:lnTo>
                  <a:pt x="4941158" y="18051"/>
                </a:lnTo>
                <a:lnTo>
                  <a:pt x="4895653" y="21447"/>
                </a:lnTo>
                <a:lnTo>
                  <a:pt x="4849684" y="25136"/>
                </a:lnTo>
                <a:lnTo>
                  <a:pt x="4803252" y="29118"/>
                </a:lnTo>
                <a:lnTo>
                  <a:pt x="4756357" y="33392"/>
                </a:lnTo>
                <a:lnTo>
                  <a:pt x="4708998" y="37959"/>
                </a:lnTo>
                <a:lnTo>
                  <a:pt x="4661175" y="42818"/>
                </a:lnTo>
                <a:lnTo>
                  <a:pt x="4612890" y="47970"/>
                </a:lnTo>
                <a:lnTo>
                  <a:pt x="4564140" y="53414"/>
                </a:lnTo>
                <a:lnTo>
                  <a:pt x="4514928" y="59151"/>
                </a:lnTo>
                <a:lnTo>
                  <a:pt x="4465251" y="65181"/>
                </a:lnTo>
                <a:lnTo>
                  <a:pt x="4415112" y="71503"/>
                </a:lnTo>
                <a:lnTo>
                  <a:pt x="4364508" y="78118"/>
                </a:lnTo>
                <a:lnTo>
                  <a:pt x="4313442" y="85025"/>
                </a:lnTo>
                <a:lnTo>
                  <a:pt x="4261912" y="92225"/>
                </a:lnTo>
                <a:lnTo>
                  <a:pt x="4209918" y="99717"/>
                </a:lnTo>
                <a:lnTo>
                  <a:pt x="4157461" y="107502"/>
                </a:lnTo>
                <a:lnTo>
                  <a:pt x="4104541" y="115580"/>
                </a:lnTo>
                <a:lnTo>
                  <a:pt x="4051157" y="123950"/>
                </a:lnTo>
                <a:lnTo>
                  <a:pt x="3997310" y="132613"/>
                </a:lnTo>
                <a:lnTo>
                  <a:pt x="3942999" y="141568"/>
                </a:lnTo>
                <a:lnTo>
                  <a:pt x="3888225" y="150816"/>
                </a:lnTo>
                <a:lnTo>
                  <a:pt x="3832987" y="160356"/>
                </a:lnTo>
                <a:lnTo>
                  <a:pt x="3777286" y="170189"/>
                </a:lnTo>
                <a:lnTo>
                  <a:pt x="3721121" y="180315"/>
                </a:lnTo>
                <a:lnTo>
                  <a:pt x="3664493" y="190733"/>
                </a:lnTo>
                <a:lnTo>
                  <a:pt x="3607402" y="201443"/>
                </a:lnTo>
                <a:lnTo>
                  <a:pt x="3549847" y="212447"/>
                </a:lnTo>
                <a:lnTo>
                  <a:pt x="3491828" y="223742"/>
                </a:lnTo>
                <a:lnTo>
                  <a:pt x="3433346" y="235331"/>
                </a:lnTo>
                <a:lnTo>
                  <a:pt x="3374401" y="247212"/>
                </a:lnTo>
                <a:lnTo>
                  <a:pt x="3314992" y="259385"/>
                </a:lnTo>
                <a:lnTo>
                  <a:pt x="3255120" y="271851"/>
                </a:lnTo>
                <a:lnTo>
                  <a:pt x="3194784" y="284610"/>
                </a:lnTo>
                <a:lnTo>
                  <a:pt x="3133985" y="297661"/>
                </a:lnTo>
                <a:lnTo>
                  <a:pt x="3072722" y="311005"/>
                </a:lnTo>
                <a:lnTo>
                  <a:pt x="3010996" y="324642"/>
                </a:lnTo>
                <a:lnTo>
                  <a:pt x="2948807" y="338571"/>
                </a:lnTo>
                <a:lnTo>
                  <a:pt x="2886154" y="352792"/>
                </a:lnTo>
                <a:lnTo>
                  <a:pt x="2823037" y="367306"/>
                </a:lnTo>
                <a:lnTo>
                  <a:pt x="2759457" y="382113"/>
                </a:lnTo>
                <a:lnTo>
                  <a:pt x="2695414" y="397212"/>
                </a:lnTo>
                <a:lnTo>
                  <a:pt x="2630907" y="412604"/>
                </a:lnTo>
                <a:lnTo>
                  <a:pt x="2565937" y="428288"/>
                </a:lnTo>
                <a:lnTo>
                  <a:pt x="2500503" y="444265"/>
                </a:lnTo>
                <a:lnTo>
                  <a:pt x="2434606" y="460535"/>
                </a:lnTo>
                <a:lnTo>
                  <a:pt x="2368245" y="477097"/>
                </a:lnTo>
                <a:lnTo>
                  <a:pt x="2301421" y="493951"/>
                </a:lnTo>
                <a:lnTo>
                  <a:pt x="2234133" y="511099"/>
                </a:lnTo>
                <a:lnTo>
                  <a:pt x="2166382" y="528538"/>
                </a:lnTo>
                <a:lnTo>
                  <a:pt x="2098168" y="546271"/>
                </a:lnTo>
                <a:lnTo>
                  <a:pt x="2029490" y="564296"/>
                </a:lnTo>
                <a:lnTo>
                  <a:pt x="1960349" y="582613"/>
                </a:lnTo>
                <a:lnTo>
                  <a:pt x="1890744" y="601223"/>
                </a:lnTo>
                <a:lnTo>
                  <a:pt x="1820675" y="620126"/>
                </a:lnTo>
                <a:lnTo>
                  <a:pt x="1750144" y="639321"/>
                </a:lnTo>
                <a:lnTo>
                  <a:pt x="1679148" y="658809"/>
                </a:lnTo>
                <a:lnTo>
                  <a:pt x="1607690" y="678589"/>
                </a:lnTo>
                <a:lnTo>
                  <a:pt x="1535768" y="698662"/>
                </a:lnTo>
                <a:lnTo>
                  <a:pt x="1463382" y="719027"/>
                </a:lnTo>
                <a:lnTo>
                  <a:pt x="1390533" y="739685"/>
                </a:lnTo>
                <a:lnTo>
                  <a:pt x="1317221" y="760636"/>
                </a:lnTo>
                <a:lnTo>
                  <a:pt x="1243445" y="781879"/>
                </a:lnTo>
                <a:lnTo>
                  <a:pt x="1169205" y="803415"/>
                </a:lnTo>
                <a:lnTo>
                  <a:pt x="1094502" y="825243"/>
                </a:lnTo>
                <a:lnTo>
                  <a:pt x="1019336" y="847364"/>
                </a:lnTo>
                <a:lnTo>
                  <a:pt x="943706" y="869778"/>
                </a:lnTo>
                <a:lnTo>
                  <a:pt x="867613" y="892484"/>
                </a:lnTo>
                <a:lnTo>
                  <a:pt x="791056" y="915482"/>
                </a:lnTo>
                <a:lnTo>
                  <a:pt x="714036" y="938773"/>
                </a:lnTo>
                <a:lnTo>
                  <a:pt x="636553" y="962357"/>
                </a:lnTo>
                <a:lnTo>
                  <a:pt x="558606" y="986233"/>
                </a:lnTo>
                <a:lnTo>
                  <a:pt x="480195" y="1010402"/>
                </a:lnTo>
                <a:lnTo>
                  <a:pt x="401321" y="1034864"/>
                </a:lnTo>
                <a:lnTo>
                  <a:pt x="321984" y="1059618"/>
                </a:lnTo>
                <a:lnTo>
                  <a:pt x="242183" y="1084664"/>
                </a:lnTo>
                <a:lnTo>
                  <a:pt x="161919" y="1110003"/>
                </a:lnTo>
                <a:lnTo>
                  <a:pt x="81191" y="1135635"/>
                </a:lnTo>
                <a:lnTo>
                  <a:pt x="0" y="1161559"/>
                </a:lnTo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94470" y="5421981"/>
            <a:ext cx="318770" cy="354965"/>
          </a:xfrm>
          <a:custGeom>
            <a:avLst/>
            <a:gdLst/>
            <a:ahLst/>
            <a:cxnLst/>
            <a:rect l="l" t="t" r="r" b="b"/>
            <a:pathLst>
              <a:path w="318769" h="354964">
                <a:moveTo>
                  <a:pt x="0" y="0"/>
                </a:moveTo>
                <a:lnTo>
                  <a:pt x="85965" y="354963"/>
                </a:lnTo>
                <a:lnTo>
                  <a:pt x="318314" y="73149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78" y="249072"/>
            <a:ext cx="89623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0" dirty="0">
                <a:latin typeface="Georgia"/>
                <a:cs typeface="Georgia"/>
              </a:rPr>
              <a:t>How </a:t>
            </a:r>
            <a:r>
              <a:rPr sz="4950" spc="165" dirty="0">
                <a:latin typeface="Georgia"/>
                <a:cs typeface="Georgia"/>
              </a:rPr>
              <a:t>does </a:t>
            </a:r>
            <a:r>
              <a:rPr sz="4950" spc="105" dirty="0">
                <a:latin typeface="Georgia"/>
                <a:cs typeface="Georgia"/>
              </a:rPr>
              <a:t>GraphQL </a:t>
            </a:r>
            <a:r>
              <a:rPr sz="4950" spc="195" dirty="0">
                <a:latin typeface="Georgia"/>
                <a:cs typeface="Georgia"/>
              </a:rPr>
              <a:t>Solve</a:t>
            </a:r>
            <a:r>
              <a:rPr sz="4950" spc="-175" dirty="0">
                <a:latin typeface="Georgia"/>
                <a:cs typeface="Georgia"/>
              </a:rPr>
              <a:t> </a:t>
            </a:r>
            <a:r>
              <a:rPr sz="4950" spc="180" dirty="0">
                <a:latin typeface="Georgia"/>
                <a:cs typeface="Georgia"/>
              </a:rPr>
              <a:t>This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778" y="845912"/>
            <a:ext cx="66389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409" dirty="0">
                <a:latin typeface="Trebuchet MS"/>
                <a:cs typeface="Trebuchet MS"/>
              </a:rPr>
              <a:t>Single</a:t>
            </a:r>
            <a:r>
              <a:rPr sz="6600" b="1" spc="-425" dirty="0">
                <a:latin typeface="Trebuchet MS"/>
                <a:cs typeface="Trebuchet MS"/>
              </a:rPr>
              <a:t> </a:t>
            </a:r>
            <a:r>
              <a:rPr sz="6600" b="1" spc="-60" dirty="0">
                <a:latin typeface="Trebuchet MS"/>
                <a:cs typeface="Trebuchet MS"/>
              </a:rPr>
              <a:t>endpointt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876" y="2240612"/>
            <a:ext cx="5621020" cy="8059420"/>
          </a:xfrm>
          <a:custGeom>
            <a:avLst/>
            <a:gdLst/>
            <a:ahLst/>
            <a:cxnLst/>
            <a:rect l="l" t="t" r="r" b="b"/>
            <a:pathLst>
              <a:path w="5621020" h="8059420">
                <a:moveTo>
                  <a:pt x="273787" y="0"/>
                </a:moveTo>
                <a:lnTo>
                  <a:pt x="5346664" y="0"/>
                </a:lnTo>
                <a:lnTo>
                  <a:pt x="5398935" y="209"/>
                </a:lnTo>
                <a:lnTo>
                  <a:pt x="5440569" y="1677"/>
                </a:lnTo>
                <a:lnTo>
                  <a:pt x="5507350" y="13416"/>
                </a:lnTo>
                <a:lnTo>
                  <a:pt x="5568245" y="52209"/>
                </a:lnTo>
                <a:lnTo>
                  <a:pt x="5607033" y="113102"/>
                </a:lnTo>
                <a:lnTo>
                  <a:pt x="5618779" y="180037"/>
                </a:lnTo>
                <a:lnTo>
                  <a:pt x="5620247" y="222033"/>
                </a:lnTo>
                <a:lnTo>
                  <a:pt x="5620457" y="275005"/>
                </a:lnTo>
                <a:lnTo>
                  <a:pt x="5620457" y="7785438"/>
                </a:lnTo>
                <a:lnTo>
                  <a:pt x="5620247" y="7837709"/>
                </a:lnTo>
                <a:lnTo>
                  <a:pt x="5618779" y="7879343"/>
                </a:lnTo>
                <a:lnTo>
                  <a:pt x="5607033" y="7946124"/>
                </a:lnTo>
                <a:lnTo>
                  <a:pt x="5568245" y="8007019"/>
                </a:lnTo>
                <a:lnTo>
                  <a:pt x="5507350" y="8045807"/>
                </a:lnTo>
                <a:lnTo>
                  <a:pt x="5440418" y="8057553"/>
                </a:lnTo>
                <a:lnTo>
                  <a:pt x="5398423" y="8059021"/>
                </a:lnTo>
                <a:lnTo>
                  <a:pt x="5345449" y="8059231"/>
                </a:lnTo>
                <a:lnTo>
                  <a:pt x="273787" y="8059231"/>
                </a:lnTo>
                <a:lnTo>
                  <a:pt x="221519" y="8059021"/>
                </a:lnTo>
                <a:lnTo>
                  <a:pt x="179885" y="8057553"/>
                </a:lnTo>
                <a:lnTo>
                  <a:pt x="113102" y="8045807"/>
                </a:lnTo>
                <a:lnTo>
                  <a:pt x="52209" y="8007019"/>
                </a:lnTo>
                <a:lnTo>
                  <a:pt x="13416" y="7946124"/>
                </a:lnTo>
                <a:lnTo>
                  <a:pt x="1677" y="7879192"/>
                </a:lnTo>
                <a:lnTo>
                  <a:pt x="209" y="7837197"/>
                </a:lnTo>
                <a:lnTo>
                  <a:pt x="0" y="7784223"/>
                </a:lnTo>
                <a:lnTo>
                  <a:pt x="0" y="273787"/>
                </a:lnTo>
                <a:lnTo>
                  <a:pt x="209" y="221519"/>
                </a:lnTo>
                <a:lnTo>
                  <a:pt x="1677" y="179885"/>
                </a:lnTo>
                <a:lnTo>
                  <a:pt x="13416" y="113102"/>
                </a:lnTo>
                <a:lnTo>
                  <a:pt x="52209" y="52209"/>
                </a:lnTo>
                <a:lnTo>
                  <a:pt x="113102" y="13416"/>
                </a:lnTo>
                <a:lnTo>
                  <a:pt x="180037" y="1677"/>
                </a:lnTo>
                <a:lnTo>
                  <a:pt x="222033" y="209"/>
                </a:lnTo>
                <a:lnTo>
                  <a:pt x="275005" y="0"/>
                </a:lnTo>
                <a:lnTo>
                  <a:pt x="273787" y="0"/>
                </a:lnTo>
                <a:close/>
              </a:path>
            </a:pathLst>
          </a:custGeom>
          <a:ln w="125650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1279" y="4113441"/>
            <a:ext cx="7152640" cy="1386205"/>
          </a:xfrm>
          <a:custGeom>
            <a:avLst/>
            <a:gdLst/>
            <a:ahLst/>
            <a:cxnLst/>
            <a:rect l="l" t="t" r="r" b="b"/>
            <a:pathLst>
              <a:path w="7152640" h="1386204">
                <a:moveTo>
                  <a:pt x="7122966" y="1385929"/>
                </a:moveTo>
                <a:lnTo>
                  <a:pt x="7132348" y="1345114"/>
                </a:lnTo>
                <a:lnTo>
                  <a:pt x="7140054" y="1289589"/>
                </a:lnTo>
                <a:lnTo>
                  <a:pt x="7145907" y="1235234"/>
                </a:lnTo>
                <a:lnTo>
                  <a:pt x="7149905" y="1182049"/>
                </a:lnTo>
                <a:lnTo>
                  <a:pt x="7152050" y="1130035"/>
                </a:lnTo>
                <a:lnTo>
                  <a:pt x="7152427" y="1104467"/>
                </a:lnTo>
                <a:lnTo>
                  <a:pt x="7152341" y="1079191"/>
                </a:lnTo>
                <a:lnTo>
                  <a:pt x="7150778" y="1029517"/>
                </a:lnTo>
                <a:lnTo>
                  <a:pt x="7147361" y="981014"/>
                </a:lnTo>
                <a:lnTo>
                  <a:pt x="7142091" y="933681"/>
                </a:lnTo>
                <a:lnTo>
                  <a:pt x="7134966" y="887518"/>
                </a:lnTo>
                <a:lnTo>
                  <a:pt x="7125988" y="842526"/>
                </a:lnTo>
                <a:lnTo>
                  <a:pt x="7115156" y="798704"/>
                </a:lnTo>
                <a:lnTo>
                  <a:pt x="7102470" y="756052"/>
                </a:lnTo>
                <a:lnTo>
                  <a:pt x="7087931" y="714570"/>
                </a:lnTo>
                <a:lnTo>
                  <a:pt x="7071537" y="674259"/>
                </a:lnTo>
                <a:lnTo>
                  <a:pt x="7053290" y="635118"/>
                </a:lnTo>
                <a:lnTo>
                  <a:pt x="7033188" y="597147"/>
                </a:lnTo>
                <a:lnTo>
                  <a:pt x="7011233" y="560347"/>
                </a:lnTo>
                <a:lnTo>
                  <a:pt x="6987424" y="524717"/>
                </a:lnTo>
                <a:lnTo>
                  <a:pt x="6961762" y="490257"/>
                </a:lnTo>
                <a:lnTo>
                  <a:pt x="6934245" y="456967"/>
                </a:lnTo>
                <a:lnTo>
                  <a:pt x="6904875" y="424848"/>
                </a:lnTo>
                <a:lnTo>
                  <a:pt x="6873651" y="393899"/>
                </a:lnTo>
                <a:lnTo>
                  <a:pt x="6840572" y="364121"/>
                </a:lnTo>
                <a:lnTo>
                  <a:pt x="6805641" y="335512"/>
                </a:lnTo>
                <a:lnTo>
                  <a:pt x="6768855" y="308074"/>
                </a:lnTo>
                <a:lnTo>
                  <a:pt x="6730215" y="281807"/>
                </a:lnTo>
                <a:lnTo>
                  <a:pt x="6689722" y="256709"/>
                </a:lnTo>
                <a:lnTo>
                  <a:pt x="6647375" y="232782"/>
                </a:lnTo>
                <a:lnTo>
                  <a:pt x="6603174" y="210025"/>
                </a:lnTo>
                <a:lnTo>
                  <a:pt x="6557119" y="188439"/>
                </a:lnTo>
                <a:lnTo>
                  <a:pt x="6509210" y="168022"/>
                </a:lnTo>
                <a:lnTo>
                  <a:pt x="6459448" y="148776"/>
                </a:lnTo>
                <a:lnTo>
                  <a:pt x="6407831" y="130701"/>
                </a:lnTo>
                <a:lnTo>
                  <a:pt x="6354361" y="113795"/>
                </a:lnTo>
                <a:lnTo>
                  <a:pt x="6299037" y="98060"/>
                </a:lnTo>
                <a:lnTo>
                  <a:pt x="6241859" y="83495"/>
                </a:lnTo>
                <a:lnTo>
                  <a:pt x="6182827" y="70101"/>
                </a:lnTo>
                <a:lnTo>
                  <a:pt x="6121942" y="57876"/>
                </a:lnTo>
                <a:lnTo>
                  <a:pt x="6059203" y="46822"/>
                </a:lnTo>
                <a:lnTo>
                  <a:pt x="5994609" y="36939"/>
                </a:lnTo>
                <a:lnTo>
                  <a:pt x="5928162" y="28225"/>
                </a:lnTo>
                <a:lnTo>
                  <a:pt x="5859862" y="20682"/>
                </a:lnTo>
                <a:lnTo>
                  <a:pt x="5789707" y="14309"/>
                </a:lnTo>
                <a:lnTo>
                  <a:pt x="5717698" y="9107"/>
                </a:lnTo>
                <a:lnTo>
                  <a:pt x="5643836" y="5075"/>
                </a:lnTo>
                <a:lnTo>
                  <a:pt x="5568120" y="2213"/>
                </a:lnTo>
                <a:lnTo>
                  <a:pt x="5529567" y="1220"/>
                </a:lnTo>
                <a:lnTo>
                  <a:pt x="5490550" y="521"/>
                </a:lnTo>
                <a:lnTo>
                  <a:pt x="5451070" y="114"/>
                </a:lnTo>
                <a:lnTo>
                  <a:pt x="5411126" y="0"/>
                </a:lnTo>
                <a:lnTo>
                  <a:pt x="5370719" y="178"/>
                </a:lnTo>
                <a:lnTo>
                  <a:pt x="5329848" y="648"/>
                </a:lnTo>
                <a:lnTo>
                  <a:pt x="5288514" y="1412"/>
                </a:lnTo>
                <a:lnTo>
                  <a:pt x="5246717" y="2468"/>
                </a:lnTo>
                <a:lnTo>
                  <a:pt x="5204456" y="3816"/>
                </a:lnTo>
                <a:lnTo>
                  <a:pt x="5161732" y="5457"/>
                </a:lnTo>
                <a:lnTo>
                  <a:pt x="5118544" y="7391"/>
                </a:lnTo>
                <a:lnTo>
                  <a:pt x="5074893" y="9617"/>
                </a:lnTo>
                <a:lnTo>
                  <a:pt x="5030778" y="12135"/>
                </a:lnTo>
                <a:lnTo>
                  <a:pt x="4986200" y="14947"/>
                </a:lnTo>
                <a:lnTo>
                  <a:pt x="4941158" y="18051"/>
                </a:lnTo>
                <a:lnTo>
                  <a:pt x="4895653" y="21447"/>
                </a:lnTo>
                <a:lnTo>
                  <a:pt x="4849684" y="25136"/>
                </a:lnTo>
                <a:lnTo>
                  <a:pt x="4803252" y="29118"/>
                </a:lnTo>
                <a:lnTo>
                  <a:pt x="4756357" y="33392"/>
                </a:lnTo>
                <a:lnTo>
                  <a:pt x="4708998" y="37959"/>
                </a:lnTo>
                <a:lnTo>
                  <a:pt x="4661175" y="42818"/>
                </a:lnTo>
                <a:lnTo>
                  <a:pt x="4612890" y="47970"/>
                </a:lnTo>
                <a:lnTo>
                  <a:pt x="4564140" y="53414"/>
                </a:lnTo>
                <a:lnTo>
                  <a:pt x="4514928" y="59151"/>
                </a:lnTo>
                <a:lnTo>
                  <a:pt x="4465251" y="65181"/>
                </a:lnTo>
                <a:lnTo>
                  <a:pt x="4415112" y="71503"/>
                </a:lnTo>
                <a:lnTo>
                  <a:pt x="4364508" y="78118"/>
                </a:lnTo>
                <a:lnTo>
                  <a:pt x="4313442" y="85025"/>
                </a:lnTo>
                <a:lnTo>
                  <a:pt x="4261912" y="92225"/>
                </a:lnTo>
                <a:lnTo>
                  <a:pt x="4209918" y="99717"/>
                </a:lnTo>
                <a:lnTo>
                  <a:pt x="4157461" y="107502"/>
                </a:lnTo>
                <a:lnTo>
                  <a:pt x="4104541" y="115580"/>
                </a:lnTo>
                <a:lnTo>
                  <a:pt x="4051157" y="123950"/>
                </a:lnTo>
                <a:lnTo>
                  <a:pt x="3997310" y="132613"/>
                </a:lnTo>
                <a:lnTo>
                  <a:pt x="3942999" y="141568"/>
                </a:lnTo>
                <a:lnTo>
                  <a:pt x="3888225" y="150816"/>
                </a:lnTo>
                <a:lnTo>
                  <a:pt x="3832987" y="160356"/>
                </a:lnTo>
                <a:lnTo>
                  <a:pt x="3777286" y="170189"/>
                </a:lnTo>
                <a:lnTo>
                  <a:pt x="3721121" y="180315"/>
                </a:lnTo>
                <a:lnTo>
                  <a:pt x="3664493" y="190733"/>
                </a:lnTo>
                <a:lnTo>
                  <a:pt x="3607402" y="201443"/>
                </a:lnTo>
                <a:lnTo>
                  <a:pt x="3549847" y="212447"/>
                </a:lnTo>
                <a:lnTo>
                  <a:pt x="3491828" y="223742"/>
                </a:lnTo>
                <a:lnTo>
                  <a:pt x="3433346" y="235331"/>
                </a:lnTo>
                <a:lnTo>
                  <a:pt x="3374401" y="247212"/>
                </a:lnTo>
                <a:lnTo>
                  <a:pt x="3314992" y="259385"/>
                </a:lnTo>
                <a:lnTo>
                  <a:pt x="3255120" y="271851"/>
                </a:lnTo>
                <a:lnTo>
                  <a:pt x="3194784" y="284610"/>
                </a:lnTo>
                <a:lnTo>
                  <a:pt x="3133985" y="297661"/>
                </a:lnTo>
                <a:lnTo>
                  <a:pt x="3072722" y="311005"/>
                </a:lnTo>
                <a:lnTo>
                  <a:pt x="3010996" y="324642"/>
                </a:lnTo>
                <a:lnTo>
                  <a:pt x="2948807" y="338571"/>
                </a:lnTo>
                <a:lnTo>
                  <a:pt x="2886154" y="352792"/>
                </a:lnTo>
                <a:lnTo>
                  <a:pt x="2823037" y="367306"/>
                </a:lnTo>
                <a:lnTo>
                  <a:pt x="2759457" y="382113"/>
                </a:lnTo>
                <a:lnTo>
                  <a:pt x="2695414" y="397212"/>
                </a:lnTo>
                <a:lnTo>
                  <a:pt x="2630907" y="412604"/>
                </a:lnTo>
                <a:lnTo>
                  <a:pt x="2565937" y="428288"/>
                </a:lnTo>
                <a:lnTo>
                  <a:pt x="2500503" y="444265"/>
                </a:lnTo>
                <a:lnTo>
                  <a:pt x="2434606" y="460535"/>
                </a:lnTo>
                <a:lnTo>
                  <a:pt x="2368245" y="477097"/>
                </a:lnTo>
                <a:lnTo>
                  <a:pt x="2301421" y="493951"/>
                </a:lnTo>
                <a:lnTo>
                  <a:pt x="2234133" y="511099"/>
                </a:lnTo>
                <a:lnTo>
                  <a:pt x="2166382" y="528538"/>
                </a:lnTo>
                <a:lnTo>
                  <a:pt x="2098168" y="546271"/>
                </a:lnTo>
                <a:lnTo>
                  <a:pt x="2029490" y="564296"/>
                </a:lnTo>
                <a:lnTo>
                  <a:pt x="1960349" y="582613"/>
                </a:lnTo>
                <a:lnTo>
                  <a:pt x="1890744" y="601223"/>
                </a:lnTo>
                <a:lnTo>
                  <a:pt x="1820675" y="620126"/>
                </a:lnTo>
                <a:lnTo>
                  <a:pt x="1750144" y="639321"/>
                </a:lnTo>
                <a:lnTo>
                  <a:pt x="1679148" y="658809"/>
                </a:lnTo>
                <a:lnTo>
                  <a:pt x="1607690" y="678589"/>
                </a:lnTo>
                <a:lnTo>
                  <a:pt x="1535768" y="698662"/>
                </a:lnTo>
                <a:lnTo>
                  <a:pt x="1463382" y="719027"/>
                </a:lnTo>
                <a:lnTo>
                  <a:pt x="1390533" y="739685"/>
                </a:lnTo>
                <a:lnTo>
                  <a:pt x="1317221" y="760636"/>
                </a:lnTo>
                <a:lnTo>
                  <a:pt x="1243445" y="781879"/>
                </a:lnTo>
                <a:lnTo>
                  <a:pt x="1169205" y="803415"/>
                </a:lnTo>
                <a:lnTo>
                  <a:pt x="1094502" y="825243"/>
                </a:lnTo>
                <a:lnTo>
                  <a:pt x="1019336" y="847364"/>
                </a:lnTo>
                <a:lnTo>
                  <a:pt x="943706" y="869778"/>
                </a:lnTo>
                <a:lnTo>
                  <a:pt x="867613" y="892484"/>
                </a:lnTo>
                <a:lnTo>
                  <a:pt x="791056" y="915482"/>
                </a:lnTo>
                <a:lnTo>
                  <a:pt x="714036" y="938773"/>
                </a:lnTo>
                <a:lnTo>
                  <a:pt x="636553" y="962357"/>
                </a:lnTo>
                <a:lnTo>
                  <a:pt x="558606" y="986233"/>
                </a:lnTo>
                <a:lnTo>
                  <a:pt x="480195" y="1010402"/>
                </a:lnTo>
                <a:lnTo>
                  <a:pt x="401321" y="1034864"/>
                </a:lnTo>
                <a:lnTo>
                  <a:pt x="321984" y="1059618"/>
                </a:lnTo>
                <a:lnTo>
                  <a:pt x="242183" y="1084664"/>
                </a:lnTo>
                <a:lnTo>
                  <a:pt x="161919" y="1110003"/>
                </a:lnTo>
                <a:lnTo>
                  <a:pt x="81191" y="1135635"/>
                </a:lnTo>
                <a:lnTo>
                  <a:pt x="0" y="1161559"/>
                </a:lnTo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94470" y="5421981"/>
            <a:ext cx="318770" cy="354965"/>
          </a:xfrm>
          <a:custGeom>
            <a:avLst/>
            <a:gdLst/>
            <a:ahLst/>
            <a:cxnLst/>
            <a:rect l="l" t="t" r="r" b="b"/>
            <a:pathLst>
              <a:path w="318769" h="354964">
                <a:moveTo>
                  <a:pt x="0" y="0"/>
                </a:moveTo>
                <a:lnTo>
                  <a:pt x="85965" y="354963"/>
                </a:lnTo>
                <a:lnTo>
                  <a:pt x="318314" y="73149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601" y="8516839"/>
            <a:ext cx="4804410" cy="1252855"/>
          </a:xfrm>
          <a:custGeom>
            <a:avLst/>
            <a:gdLst/>
            <a:ahLst/>
            <a:cxnLst/>
            <a:rect l="l" t="t" r="r" b="b"/>
            <a:pathLst>
              <a:path w="4804410" h="1252854">
                <a:moveTo>
                  <a:pt x="172837" y="0"/>
                </a:moveTo>
                <a:lnTo>
                  <a:pt x="4631157" y="0"/>
                </a:lnTo>
                <a:lnTo>
                  <a:pt x="4664151" y="132"/>
                </a:lnTo>
                <a:lnTo>
                  <a:pt x="4712434" y="3573"/>
                </a:lnTo>
                <a:lnTo>
                  <a:pt x="4753267" y="18680"/>
                </a:lnTo>
                <a:lnTo>
                  <a:pt x="4785312" y="50725"/>
                </a:lnTo>
                <a:lnTo>
                  <a:pt x="4800416" y="91567"/>
                </a:lnTo>
                <a:lnTo>
                  <a:pt x="4803857" y="140165"/>
                </a:lnTo>
                <a:lnTo>
                  <a:pt x="4803989" y="173606"/>
                </a:lnTo>
                <a:lnTo>
                  <a:pt x="4803989" y="1079516"/>
                </a:lnTo>
                <a:lnTo>
                  <a:pt x="4802930" y="1138792"/>
                </a:lnTo>
                <a:lnTo>
                  <a:pt x="4795518" y="1180948"/>
                </a:lnTo>
                <a:lnTo>
                  <a:pt x="4771035" y="1219394"/>
                </a:lnTo>
                <a:lnTo>
                  <a:pt x="4732588" y="1243878"/>
                </a:lnTo>
                <a:lnTo>
                  <a:pt x="4690336" y="1251290"/>
                </a:lnTo>
                <a:lnTo>
                  <a:pt x="4630382" y="1252349"/>
                </a:lnTo>
                <a:lnTo>
                  <a:pt x="172837" y="1252349"/>
                </a:lnTo>
                <a:lnTo>
                  <a:pt x="113558" y="1251290"/>
                </a:lnTo>
                <a:lnTo>
                  <a:pt x="71399" y="1243878"/>
                </a:lnTo>
                <a:lnTo>
                  <a:pt x="32959" y="1219394"/>
                </a:lnTo>
                <a:lnTo>
                  <a:pt x="8469" y="1180948"/>
                </a:lnTo>
                <a:lnTo>
                  <a:pt x="1058" y="1138695"/>
                </a:lnTo>
                <a:lnTo>
                  <a:pt x="0" y="1078742"/>
                </a:lnTo>
                <a:lnTo>
                  <a:pt x="0" y="172837"/>
                </a:lnTo>
                <a:lnTo>
                  <a:pt x="1058" y="113558"/>
                </a:lnTo>
                <a:lnTo>
                  <a:pt x="8469" y="71399"/>
                </a:lnTo>
                <a:lnTo>
                  <a:pt x="32959" y="32959"/>
                </a:lnTo>
                <a:lnTo>
                  <a:pt x="71399" y="8469"/>
                </a:lnTo>
                <a:lnTo>
                  <a:pt x="113654" y="1058"/>
                </a:lnTo>
                <a:lnTo>
                  <a:pt x="173606" y="0"/>
                </a:lnTo>
                <a:lnTo>
                  <a:pt x="172837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86003" y="5603184"/>
            <a:ext cx="9596120" cy="202247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5750" b="1" spc="35" dirty="0">
                <a:latin typeface="Arial"/>
                <a:cs typeface="Arial"/>
              </a:rPr>
              <a:t>Describe </a:t>
            </a:r>
            <a:r>
              <a:rPr sz="5750" b="1" spc="45" dirty="0">
                <a:latin typeface="Arial"/>
                <a:cs typeface="Arial"/>
              </a:rPr>
              <a:t>the </a:t>
            </a:r>
            <a:r>
              <a:rPr sz="5750" b="1" spc="90" dirty="0">
                <a:latin typeface="Arial"/>
                <a:cs typeface="Arial"/>
              </a:rPr>
              <a:t>data</a:t>
            </a:r>
            <a:r>
              <a:rPr sz="5750" b="1" spc="-150" dirty="0">
                <a:latin typeface="Arial"/>
                <a:cs typeface="Arial"/>
              </a:rPr>
              <a:t> </a:t>
            </a:r>
            <a:r>
              <a:rPr sz="5750" b="1" spc="10" dirty="0">
                <a:latin typeface="Arial"/>
                <a:cs typeface="Arial"/>
              </a:rPr>
              <a:t>structure</a:t>
            </a:r>
            <a:endParaRPr sz="575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1320"/>
              </a:spcBef>
              <a:tabLst>
                <a:tab pos="1139825" algn="l"/>
                <a:tab pos="2199005" algn="l"/>
                <a:tab pos="4723765" algn="l"/>
              </a:tabLst>
            </a:pPr>
            <a:r>
              <a:rPr sz="4950" spc="-5" dirty="0">
                <a:latin typeface="Arial"/>
                <a:cs typeface="Arial"/>
              </a:rPr>
              <a:t>Set	</a:t>
            </a:r>
            <a:r>
              <a:rPr sz="4950" spc="25" dirty="0">
                <a:latin typeface="Arial"/>
                <a:cs typeface="Arial"/>
              </a:rPr>
              <a:t>the	</a:t>
            </a:r>
            <a:r>
              <a:rPr sz="4950" spc="40" dirty="0">
                <a:latin typeface="Arial"/>
                <a:cs typeface="Arial"/>
              </a:rPr>
              <a:t>possible	</a:t>
            </a:r>
            <a:r>
              <a:rPr sz="4950" spc="-5" dirty="0">
                <a:latin typeface="Arial"/>
                <a:cs typeface="Arial"/>
              </a:rPr>
              <a:t>queries</a:t>
            </a:r>
            <a:endParaRPr sz="4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18088" y="7272908"/>
            <a:ext cx="3551554" cy="1181100"/>
          </a:xfrm>
          <a:custGeom>
            <a:avLst/>
            <a:gdLst/>
            <a:ahLst/>
            <a:cxnLst/>
            <a:rect l="l" t="t" r="r" b="b"/>
            <a:pathLst>
              <a:path w="3551554" h="1181100">
                <a:moveTo>
                  <a:pt x="0" y="1181106"/>
                </a:moveTo>
                <a:lnTo>
                  <a:pt x="44113" y="1157361"/>
                </a:lnTo>
                <a:lnTo>
                  <a:pt x="88318" y="1133832"/>
                </a:lnTo>
                <a:lnTo>
                  <a:pt x="132614" y="1110519"/>
                </a:lnTo>
                <a:lnTo>
                  <a:pt x="177000" y="1087421"/>
                </a:lnTo>
                <a:lnTo>
                  <a:pt x="221477" y="1064538"/>
                </a:lnTo>
                <a:lnTo>
                  <a:pt x="266045" y="1041871"/>
                </a:lnTo>
                <a:lnTo>
                  <a:pt x="310703" y="1019419"/>
                </a:lnTo>
                <a:lnTo>
                  <a:pt x="355452" y="997183"/>
                </a:lnTo>
                <a:lnTo>
                  <a:pt x="400292" y="975162"/>
                </a:lnTo>
                <a:lnTo>
                  <a:pt x="445223" y="953356"/>
                </a:lnTo>
                <a:lnTo>
                  <a:pt x="490245" y="931766"/>
                </a:lnTo>
                <a:lnTo>
                  <a:pt x="535357" y="910391"/>
                </a:lnTo>
                <a:lnTo>
                  <a:pt x="580560" y="889232"/>
                </a:lnTo>
                <a:lnTo>
                  <a:pt x="625854" y="868288"/>
                </a:lnTo>
                <a:lnTo>
                  <a:pt x="671239" y="847560"/>
                </a:lnTo>
                <a:lnTo>
                  <a:pt x="716714" y="827047"/>
                </a:lnTo>
                <a:lnTo>
                  <a:pt x="762280" y="806749"/>
                </a:lnTo>
                <a:lnTo>
                  <a:pt x="807937" y="786667"/>
                </a:lnTo>
                <a:lnTo>
                  <a:pt x="853684" y="766800"/>
                </a:lnTo>
                <a:lnTo>
                  <a:pt x="899523" y="747149"/>
                </a:lnTo>
                <a:lnTo>
                  <a:pt x="945452" y="727713"/>
                </a:lnTo>
                <a:lnTo>
                  <a:pt x="991472" y="708492"/>
                </a:lnTo>
                <a:lnTo>
                  <a:pt x="1037583" y="689487"/>
                </a:lnTo>
                <a:lnTo>
                  <a:pt x="1083784" y="670697"/>
                </a:lnTo>
                <a:lnTo>
                  <a:pt x="1130076" y="652123"/>
                </a:lnTo>
                <a:lnTo>
                  <a:pt x="1176459" y="633764"/>
                </a:lnTo>
                <a:lnTo>
                  <a:pt x="1222933" y="615621"/>
                </a:lnTo>
                <a:lnTo>
                  <a:pt x="1269497" y="597693"/>
                </a:lnTo>
                <a:lnTo>
                  <a:pt x="1316152" y="579980"/>
                </a:lnTo>
                <a:lnTo>
                  <a:pt x="1362898" y="562483"/>
                </a:lnTo>
                <a:lnTo>
                  <a:pt x="1409735" y="545201"/>
                </a:lnTo>
                <a:lnTo>
                  <a:pt x="1456663" y="528135"/>
                </a:lnTo>
                <a:lnTo>
                  <a:pt x="1503681" y="511284"/>
                </a:lnTo>
                <a:lnTo>
                  <a:pt x="1550790" y="494648"/>
                </a:lnTo>
                <a:lnTo>
                  <a:pt x="1597990" y="478228"/>
                </a:lnTo>
                <a:lnTo>
                  <a:pt x="1645280" y="462024"/>
                </a:lnTo>
                <a:lnTo>
                  <a:pt x="1692661" y="446034"/>
                </a:lnTo>
                <a:lnTo>
                  <a:pt x="1740133" y="430261"/>
                </a:lnTo>
                <a:lnTo>
                  <a:pt x="1787696" y="414702"/>
                </a:lnTo>
                <a:lnTo>
                  <a:pt x="1835350" y="399359"/>
                </a:lnTo>
                <a:lnTo>
                  <a:pt x="1883094" y="384232"/>
                </a:lnTo>
                <a:lnTo>
                  <a:pt x="1930929" y="369319"/>
                </a:lnTo>
                <a:lnTo>
                  <a:pt x="1978855" y="354623"/>
                </a:lnTo>
                <a:lnTo>
                  <a:pt x="2026871" y="340141"/>
                </a:lnTo>
                <a:lnTo>
                  <a:pt x="2074979" y="325875"/>
                </a:lnTo>
                <a:lnTo>
                  <a:pt x="2123177" y="311825"/>
                </a:lnTo>
                <a:lnTo>
                  <a:pt x="2171465" y="297990"/>
                </a:lnTo>
                <a:lnTo>
                  <a:pt x="2219845" y="284370"/>
                </a:lnTo>
                <a:lnTo>
                  <a:pt x="2268315" y="270966"/>
                </a:lnTo>
                <a:lnTo>
                  <a:pt x="2316876" y="257777"/>
                </a:lnTo>
                <a:lnTo>
                  <a:pt x="2365528" y="244804"/>
                </a:lnTo>
                <a:lnTo>
                  <a:pt x="2414271" y="232046"/>
                </a:lnTo>
                <a:lnTo>
                  <a:pt x="2463104" y="219503"/>
                </a:lnTo>
                <a:lnTo>
                  <a:pt x="2512028" y="207176"/>
                </a:lnTo>
                <a:lnTo>
                  <a:pt x="2561043" y="195064"/>
                </a:lnTo>
                <a:lnTo>
                  <a:pt x="2610149" y="183168"/>
                </a:lnTo>
                <a:lnTo>
                  <a:pt x="2659345" y="171487"/>
                </a:lnTo>
                <a:lnTo>
                  <a:pt x="2708632" y="160022"/>
                </a:lnTo>
                <a:lnTo>
                  <a:pt x="2758010" y="148772"/>
                </a:lnTo>
                <a:lnTo>
                  <a:pt x="2807479" y="137737"/>
                </a:lnTo>
                <a:lnTo>
                  <a:pt x="2857038" y="126918"/>
                </a:lnTo>
                <a:lnTo>
                  <a:pt x="2906688" y="116314"/>
                </a:lnTo>
                <a:lnTo>
                  <a:pt x="2956429" y="105926"/>
                </a:lnTo>
                <a:lnTo>
                  <a:pt x="3006261" y="95753"/>
                </a:lnTo>
                <a:lnTo>
                  <a:pt x="3056183" y="85795"/>
                </a:lnTo>
                <a:lnTo>
                  <a:pt x="3106196" y="76053"/>
                </a:lnTo>
                <a:lnTo>
                  <a:pt x="3156300" y="66527"/>
                </a:lnTo>
                <a:lnTo>
                  <a:pt x="3206495" y="57215"/>
                </a:lnTo>
                <a:lnTo>
                  <a:pt x="3256780" y="48120"/>
                </a:lnTo>
                <a:lnTo>
                  <a:pt x="3307156" y="39239"/>
                </a:lnTo>
                <a:lnTo>
                  <a:pt x="3357623" y="30574"/>
                </a:lnTo>
                <a:lnTo>
                  <a:pt x="3408181" y="22125"/>
                </a:lnTo>
                <a:lnTo>
                  <a:pt x="3458829" y="13891"/>
                </a:lnTo>
                <a:lnTo>
                  <a:pt x="3509568" y="5872"/>
                </a:lnTo>
                <a:lnTo>
                  <a:pt x="3551054" y="0"/>
                </a:lnTo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4788" y="7117050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0" y="0"/>
                </a:moveTo>
                <a:lnTo>
                  <a:pt x="45778" y="323466"/>
                </a:lnTo>
                <a:lnTo>
                  <a:pt x="346355" y="115944"/>
                </a:lnTo>
                <a:lnTo>
                  <a:pt x="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409" dirty="0">
                <a:latin typeface="Trebuchet MS"/>
                <a:cs typeface="Trebuchet MS"/>
              </a:rPr>
              <a:t>Single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-60" dirty="0">
                <a:latin typeface="Trebuchet MS"/>
                <a:cs typeface="Trebuchet MS"/>
              </a:rPr>
              <a:t>endpointt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6239" y="2885891"/>
            <a:ext cx="4565650" cy="6844665"/>
          </a:xfrm>
          <a:custGeom>
            <a:avLst/>
            <a:gdLst/>
            <a:ahLst/>
            <a:cxnLst/>
            <a:rect l="l" t="t" r="r" b="b"/>
            <a:pathLst>
              <a:path w="4565650" h="6844665">
                <a:moveTo>
                  <a:pt x="244601" y="0"/>
                </a:moveTo>
                <a:lnTo>
                  <a:pt x="4320884" y="0"/>
                </a:lnTo>
                <a:lnTo>
                  <a:pt x="4367579" y="187"/>
                </a:lnTo>
                <a:lnTo>
                  <a:pt x="4435914" y="5056"/>
                </a:lnTo>
                <a:lnTo>
                  <a:pt x="4493697" y="26436"/>
                </a:lnTo>
                <a:lnTo>
                  <a:pt x="4539044" y="71787"/>
                </a:lnTo>
                <a:lnTo>
                  <a:pt x="4560426" y="129587"/>
                </a:lnTo>
                <a:lnTo>
                  <a:pt x="4565296" y="198363"/>
                </a:lnTo>
                <a:lnTo>
                  <a:pt x="4565484" y="245688"/>
                </a:lnTo>
                <a:lnTo>
                  <a:pt x="4565484" y="6599673"/>
                </a:lnTo>
                <a:lnTo>
                  <a:pt x="4565296" y="6646368"/>
                </a:lnTo>
                <a:lnTo>
                  <a:pt x="4560426" y="6714704"/>
                </a:lnTo>
                <a:lnTo>
                  <a:pt x="4539044" y="6772487"/>
                </a:lnTo>
                <a:lnTo>
                  <a:pt x="4493697" y="6817833"/>
                </a:lnTo>
                <a:lnTo>
                  <a:pt x="4435897" y="6839215"/>
                </a:lnTo>
                <a:lnTo>
                  <a:pt x="4367120" y="6844085"/>
                </a:lnTo>
                <a:lnTo>
                  <a:pt x="4319795" y="6844273"/>
                </a:lnTo>
                <a:lnTo>
                  <a:pt x="244601" y="6844273"/>
                </a:lnTo>
                <a:lnTo>
                  <a:pt x="197905" y="6844085"/>
                </a:lnTo>
                <a:lnTo>
                  <a:pt x="129570" y="6839215"/>
                </a:lnTo>
                <a:lnTo>
                  <a:pt x="71787" y="6817833"/>
                </a:lnTo>
                <a:lnTo>
                  <a:pt x="26436" y="6772487"/>
                </a:lnTo>
                <a:lnTo>
                  <a:pt x="5056" y="6714687"/>
                </a:lnTo>
                <a:lnTo>
                  <a:pt x="187" y="6645909"/>
                </a:lnTo>
                <a:lnTo>
                  <a:pt x="0" y="6598584"/>
                </a:lnTo>
                <a:lnTo>
                  <a:pt x="0" y="244601"/>
                </a:lnTo>
                <a:lnTo>
                  <a:pt x="187" y="197905"/>
                </a:lnTo>
                <a:lnTo>
                  <a:pt x="5056" y="129570"/>
                </a:lnTo>
                <a:lnTo>
                  <a:pt x="26436" y="71787"/>
                </a:lnTo>
                <a:lnTo>
                  <a:pt x="71787" y="26436"/>
                </a:lnTo>
                <a:lnTo>
                  <a:pt x="129587" y="5056"/>
                </a:lnTo>
                <a:lnTo>
                  <a:pt x="198363" y="187"/>
                </a:lnTo>
                <a:lnTo>
                  <a:pt x="245688" y="0"/>
                </a:lnTo>
                <a:lnTo>
                  <a:pt x="244601" y="0"/>
                </a:lnTo>
                <a:close/>
              </a:path>
            </a:pathLst>
          </a:custGeom>
          <a:ln w="125650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04220" y="3118094"/>
            <a:ext cx="6635115" cy="17951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0"/>
              </a:spcBef>
            </a:pPr>
            <a:r>
              <a:rPr sz="5750" b="1" spc="-25" dirty="0">
                <a:latin typeface="Arial"/>
                <a:cs typeface="Arial"/>
              </a:rPr>
              <a:t>Specify </a:t>
            </a:r>
            <a:r>
              <a:rPr sz="5750" b="1" spc="10" dirty="0">
                <a:latin typeface="Arial"/>
                <a:cs typeface="Arial"/>
              </a:rPr>
              <a:t>which</a:t>
            </a:r>
            <a:r>
              <a:rPr sz="5750" b="1" spc="-40" dirty="0">
                <a:latin typeface="Arial"/>
                <a:cs typeface="Arial"/>
              </a:rPr>
              <a:t> </a:t>
            </a:r>
            <a:r>
              <a:rPr sz="5750" b="1" spc="90" dirty="0">
                <a:latin typeface="Arial"/>
                <a:cs typeface="Arial"/>
              </a:rPr>
              <a:t>data  </a:t>
            </a:r>
            <a:r>
              <a:rPr sz="5750" b="1" spc="65" dirty="0">
                <a:latin typeface="Arial"/>
                <a:cs typeface="Arial"/>
              </a:rPr>
              <a:t>to</a:t>
            </a:r>
            <a:r>
              <a:rPr sz="5750" b="1" spc="-5" dirty="0">
                <a:latin typeface="Arial"/>
                <a:cs typeface="Arial"/>
              </a:rPr>
              <a:t> </a:t>
            </a:r>
            <a:r>
              <a:rPr sz="5750" b="1" spc="10" dirty="0">
                <a:latin typeface="Arial"/>
                <a:cs typeface="Arial"/>
              </a:rPr>
              <a:t>return</a:t>
            </a:r>
            <a:endParaRPr sz="5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54748" y="2214772"/>
            <a:ext cx="3547745" cy="1057910"/>
          </a:xfrm>
          <a:custGeom>
            <a:avLst/>
            <a:gdLst/>
            <a:ahLst/>
            <a:cxnLst/>
            <a:rect l="l" t="t" r="r" b="b"/>
            <a:pathLst>
              <a:path w="3547744" h="1057910">
                <a:moveTo>
                  <a:pt x="3547640" y="667837"/>
                </a:moveTo>
                <a:lnTo>
                  <a:pt x="3519002" y="637279"/>
                </a:lnTo>
                <a:lnTo>
                  <a:pt x="3484360" y="604195"/>
                </a:lnTo>
                <a:lnTo>
                  <a:pt x="3449582" y="571993"/>
                </a:lnTo>
                <a:lnTo>
                  <a:pt x="3414669" y="540672"/>
                </a:lnTo>
                <a:lnTo>
                  <a:pt x="3379621" y="510233"/>
                </a:lnTo>
                <a:lnTo>
                  <a:pt x="3344439" y="480676"/>
                </a:lnTo>
                <a:lnTo>
                  <a:pt x="3309121" y="452001"/>
                </a:lnTo>
                <a:lnTo>
                  <a:pt x="3273668" y="424207"/>
                </a:lnTo>
                <a:lnTo>
                  <a:pt x="3238080" y="397296"/>
                </a:lnTo>
                <a:lnTo>
                  <a:pt x="3202357" y="371266"/>
                </a:lnTo>
                <a:lnTo>
                  <a:pt x="3166499" y="346118"/>
                </a:lnTo>
                <a:lnTo>
                  <a:pt x="3130507" y="321852"/>
                </a:lnTo>
                <a:lnTo>
                  <a:pt x="3094379" y="298468"/>
                </a:lnTo>
                <a:lnTo>
                  <a:pt x="3058116" y="275966"/>
                </a:lnTo>
                <a:lnTo>
                  <a:pt x="3021718" y="254345"/>
                </a:lnTo>
                <a:lnTo>
                  <a:pt x="2985185" y="233606"/>
                </a:lnTo>
                <a:lnTo>
                  <a:pt x="2948517" y="213750"/>
                </a:lnTo>
                <a:lnTo>
                  <a:pt x="2911714" y="194774"/>
                </a:lnTo>
                <a:lnTo>
                  <a:pt x="2874776" y="176681"/>
                </a:lnTo>
                <a:lnTo>
                  <a:pt x="2837703" y="159470"/>
                </a:lnTo>
                <a:lnTo>
                  <a:pt x="2800495" y="143140"/>
                </a:lnTo>
                <a:lnTo>
                  <a:pt x="2763152" y="127692"/>
                </a:lnTo>
                <a:lnTo>
                  <a:pt x="2725674" y="113126"/>
                </a:lnTo>
                <a:lnTo>
                  <a:pt x="2688061" y="99442"/>
                </a:lnTo>
                <a:lnTo>
                  <a:pt x="2650313" y="86640"/>
                </a:lnTo>
                <a:lnTo>
                  <a:pt x="2612430" y="74720"/>
                </a:lnTo>
                <a:lnTo>
                  <a:pt x="2574412" y="63681"/>
                </a:lnTo>
                <a:lnTo>
                  <a:pt x="2536259" y="53524"/>
                </a:lnTo>
                <a:lnTo>
                  <a:pt x="2497971" y="44249"/>
                </a:lnTo>
                <a:lnTo>
                  <a:pt x="2459548" y="35856"/>
                </a:lnTo>
                <a:lnTo>
                  <a:pt x="2420990" y="28345"/>
                </a:lnTo>
                <a:lnTo>
                  <a:pt x="2382296" y="21715"/>
                </a:lnTo>
                <a:lnTo>
                  <a:pt x="2343468" y="15967"/>
                </a:lnTo>
                <a:lnTo>
                  <a:pt x="2304505" y="11101"/>
                </a:lnTo>
                <a:lnTo>
                  <a:pt x="2265407" y="7117"/>
                </a:lnTo>
                <a:lnTo>
                  <a:pt x="2226174" y="4015"/>
                </a:lnTo>
                <a:lnTo>
                  <a:pt x="2186806" y="1795"/>
                </a:lnTo>
                <a:lnTo>
                  <a:pt x="2147302" y="456"/>
                </a:lnTo>
                <a:lnTo>
                  <a:pt x="2107664" y="0"/>
                </a:lnTo>
                <a:lnTo>
                  <a:pt x="2067891" y="425"/>
                </a:lnTo>
                <a:lnTo>
                  <a:pt x="2027983" y="1731"/>
                </a:lnTo>
                <a:lnTo>
                  <a:pt x="1987939" y="3920"/>
                </a:lnTo>
                <a:lnTo>
                  <a:pt x="1947761" y="6991"/>
                </a:lnTo>
                <a:lnTo>
                  <a:pt x="1907448" y="10943"/>
                </a:lnTo>
                <a:lnTo>
                  <a:pt x="1866999" y="15777"/>
                </a:lnTo>
                <a:lnTo>
                  <a:pt x="1826416" y="21493"/>
                </a:lnTo>
                <a:lnTo>
                  <a:pt x="1785698" y="28091"/>
                </a:lnTo>
                <a:lnTo>
                  <a:pt x="1744844" y="35571"/>
                </a:lnTo>
                <a:lnTo>
                  <a:pt x="1703856" y="43932"/>
                </a:lnTo>
                <a:lnTo>
                  <a:pt x="1662733" y="53176"/>
                </a:lnTo>
                <a:lnTo>
                  <a:pt x="1621474" y="63301"/>
                </a:lnTo>
                <a:lnTo>
                  <a:pt x="1580081" y="74308"/>
                </a:lnTo>
                <a:lnTo>
                  <a:pt x="1538552" y="86196"/>
                </a:lnTo>
                <a:lnTo>
                  <a:pt x="1496889" y="98967"/>
                </a:lnTo>
                <a:lnTo>
                  <a:pt x="1455091" y="112619"/>
                </a:lnTo>
                <a:lnTo>
                  <a:pt x="1413157" y="127154"/>
                </a:lnTo>
                <a:lnTo>
                  <a:pt x="1371089" y="142570"/>
                </a:lnTo>
                <a:lnTo>
                  <a:pt x="1328885" y="158868"/>
                </a:lnTo>
                <a:lnTo>
                  <a:pt x="1286547" y="176047"/>
                </a:lnTo>
                <a:lnTo>
                  <a:pt x="1244073" y="194109"/>
                </a:lnTo>
                <a:lnTo>
                  <a:pt x="1201465" y="213052"/>
                </a:lnTo>
                <a:lnTo>
                  <a:pt x="1158721" y="232877"/>
                </a:lnTo>
                <a:lnTo>
                  <a:pt x="1115843" y="253584"/>
                </a:lnTo>
                <a:lnTo>
                  <a:pt x="1072829" y="275173"/>
                </a:lnTo>
                <a:lnTo>
                  <a:pt x="1029680" y="297644"/>
                </a:lnTo>
                <a:lnTo>
                  <a:pt x="986397" y="320996"/>
                </a:lnTo>
                <a:lnTo>
                  <a:pt x="942978" y="345230"/>
                </a:lnTo>
                <a:lnTo>
                  <a:pt x="899425" y="370346"/>
                </a:lnTo>
                <a:lnTo>
                  <a:pt x="855736" y="396344"/>
                </a:lnTo>
                <a:lnTo>
                  <a:pt x="811912" y="423224"/>
                </a:lnTo>
                <a:lnTo>
                  <a:pt x="767954" y="450986"/>
                </a:lnTo>
                <a:lnTo>
                  <a:pt x="723860" y="479629"/>
                </a:lnTo>
                <a:lnTo>
                  <a:pt x="679631" y="509154"/>
                </a:lnTo>
                <a:lnTo>
                  <a:pt x="635268" y="539561"/>
                </a:lnTo>
                <a:lnTo>
                  <a:pt x="590769" y="570850"/>
                </a:lnTo>
                <a:lnTo>
                  <a:pt x="546135" y="603021"/>
                </a:lnTo>
                <a:lnTo>
                  <a:pt x="501366" y="636073"/>
                </a:lnTo>
                <a:lnTo>
                  <a:pt x="456463" y="670007"/>
                </a:lnTo>
                <a:lnTo>
                  <a:pt x="411424" y="704823"/>
                </a:lnTo>
                <a:lnTo>
                  <a:pt x="366250" y="740521"/>
                </a:lnTo>
                <a:lnTo>
                  <a:pt x="320941" y="777101"/>
                </a:lnTo>
                <a:lnTo>
                  <a:pt x="275498" y="814562"/>
                </a:lnTo>
                <a:lnTo>
                  <a:pt x="229919" y="852906"/>
                </a:lnTo>
                <a:lnTo>
                  <a:pt x="184205" y="892131"/>
                </a:lnTo>
                <a:lnTo>
                  <a:pt x="138356" y="932238"/>
                </a:lnTo>
                <a:lnTo>
                  <a:pt x="92372" y="973227"/>
                </a:lnTo>
                <a:lnTo>
                  <a:pt x="46253" y="1015097"/>
                </a:lnTo>
                <a:lnTo>
                  <a:pt x="0" y="1057850"/>
                </a:lnTo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4539" y="2740335"/>
            <a:ext cx="342900" cy="350520"/>
          </a:xfrm>
          <a:custGeom>
            <a:avLst/>
            <a:gdLst/>
            <a:ahLst/>
            <a:cxnLst/>
            <a:rect l="l" t="t" r="r" b="b"/>
            <a:pathLst>
              <a:path w="342900" h="350519">
                <a:moveTo>
                  <a:pt x="238317" y="0"/>
                </a:moveTo>
                <a:lnTo>
                  <a:pt x="0" y="223427"/>
                </a:lnTo>
                <a:lnTo>
                  <a:pt x="342607" y="350062"/>
                </a:lnTo>
                <a:lnTo>
                  <a:pt x="2383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2778" y="249072"/>
            <a:ext cx="89623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0" dirty="0">
                <a:latin typeface="Georgia"/>
                <a:cs typeface="Georgia"/>
              </a:rPr>
              <a:t>How </a:t>
            </a:r>
            <a:r>
              <a:rPr sz="4950" spc="165" dirty="0">
                <a:latin typeface="Georgia"/>
                <a:cs typeface="Georgia"/>
              </a:rPr>
              <a:t>does </a:t>
            </a:r>
            <a:r>
              <a:rPr sz="4950" spc="105" dirty="0">
                <a:latin typeface="Georgia"/>
                <a:cs typeface="Georgia"/>
              </a:rPr>
              <a:t>GraphQL </a:t>
            </a:r>
            <a:r>
              <a:rPr sz="4950" spc="195" dirty="0">
                <a:latin typeface="Georgia"/>
                <a:cs typeface="Georgia"/>
              </a:rPr>
              <a:t>Solve</a:t>
            </a:r>
            <a:r>
              <a:rPr sz="4950" spc="-175" dirty="0">
                <a:latin typeface="Georgia"/>
                <a:cs typeface="Georgia"/>
              </a:rPr>
              <a:t> </a:t>
            </a:r>
            <a:r>
              <a:rPr sz="4950" spc="180" dirty="0">
                <a:latin typeface="Georgia"/>
                <a:cs typeface="Georgia"/>
              </a:rPr>
              <a:t>This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9" dirty="0"/>
              <a:t>Single</a:t>
            </a:r>
            <a:r>
              <a:rPr spc="-425" dirty="0"/>
              <a:t> </a:t>
            </a:r>
            <a:r>
              <a:rPr spc="-60" dirty="0"/>
              <a:t>endpointt</a:t>
            </a:r>
          </a:p>
        </p:txBody>
      </p:sp>
      <p:sp>
        <p:nvSpPr>
          <p:cNvPr id="9" name="object 9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6239" y="2885891"/>
            <a:ext cx="4565650" cy="6844665"/>
          </a:xfrm>
          <a:custGeom>
            <a:avLst/>
            <a:gdLst/>
            <a:ahLst/>
            <a:cxnLst/>
            <a:rect l="l" t="t" r="r" b="b"/>
            <a:pathLst>
              <a:path w="4565650" h="6844665">
                <a:moveTo>
                  <a:pt x="244601" y="0"/>
                </a:moveTo>
                <a:lnTo>
                  <a:pt x="4320884" y="0"/>
                </a:lnTo>
                <a:lnTo>
                  <a:pt x="4367579" y="187"/>
                </a:lnTo>
                <a:lnTo>
                  <a:pt x="4435914" y="5056"/>
                </a:lnTo>
                <a:lnTo>
                  <a:pt x="4493697" y="26436"/>
                </a:lnTo>
                <a:lnTo>
                  <a:pt x="4539044" y="71787"/>
                </a:lnTo>
                <a:lnTo>
                  <a:pt x="4560426" y="129587"/>
                </a:lnTo>
                <a:lnTo>
                  <a:pt x="4565296" y="198363"/>
                </a:lnTo>
                <a:lnTo>
                  <a:pt x="4565484" y="245688"/>
                </a:lnTo>
                <a:lnTo>
                  <a:pt x="4565484" y="6599673"/>
                </a:lnTo>
                <a:lnTo>
                  <a:pt x="4565296" y="6646368"/>
                </a:lnTo>
                <a:lnTo>
                  <a:pt x="4560426" y="6714704"/>
                </a:lnTo>
                <a:lnTo>
                  <a:pt x="4539044" y="6772487"/>
                </a:lnTo>
                <a:lnTo>
                  <a:pt x="4493697" y="6817833"/>
                </a:lnTo>
                <a:lnTo>
                  <a:pt x="4435897" y="6839215"/>
                </a:lnTo>
                <a:lnTo>
                  <a:pt x="4367120" y="6844085"/>
                </a:lnTo>
                <a:lnTo>
                  <a:pt x="4319795" y="6844273"/>
                </a:lnTo>
                <a:lnTo>
                  <a:pt x="244601" y="6844273"/>
                </a:lnTo>
                <a:lnTo>
                  <a:pt x="197905" y="6844085"/>
                </a:lnTo>
                <a:lnTo>
                  <a:pt x="129570" y="6839215"/>
                </a:lnTo>
                <a:lnTo>
                  <a:pt x="71787" y="6817833"/>
                </a:lnTo>
                <a:lnTo>
                  <a:pt x="26436" y="6772487"/>
                </a:lnTo>
                <a:lnTo>
                  <a:pt x="5056" y="6714687"/>
                </a:lnTo>
                <a:lnTo>
                  <a:pt x="187" y="6645909"/>
                </a:lnTo>
                <a:lnTo>
                  <a:pt x="0" y="6598584"/>
                </a:lnTo>
                <a:lnTo>
                  <a:pt x="0" y="244601"/>
                </a:lnTo>
                <a:lnTo>
                  <a:pt x="187" y="197905"/>
                </a:lnTo>
                <a:lnTo>
                  <a:pt x="5056" y="129570"/>
                </a:lnTo>
                <a:lnTo>
                  <a:pt x="26436" y="71787"/>
                </a:lnTo>
                <a:lnTo>
                  <a:pt x="71787" y="26436"/>
                </a:lnTo>
                <a:lnTo>
                  <a:pt x="129587" y="5056"/>
                </a:lnTo>
                <a:lnTo>
                  <a:pt x="198363" y="187"/>
                </a:lnTo>
                <a:lnTo>
                  <a:pt x="245688" y="0"/>
                </a:lnTo>
                <a:lnTo>
                  <a:pt x="244601" y="0"/>
                </a:lnTo>
                <a:close/>
              </a:path>
            </a:pathLst>
          </a:custGeom>
          <a:ln w="125650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54748" y="2214772"/>
            <a:ext cx="3547745" cy="1057910"/>
          </a:xfrm>
          <a:custGeom>
            <a:avLst/>
            <a:gdLst/>
            <a:ahLst/>
            <a:cxnLst/>
            <a:rect l="l" t="t" r="r" b="b"/>
            <a:pathLst>
              <a:path w="3547744" h="1057910">
                <a:moveTo>
                  <a:pt x="3547640" y="667837"/>
                </a:moveTo>
                <a:lnTo>
                  <a:pt x="3519002" y="637279"/>
                </a:lnTo>
                <a:lnTo>
                  <a:pt x="3484360" y="604195"/>
                </a:lnTo>
                <a:lnTo>
                  <a:pt x="3449582" y="571993"/>
                </a:lnTo>
                <a:lnTo>
                  <a:pt x="3414669" y="540672"/>
                </a:lnTo>
                <a:lnTo>
                  <a:pt x="3379621" y="510233"/>
                </a:lnTo>
                <a:lnTo>
                  <a:pt x="3344439" y="480676"/>
                </a:lnTo>
                <a:lnTo>
                  <a:pt x="3309121" y="452001"/>
                </a:lnTo>
                <a:lnTo>
                  <a:pt x="3273668" y="424207"/>
                </a:lnTo>
                <a:lnTo>
                  <a:pt x="3238080" y="397296"/>
                </a:lnTo>
                <a:lnTo>
                  <a:pt x="3202357" y="371266"/>
                </a:lnTo>
                <a:lnTo>
                  <a:pt x="3166499" y="346118"/>
                </a:lnTo>
                <a:lnTo>
                  <a:pt x="3130507" y="321852"/>
                </a:lnTo>
                <a:lnTo>
                  <a:pt x="3094379" y="298468"/>
                </a:lnTo>
                <a:lnTo>
                  <a:pt x="3058116" y="275966"/>
                </a:lnTo>
                <a:lnTo>
                  <a:pt x="3021718" y="254345"/>
                </a:lnTo>
                <a:lnTo>
                  <a:pt x="2985185" y="233606"/>
                </a:lnTo>
                <a:lnTo>
                  <a:pt x="2948517" y="213750"/>
                </a:lnTo>
                <a:lnTo>
                  <a:pt x="2911714" y="194774"/>
                </a:lnTo>
                <a:lnTo>
                  <a:pt x="2874776" y="176681"/>
                </a:lnTo>
                <a:lnTo>
                  <a:pt x="2837703" y="159470"/>
                </a:lnTo>
                <a:lnTo>
                  <a:pt x="2800495" y="143140"/>
                </a:lnTo>
                <a:lnTo>
                  <a:pt x="2763152" y="127692"/>
                </a:lnTo>
                <a:lnTo>
                  <a:pt x="2725674" y="113126"/>
                </a:lnTo>
                <a:lnTo>
                  <a:pt x="2688061" y="99442"/>
                </a:lnTo>
                <a:lnTo>
                  <a:pt x="2650313" y="86640"/>
                </a:lnTo>
                <a:lnTo>
                  <a:pt x="2612430" y="74720"/>
                </a:lnTo>
                <a:lnTo>
                  <a:pt x="2574412" y="63681"/>
                </a:lnTo>
                <a:lnTo>
                  <a:pt x="2536259" y="53524"/>
                </a:lnTo>
                <a:lnTo>
                  <a:pt x="2497971" y="44249"/>
                </a:lnTo>
                <a:lnTo>
                  <a:pt x="2459548" y="35856"/>
                </a:lnTo>
                <a:lnTo>
                  <a:pt x="2420990" y="28345"/>
                </a:lnTo>
                <a:lnTo>
                  <a:pt x="2382296" y="21715"/>
                </a:lnTo>
                <a:lnTo>
                  <a:pt x="2343468" y="15967"/>
                </a:lnTo>
                <a:lnTo>
                  <a:pt x="2304505" y="11101"/>
                </a:lnTo>
                <a:lnTo>
                  <a:pt x="2265407" y="7117"/>
                </a:lnTo>
                <a:lnTo>
                  <a:pt x="2226174" y="4015"/>
                </a:lnTo>
                <a:lnTo>
                  <a:pt x="2186806" y="1795"/>
                </a:lnTo>
                <a:lnTo>
                  <a:pt x="2147302" y="456"/>
                </a:lnTo>
                <a:lnTo>
                  <a:pt x="2107664" y="0"/>
                </a:lnTo>
                <a:lnTo>
                  <a:pt x="2067891" y="425"/>
                </a:lnTo>
                <a:lnTo>
                  <a:pt x="2027983" y="1731"/>
                </a:lnTo>
                <a:lnTo>
                  <a:pt x="1987939" y="3920"/>
                </a:lnTo>
                <a:lnTo>
                  <a:pt x="1947761" y="6991"/>
                </a:lnTo>
                <a:lnTo>
                  <a:pt x="1907448" y="10943"/>
                </a:lnTo>
                <a:lnTo>
                  <a:pt x="1866999" y="15777"/>
                </a:lnTo>
                <a:lnTo>
                  <a:pt x="1826416" y="21493"/>
                </a:lnTo>
                <a:lnTo>
                  <a:pt x="1785698" y="28091"/>
                </a:lnTo>
                <a:lnTo>
                  <a:pt x="1744844" y="35571"/>
                </a:lnTo>
                <a:lnTo>
                  <a:pt x="1703856" y="43932"/>
                </a:lnTo>
                <a:lnTo>
                  <a:pt x="1662733" y="53176"/>
                </a:lnTo>
                <a:lnTo>
                  <a:pt x="1621474" y="63301"/>
                </a:lnTo>
                <a:lnTo>
                  <a:pt x="1580081" y="74308"/>
                </a:lnTo>
                <a:lnTo>
                  <a:pt x="1538552" y="86196"/>
                </a:lnTo>
                <a:lnTo>
                  <a:pt x="1496889" y="98967"/>
                </a:lnTo>
                <a:lnTo>
                  <a:pt x="1455091" y="112619"/>
                </a:lnTo>
                <a:lnTo>
                  <a:pt x="1413157" y="127154"/>
                </a:lnTo>
                <a:lnTo>
                  <a:pt x="1371089" y="142570"/>
                </a:lnTo>
                <a:lnTo>
                  <a:pt x="1328885" y="158868"/>
                </a:lnTo>
                <a:lnTo>
                  <a:pt x="1286547" y="176047"/>
                </a:lnTo>
                <a:lnTo>
                  <a:pt x="1244073" y="194109"/>
                </a:lnTo>
                <a:lnTo>
                  <a:pt x="1201465" y="213052"/>
                </a:lnTo>
                <a:lnTo>
                  <a:pt x="1158721" y="232877"/>
                </a:lnTo>
                <a:lnTo>
                  <a:pt x="1115843" y="253584"/>
                </a:lnTo>
                <a:lnTo>
                  <a:pt x="1072829" y="275173"/>
                </a:lnTo>
                <a:lnTo>
                  <a:pt x="1029680" y="297644"/>
                </a:lnTo>
                <a:lnTo>
                  <a:pt x="986397" y="320996"/>
                </a:lnTo>
                <a:lnTo>
                  <a:pt x="942978" y="345230"/>
                </a:lnTo>
                <a:lnTo>
                  <a:pt x="899425" y="370346"/>
                </a:lnTo>
                <a:lnTo>
                  <a:pt x="855736" y="396344"/>
                </a:lnTo>
                <a:lnTo>
                  <a:pt x="811912" y="423224"/>
                </a:lnTo>
                <a:lnTo>
                  <a:pt x="767954" y="450986"/>
                </a:lnTo>
                <a:lnTo>
                  <a:pt x="723860" y="479629"/>
                </a:lnTo>
                <a:lnTo>
                  <a:pt x="679631" y="509154"/>
                </a:lnTo>
                <a:lnTo>
                  <a:pt x="635268" y="539561"/>
                </a:lnTo>
                <a:lnTo>
                  <a:pt x="590769" y="570850"/>
                </a:lnTo>
                <a:lnTo>
                  <a:pt x="546135" y="603021"/>
                </a:lnTo>
                <a:lnTo>
                  <a:pt x="501366" y="636073"/>
                </a:lnTo>
                <a:lnTo>
                  <a:pt x="456463" y="670007"/>
                </a:lnTo>
                <a:lnTo>
                  <a:pt x="411424" y="704823"/>
                </a:lnTo>
                <a:lnTo>
                  <a:pt x="366250" y="740521"/>
                </a:lnTo>
                <a:lnTo>
                  <a:pt x="320941" y="777101"/>
                </a:lnTo>
                <a:lnTo>
                  <a:pt x="275498" y="814562"/>
                </a:lnTo>
                <a:lnTo>
                  <a:pt x="229919" y="852906"/>
                </a:lnTo>
                <a:lnTo>
                  <a:pt x="184205" y="892131"/>
                </a:lnTo>
                <a:lnTo>
                  <a:pt x="138356" y="932238"/>
                </a:lnTo>
                <a:lnTo>
                  <a:pt x="92372" y="973227"/>
                </a:lnTo>
                <a:lnTo>
                  <a:pt x="46253" y="1015097"/>
                </a:lnTo>
                <a:lnTo>
                  <a:pt x="0" y="1057850"/>
                </a:lnTo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4539" y="2740335"/>
            <a:ext cx="342900" cy="350520"/>
          </a:xfrm>
          <a:custGeom>
            <a:avLst/>
            <a:gdLst/>
            <a:ahLst/>
            <a:cxnLst/>
            <a:rect l="l" t="t" r="r" b="b"/>
            <a:pathLst>
              <a:path w="342900" h="350519">
                <a:moveTo>
                  <a:pt x="238317" y="0"/>
                </a:moveTo>
                <a:lnTo>
                  <a:pt x="0" y="223427"/>
                </a:lnTo>
                <a:lnTo>
                  <a:pt x="342607" y="350062"/>
                </a:lnTo>
                <a:lnTo>
                  <a:pt x="2383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2778" y="249072"/>
            <a:ext cx="89623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0" dirty="0">
                <a:latin typeface="Georgia"/>
                <a:cs typeface="Georgia"/>
              </a:rPr>
              <a:t>How </a:t>
            </a:r>
            <a:r>
              <a:rPr sz="4950" spc="165" dirty="0">
                <a:latin typeface="Georgia"/>
                <a:cs typeface="Georgia"/>
              </a:rPr>
              <a:t>does </a:t>
            </a:r>
            <a:r>
              <a:rPr sz="4950" spc="105" dirty="0">
                <a:latin typeface="Georgia"/>
                <a:cs typeface="Georgia"/>
              </a:rPr>
              <a:t>GraphQL </a:t>
            </a:r>
            <a:r>
              <a:rPr sz="4950" spc="195" dirty="0">
                <a:latin typeface="Georgia"/>
                <a:cs typeface="Georgia"/>
              </a:rPr>
              <a:t>Solve</a:t>
            </a:r>
            <a:r>
              <a:rPr sz="4950" spc="-175" dirty="0">
                <a:latin typeface="Georgia"/>
                <a:cs typeface="Georgia"/>
              </a:rPr>
              <a:t> </a:t>
            </a:r>
            <a:r>
              <a:rPr sz="4950" spc="180" dirty="0">
                <a:latin typeface="Georgia"/>
                <a:cs typeface="Georgia"/>
              </a:rPr>
              <a:t>This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2778" y="845912"/>
            <a:ext cx="66389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409" dirty="0">
                <a:latin typeface="Trebuchet MS"/>
                <a:cs typeface="Trebuchet MS"/>
              </a:rPr>
              <a:t>Single</a:t>
            </a:r>
            <a:r>
              <a:rPr sz="6600" b="1" spc="-425" dirty="0">
                <a:latin typeface="Trebuchet MS"/>
                <a:cs typeface="Trebuchet MS"/>
              </a:rPr>
              <a:t> </a:t>
            </a:r>
            <a:r>
              <a:rPr sz="6600" b="1" spc="-60" dirty="0">
                <a:latin typeface="Trebuchet MS"/>
                <a:cs typeface="Trebuchet MS"/>
              </a:rPr>
              <a:t>endpointt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5964" y="3936519"/>
            <a:ext cx="2770505" cy="561340"/>
          </a:xfrm>
          <a:custGeom>
            <a:avLst/>
            <a:gdLst/>
            <a:ahLst/>
            <a:cxnLst/>
            <a:rect l="l" t="t" r="r" b="b"/>
            <a:pathLst>
              <a:path w="2770504" h="561339">
                <a:moveTo>
                  <a:pt x="166223" y="0"/>
                </a:moveTo>
                <a:lnTo>
                  <a:pt x="2603763" y="0"/>
                </a:lnTo>
                <a:lnTo>
                  <a:pt x="2635495" y="127"/>
                </a:lnTo>
                <a:lnTo>
                  <a:pt x="2681934" y="3436"/>
                </a:lnTo>
                <a:lnTo>
                  <a:pt x="2721202" y="17965"/>
                </a:lnTo>
                <a:lnTo>
                  <a:pt x="2752020" y="48784"/>
                </a:lnTo>
                <a:lnTo>
                  <a:pt x="2766552" y="88063"/>
                </a:lnTo>
                <a:lnTo>
                  <a:pt x="2769861" y="134801"/>
                </a:lnTo>
                <a:lnTo>
                  <a:pt x="2769988" y="166962"/>
                </a:lnTo>
                <a:lnTo>
                  <a:pt x="2769988" y="395050"/>
                </a:lnTo>
                <a:lnTo>
                  <a:pt x="2768970" y="452061"/>
                </a:lnTo>
                <a:lnTo>
                  <a:pt x="2761842" y="492606"/>
                </a:lnTo>
                <a:lnTo>
                  <a:pt x="2738288" y="529576"/>
                </a:lnTo>
                <a:lnTo>
                  <a:pt x="2701320" y="553128"/>
                </a:lnTo>
                <a:lnTo>
                  <a:pt x="2660680" y="560255"/>
                </a:lnTo>
                <a:lnTo>
                  <a:pt x="2603030" y="561274"/>
                </a:lnTo>
                <a:lnTo>
                  <a:pt x="166223" y="561274"/>
                </a:lnTo>
                <a:lnTo>
                  <a:pt x="109212" y="560255"/>
                </a:lnTo>
                <a:lnTo>
                  <a:pt x="68667" y="553128"/>
                </a:lnTo>
                <a:lnTo>
                  <a:pt x="31697" y="529576"/>
                </a:lnTo>
                <a:lnTo>
                  <a:pt x="8145" y="492606"/>
                </a:lnTo>
                <a:lnTo>
                  <a:pt x="1018" y="451968"/>
                </a:lnTo>
                <a:lnTo>
                  <a:pt x="0" y="394311"/>
                </a:lnTo>
                <a:lnTo>
                  <a:pt x="0" y="166223"/>
                </a:lnTo>
                <a:lnTo>
                  <a:pt x="1018" y="109212"/>
                </a:lnTo>
                <a:lnTo>
                  <a:pt x="8145" y="68667"/>
                </a:lnTo>
                <a:lnTo>
                  <a:pt x="31697" y="31697"/>
                </a:lnTo>
                <a:lnTo>
                  <a:pt x="68667" y="8145"/>
                </a:lnTo>
                <a:lnTo>
                  <a:pt x="109305" y="1018"/>
                </a:lnTo>
                <a:lnTo>
                  <a:pt x="166962" y="0"/>
                </a:lnTo>
                <a:lnTo>
                  <a:pt x="166223" y="0"/>
                </a:lnTo>
                <a:close/>
              </a:path>
            </a:pathLst>
          </a:custGeom>
          <a:ln w="1256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04220" y="3118094"/>
            <a:ext cx="6912609" cy="28740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282575">
              <a:lnSpc>
                <a:spcPct val="101600"/>
              </a:lnSpc>
              <a:spcBef>
                <a:spcPts val="10"/>
              </a:spcBef>
            </a:pPr>
            <a:r>
              <a:rPr sz="5750" b="1" spc="-25" dirty="0">
                <a:latin typeface="Arial"/>
                <a:cs typeface="Arial"/>
              </a:rPr>
              <a:t>Specify </a:t>
            </a:r>
            <a:r>
              <a:rPr sz="5750" b="1" spc="10" dirty="0">
                <a:latin typeface="Arial"/>
                <a:cs typeface="Arial"/>
              </a:rPr>
              <a:t>which</a:t>
            </a:r>
            <a:r>
              <a:rPr sz="5750" b="1" spc="-40" dirty="0">
                <a:latin typeface="Arial"/>
                <a:cs typeface="Arial"/>
              </a:rPr>
              <a:t> </a:t>
            </a:r>
            <a:r>
              <a:rPr sz="5750" b="1" spc="90" dirty="0">
                <a:latin typeface="Arial"/>
                <a:cs typeface="Arial"/>
              </a:rPr>
              <a:t>data  </a:t>
            </a:r>
            <a:r>
              <a:rPr sz="5750" b="1" spc="65" dirty="0">
                <a:latin typeface="Arial"/>
                <a:cs typeface="Arial"/>
              </a:rPr>
              <a:t>to</a:t>
            </a:r>
            <a:r>
              <a:rPr sz="5750" b="1" spc="-5" dirty="0">
                <a:latin typeface="Arial"/>
                <a:cs typeface="Arial"/>
              </a:rPr>
              <a:t> </a:t>
            </a:r>
            <a:r>
              <a:rPr sz="5750" b="1" spc="10" dirty="0">
                <a:latin typeface="Arial"/>
                <a:cs typeface="Arial"/>
              </a:rPr>
              <a:t>return</a:t>
            </a:r>
            <a:endParaRPr sz="575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2555"/>
              </a:spcBef>
              <a:tabLst>
                <a:tab pos="1149985" algn="l"/>
                <a:tab pos="3710940" algn="l"/>
              </a:tabLst>
            </a:pPr>
            <a:r>
              <a:rPr sz="4950" spc="-5" dirty="0">
                <a:latin typeface="Arial"/>
                <a:cs typeface="Arial"/>
              </a:rPr>
              <a:t>Set	</a:t>
            </a:r>
            <a:r>
              <a:rPr sz="4950" spc="50" dirty="0">
                <a:latin typeface="Arial"/>
                <a:cs typeface="Arial"/>
              </a:rPr>
              <a:t>dynamic	</a:t>
            </a:r>
            <a:r>
              <a:rPr sz="4950" spc="5" dirty="0">
                <a:latin typeface="Arial"/>
                <a:cs typeface="Arial"/>
              </a:rPr>
              <a:t>parameters</a:t>
            </a:r>
            <a:endParaRPr sz="4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84244" y="4560520"/>
            <a:ext cx="5836920" cy="2843530"/>
          </a:xfrm>
          <a:custGeom>
            <a:avLst/>
            <a:gdLst/>
            <a:ahLst/>
            <a:cxnLst/>
            <a:rect l="l" t="t" r="r" b="b"/>
            <a:pathLst>
              <a:path w="5836919" h="2843529">
                <a:moveTo>
                  <a:pt x="0" y="0"/>
                </a:moveTo>
                <a:lnTo>
                  <a:pt x="12519" y="52868"/>
                </a:lnTo>
                <a:lnTo>
                  <a:pt x="25271" y="105240"/>
                </a:lnTo>
                <a:lnTo>
                  <a:pt x="38258" y="157116"/>
                </a:lnTo>
                <a:lnTo>
                  <a:pt x="51478" y="208496"/>
                </a:lnTo>
                <a:lnTo>
                  <a:pt x="64932" y="259380"/>
                </a:lnTo>
                <a:lnTo>
                  <a:pt x="78619" y="309767"/>
                </a:lnTo>
                <a:lnTo>
                  <a:pt x="92541" y="359659"/>
                </a:lnTo>
                <a:lnTo>
                  <a:pt x="106695" y="409054"/>
                </a:lnTo>
                <a:lnTo>
                  <a:pt x="121084" y="457953"/>
                </a:lnTo>
                <a:lnTo>
                  <a:pt x="135706" y="506356"/>
                </a:lnTo>
                <a:lnTo>
                  <a:pt x="150562" y="554263"/>
                </a:lnTo>
                <a:lnTo>
                  <a:pt x="165651" y="601674"/>
                </a:lnTo>
                <a:lnTo>
                  <a:pt x="180975" y="648588"/>
                </a:lnTo>
                <a:lnTo>
                  <a:pt x="196531" y="695006"/>
                </a:lnTo>
                <a:lnTo>
                  <a:pt x="212322" y="740928"/>
                </a:lnTo>
                <a:lnTo>
                  <a:pt x="228346" y="786354"/>
                </a:lnTo>
                <a:lnTo>
                  <a:pt x="244604" y="831284"/>
                </a:lnTo>
                <a:lnTo>
                  <a:pt x="261095" y="875718"/>
                </a:lnTo>
                <a:lnTo>
                  <a:pt x="277821" y="919655"/>
                </a:lnTo>
                <a:lnTo>
                  <a:pt x="294779" y="963096"/>
                </a:lnTo>
                <a:lnTo>
                  <a:pt x="311972" y="1006042"/>
                </a:lnTo>
                <a:lnTo>
                  <a:pt x="329398" y="1048491"/>
                </a:lnTo>
                <a:lnTo>
                  <a:pt x="347058" y="1090443"/>
                </a:lnTo>
                <a:lnTo>
                  <a:pt x="364951" y="1131900"/>
                </a:lnTo>
                <a:lnTo>
                  <a:pt x="383079" y="1172861"/>
                </a:lnTo>
                <a:lnTo>
                  <a:pt x="401439" y="1213325"/>
                </a:lnTo>
                <a:lnTo>
                  <a:pt x="420034" y="1253293"/>
                </a:lnTo>
                <a:lnTo>
                  <a:pt x="438862" y="1292765"/>
                </a:lnTo>
                <a:lnTo>
                  <a:pt x="457924" y="1331741"/>
                </a:lnTo>
                <a:lnTo>
                  <a:pt x="477219" y="1370220"/>
                </a:lnTo>
                <a:lnTo>
                  <a:pt x="496749" y="1408204"/>
                </a:lnTo>
                <a:lnTo>
                  <a:pt x="516511" y="1445691"/>
                </a:lnTo>
                <a:lnTo>
                  <a:pt x="536508" y="1482682"/>
                </a:lnTo>
                <a:lnTo>
                  <a:pt x="556738" y="1519177"/>
                </a:lnTo>
                <a:lnTo>
                  <a:pt x="577202" y="1555176"/>
                </a:lnTo>
                <a:lnTo>
                  <a:pt x="597899" y="1590679"/>
                </a:lnTo>
                <a:lnTo>
                  <a:pt x="618831" y="1625685"/>
                </a:lnTo>
                <a:lnTo>
                  <a:pt x="639995" y="1660196"/>
                </a:lnTo>
                <a:lnTo>
                  <a:pt x="661394" y="1694210"/>
                </a:lnTo>
                <a:lnTo>
                  <a:pt x="683026" y="1727728"/>
                </a:lnTo>
                <a:lnTo>
                  <a:pt x="704892" y="1760750"/>
                </a:lnTo>
                <a:lnTo>
                  <a:pt x="726991" y="1793276"/>
                </a:lnTo>
                <a:lnTo>
                  <a:pt x="749325" y="1825305"/>
                </a:lnTo>
                <a:lnTo>
                  <a:pt x="771891" y="1856838"/>
                </a:lnTo>
                <a:lnTo>
                  <a:pt x="794692" y="1887876"/>
                </a:lnTo>
                <a:lnTo>
                  <a:pt x="817726" y="1918417"/>
                </a:lnTo>
                <a:lnTo>
                  <a:pt x="864495" y="1978010"/>
                </a:lnTo>
                <a:lnTo>
                  <a:pt x="912199" y="2035619"/>
                </a:lnTo>
                <a:lnTo>
                  <a:pt x="960838" y="2091243"/>
                </a:lnTo>
                <a:lnTo>
                  <a:pt x="1010412" y="2144883"/>
                </a:lnTo>
                <a:lnTo>
                  <a:pt x="1060920" y="2196538"/>
                </a:lnTo>
                <a:lnTo>
                  <a:pt x="1112362" y="2246208"/>
                </a:lnTo>
                <a:lnTo>
                  <a:pt x="1164740" y="2293894"/>
                </a:lnTo>
                <a:lnTo>
                  <a:pt x="1218052" y="2339595"/>
                </a:lnTo>
                <a:lnTo>
                  <a:pt x="1272298" y="2383311"/>
                </a:lnTo>
                <a:lnTo>
                  <a:pt x="1327480" y="2425043"/>
                </a:lnTo>
                <a:lnTo>
                  <a:pt x="1383596" y="2464790"/>
                </a:lnTo>
                <a:lnTo>
                  <a:pt x="1440646" y="2502552"/>
                </a:lnTo>
                <a:lnTo>
                  <a:pt x="1498631" y="2538330"/>
                </a:lnTo>
                <a:lnTo>
                  <a:pt x="1557551" y="2572123"/>
                </a:lnTo>
                <a:lnTo>
                  <a:pt x="1617406" y="2603931"/>
                </a:lnTo>
                <a:lnTo>
                  <a:pt x="1678195" y="2633755"/>
                </a:lnTo>
                <a:lnTo>
                  <a:pt x="1739919" y="2661593"/>
                </a:lnTo>
                <a:lnTo>
                  <a:pt x="1802578" y="2687448"/>
                </a:lnTo>
                <a:lnTo>
                  <a:pt x="1866171" y="2711317"/>
                </a:lnTo>
                <a:lnTo>
                  <a:pt x="1930699" y="2733203"/>
                </a:lnTo>
                <a:lnTo>
                  <a:pt x="1996162" y="2753103"/>
                </a:lnTo>
                <a:lnTo>
                  <a:pt x="2062559" y="2771019"/>
                </a:lnTo>
                <a:lnTo>
                  <a:pt x="2129891" y="2786950"/>
                </a:lnTo>
                <a:lnTo>
                  <a:pt x="2198158" y="2800896"/>
                </a:lnTo>
                <a:lnTo>
                  <a:pt x="2267359" y="2812858"/>
                </a:lnTo>
                <a:lnTo>
                  <a:pt x="2337495" y="2822835"/>
                </a:lnTo>
                <a:lnTo>
                  <a:pt x="2408566" y="2830827"/>
                </a:lnTo>
                <a:lnTo>
                  <a:pt x="2480571" y="2836835"/>
                </a:lnTo>
                <a:lnTo>
                  <a:pt x="2553511" y="2840858"/>
                </a:lnTo>
                <a:lnTo>
                  <a:pt x="2627386" y="2842896"/>
                </a:lnTo>
                <a:lnTo>
                  <a:pt x="2664673" y="2843171"/>
                </a:lnTo>
                <a:lnTo>
                  <a:pt x="2702195" y="2842950"/>
                </a:lnTo>
                <a:lnTo>
                  <a:pt x="2777939" y="2841019"/>
                </a:lnTo>
                <a:lnTo>
                  <a:pt x="2816161" y="2839309"/>
                </a:lnTo>
                <a:lnTo>
                  <a:pt x="2854617" y="2837103"/>
                </a:lnTo>
                <a:lnTo>
                  <a:pt x="2893307" y="2834401"/>
                </a:lnTo>
                <a:lnTo>
                  <a:pt x="2932231" y="2831203"/>
                </a:lnTo>
                <a:lnTo>
                  <a:pt x="2971388" y="2827508"/>
                </a:lnTo>
                <a:lnTo>
                  <a:pt x="3010779" y="2823318"/>
                </a:lnTo>
                <a:lnTo>
                  <a:pt x="3050403" y="2818631"/>
                </a:lnTo>
                <a:lnTo>
                  <a:pt x="3090261" y="2813448"/>
                </a:lnTo>
                <a:lnTo>
                  <a:pt x="3130353" y="2807769"/>
                </a:lnTo>
                <a:lnTo>
                  <a:pt x="3170678" y="2801594"/>
                </a:lnTo>
                <a:lnTo>
                  <a:pt x="3211238" y="2794922"/>
                </a:lnTo>
                <a:lnTo>
                  <a:pt x="3252030" y="2787755"/>
                </a:lnTo>
                <a:lnTo>
                  <a:pt x="3293057" y="2780091"/>
                </a:lnTo>
                <a:lnTo>
                  <a:pt x="3334317" y="2771931"/>
                </a:lnTo>
                <a:lnTo>
                  <a:pt x="3375811" y="2763275"/>
                </a:lnTo>
                <a:lnTo>
                  <a:pt x="3417538" y="2754123"/>
                </a:lnTo>
                <a:lnTo>
                  <a:pt x="3459499" y="2744474"/>
                </a:lnTo>
                <a:lnTo>
                  <a:pt x="3501694" y="2734330"/>
                </a:lnTo>
                <a:lnTo>
                  <a:pt x="3544122" y="2723689"/>
                </a:lnTo>
                <a:lnTo>
                  <a:pt x="3586785" y="2712552"/>
                </a:lnTo>
                <a:lnTo>
                  <a:pt x="3629680" y="2700919"/>
                </a:lnTo>
                <a:lnTo>
                  <a:pt x="3672810" y="2688790"/>
                </a:lnTo>
                <a:lnTo>
                  <a:pt x="3716173" y="2676164"/>
                </a:lnTo>
                <a:lnTo>
                  <a:pt x="3759770" y="2663043"/>
                </a:lnTo>
                <a:lnTo>
                  <a:pt x="3803600" y="2649425"/>
                </a:lnTo>
                <a:lnTo>
                  <a:pt x="3847664" y="2635311"/>
                </a:lnTo>
                <a:lnTo>
                  <a:pt x="3891962" y="2620701"/>
                </a:lnTo>
                <a:lnTo>
                  <a:pt x="3936493" y="2605595"/>
                </a:lnTo>
                <a:lnTo>
                  <a:pt x="3981258" y="2589992"/>
                </a:lnTo>
                <a:lnTo>
                  <a:pt x="4026257" y="2573894"/>
                </a:lnTo>
                <a:lnTo>
                  <a:pt x="4071490" y="2557299"/>
                </a:lnTo>
                <a:lnTo>
                  <a:pt x="4116956" y="2540208"/>
                </a:lnTo>
                <a:lnTo>
                  <a:pt x="4162655" y="2522621"/>
                </a:lnTo>
                <a:lnTo>
                  <a:pt x="4208589" y="2504538"/>
                </a:lnTo>
                <a:lnTo>
                  <a:pt x="4254756" y="2485958"/>
                </a:lnTo>
                <a:lnTo>
                  <a:pt x="4301157" y="2466883"/>
                </a:lnTo>
                <a:lnTo>
                  <a:pt x="4347791" y="2447311"/>
                </a:lnTo>
                <a:lnTo>
                  <a:pt x="4394659" y="2427243"/>
                </a:lnTo>
                <a:lnTo>
                  <a:pt x="4441761" y="2406679"/>
                </a:lnTo>
                <a:lnTo>
                  <a:pt x="4489096" y="2385619"/>
                </a:lnTo>
                <a:lnTo>
                  <a:pt x="4536665" y="2364062"/>
                </a:lnTo>
                <a:lnTo>
                  <a:pt x="4584468" y="2342010"/>
                </a:lnTo>
                <a:lnTo>
                  <a:pt x="4632505" y="2319461"/>
                </a:lnTo>
                <a:lnTo>
                  <a:pt x="4680775" y="2296416"/>
                </a:lnTo>
                <a:lnTo>
                  <a:pt x="4729278" y="2272875"/>
                </a:lnTo>
                <a:lnTo>
                  <a:pt x="4778016" y="2248838"/>
                </a:lnTo>
                <a:lnTo>
                  <a:pt x="4826987" y="2224304"/>
                </a:lnTo>
                <a:lnTo>
                  <a:pt x="4876192" y="2199274"/>
                </a:lnTo>
                <a:lnTo>
                  <a:pt x="4925630" y="2173749"/>
                </a:lnTo>
                <a:lnTo>
                  <a:pt x="4975302" y="2147727"/>
                </a:lnTo>
                <a:lnTo>
                  <a:pt x="5025208" y="2121209"/>
                </a:lnTo>
                <a:lnTo>
                  <a:pt x="5075347" y="2094194"/>
                </a:lnTo>
                <a:lnTo>
                  <a:pt x="5125720" y="2066684"/>
                </a:lnTo>
                <a:lnTo>
                  <a:pt x="5176327" y="2038677"/>
                </a:lnTo>
                <a:lnTo>
                  <a:pt x="5227167" y="2010174"/>
                </a:lnTo>
                <a:lnTo>
                  <a:pt x="5278241" y="1981175"/>
                </a:lnTo>
                <a:lnTo>
                  <a:pt x="5329549" y="1951680"/>
                </a:lnTo>
                <a:lnTo>
                  <a:pt x="5381090" y="1921689"/>
                </a:lnTo>
                <a:lnTo>
                  <a:pt x="5432865" y="1891202"/>
                </a:lnTo>
                <a:lnTo>
                  <a:pt x="5484874" y="1860218"/>
                </a:lnTo>
                <a:lnTo>
                  <a:pt x="5537117" y="1828738"/>
                </a:lnTo>
                <a:lnTo>
                  <a:pt x="5589593" y="1796762"/>
                </a:lnTo>
                <a:lnTo>
                  <a:pt x="5642302" y="1764290"/>
                </a:lnTo>
                <a:lnTo>
                  <a:pt x="5695246" y="1731322"/>
                </a:lnTo>
                <a:lnTo>
                  <a:pt x="5748423" y="1697857"/>
                </a:lnTo>
                <a:lnTo>
                  <a:pt x="5801833" y="1663896"/>
                </a:lnTo>
                <a:lnTo>
                  <a:pt x="5836921" y="1640913"/>
                </a:lnTo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96635" y="6045334"/>
            <a:ext cx="363220" cy="316230"/>
          </a:xfrm>
          <a:custGeom>
            <a:avLst/>
            <a:gdLst/>
            <a:ahLst/>
            <a:cxnLst/>
            <a:rect l="l" t="t" r="r" b="b"/>
            <a:pathLst>
              <a:path w="363219" h="316229">
                <a:moveTo>
                  <a:pt x="362711" y="0"/>
                </a:moveTo>
                <a:lnTo>
                  <a:pt x="0" y="42428"/>
                </a:lnTo>
                <a:lnTo>
                  <a:pt x="179052" y="315676"/>
                </a:lnTo>
                <a:lnTo>
                  <a:pt x="362711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017" y="2720011"/>
            <a:ext cx="13029160" cy="685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896239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40" dirty="0"/>
              <a:t>How </a:t>
            </a:r>
            <a:r>
              <a:rPr sz="4950" spc="165" dirty="0"/>
              <a:t>does </a:t>
            </a:r>
            <a:r>
              <a:rPr sz="4950" spc="105" dirty="0"/>
              <a:t>GraphQL </a:t>
            </a:r>
            <a:r>
              <a:rPr sz="4950" spc="195" dirty="0"/>
              <a:t>Solve</a:t>
            </a:r>
            <a:r>
              <a:rPr sz="4950" spc="-175" dirty="0"/>
              <a:t> </a:t>
            </a:r>
            <a:r>
              <a:rPr sz="4950" spc="180" dirty="0"/>
              <a:t>This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409" dirty="0">
                <a:latin typeface="Trebuchet MS"/>
                <a:cs typeface="Trebuchet MS"/>
              </a:rPr>
              <a:t>Single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-60" dirty="0">
                <a:latin typeface="Trebuchet MS"/>
                <a:cs typeface="Trebuchet MS"/>
              </a:rPr>
              <a:t>endpointt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78" y="249072"/>
            <a:ext cx="89623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0" dirty="0">
                <a:latin typeface="Georgia"/>
                <a:cs typeface="Georgia"/>
              </a:rPr>
              <a:t>How </a:t>
            </a:r>
            <a:r>
              <a:rPr sz="4950" spc="165" dirty="0">
                <a:latin typeface="Georgia"/>
                <a:cs typeface="Georgia"/>
              </a:rPr>
              <a:t>does </a:t>
            </a:r>
            <a:r>
              <a:rPr sz="4950" spc="105" dirty="0">
                <a:latin typeface="Georgia"/>
                <a:cs typeface="Georgia"/>
              </a:rPr>
              <a:t>GraphQL </a:t>
            </a:r>
            <a:r>
              <a:rPr sz="4950" spc="195" dirty="0">
                <a:latin typeface="Georgia"/>
                <a:cs typeface="Georgia"/>
              </a:rPr>
              <a:t>Solve</a:t>
            </a:r>
            <a:r>
              <a:rPr sz="4950" spc="-175" dirty="0">
                <a:latin typeface="Georgia"/>
                <a:cs typeface="Georgia"/>
              </a:rPr>
              <a:t> </a:t>
            </a:r>
            <a:r>
              <a:rPr sz="4950" spc="180" dirty="0">
                <a:latin typeface="Georgia"/>
                <a:cs typeface="Georgia"/>
              </a:rPr>
              <a:t>This</a:t>
            </a:r>
            <a:endParaRPr sz="495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9" dirty="0"/>
              <a:t>Single</a:t>
            </a:r>
            <a:r>
              <a:rPr spc="-425" dirty="0"/>
              <a:t> </a:t>
            </a:r>
            <a:r>
              <a:rPr spc="-60" dirty="0"/>
              <a:t>endpointt</a:t>
            </a:r>
          </a:p>
        </p:txBody>
      </p:sp>
      <p:sp>
        <p:nvSpPr>
          <p:cNvPr id="4" name="object 4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32768" y="1538759"/>
            <a:ext cx="9501113" cy="946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0515" y="1989606"/>
            <a:ext cx="5444860" cy="8565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12" y="1454366"/>
            <a:ext cx="6411354" cy="9635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3461" y="4579326"/>
            <a:ext cx="5711190" cy="1978025"/>
          </a:xfrm>
          <a:custGeom>
            <a:avLst/>
            <a:gdLst/>
            <a:ahLst/>
            <a:cxnLst/>
            <a:rect l="l" t="t" r="r" b="b"/>
            <a:pathLst>
              <a:path w="5711190" h="1978025">
                <a:moveTo>
                  <a:pt x="115499" y="0"/>
                </a:moveTo>
                <a:lnTo>
                  <a:pt x="96083" y="37110"/>
                </a:lnTo>
                <a:lnTo>
                  <a:pt x="75314" y="89689"/>
                </a:lnTo>
                <a:lnTo>
                  <a:pt x="57069" y="141546"/>
                </a:lnTo>
                <a:lnTo>
                  <a:pt x="41348" y="192680"/>
                </a:lnTo>
                <a:lnTo>
                  <a:pt x="28151" y="243092"/>
                </a:lnTo>
                <a:lnTo>
                  <a:pt x="17478" y="292782"/>
                </a:lnTo>
                <a:lnTo>
                  <a:pt x="9329" y="341750"/>
                </a:lnTo>
                <a:lnTo>
                  <a:pt x="3704" y="389995"/>
                </a:lnTo>
                <a:lnTo>
                  <a:pt x="603" y="437519"/>
                </a:lnTo>
                <a:lnTo>
                  <a:pt x="0" y="461009"/>
                </a:lnTo>
                <a:lnTo>
                  <a:pt x="27" y="484320"/>
                </a:lnTo>
                <a:lnTo>
                  <a:pt x="1974" y="530399"/>
                </a:lnTo>
                <a:lnTo>
                  <a:pt x="6445" y="575756"/>
                </a:lnTo>
                <a:lnTo>
                  <a:pt x="13440" y="620390"/>
                </a:lnTo>
                <a:lnTo>
                  <a:pt x="22959" y="664303"/>
                </a:lnTo>
                <a:lnTo>
                  <a:pt x="35002" y="707493"/>
                </a:lnTo>
                <a:lnTo>
                  <a:pt x="49569" y="749961"/>
                </a:lnTo>
                <a:lnTo>
                  <a:pt x="66660" y="791707"/>
                </a:lnTo>
                <a:lnTo>
                  <a:pt x="86275" y="832731"/>
                </a:lnTo>
                <a:lnTo>
                  <a:pt x="108414" y="873033"/>
                </a:lnTo>
                <a:lnTo>
                  <a:pt x="133077" y="912612"/>
                </a:lnTo>
                <a:lnTo>
                  <a:pt x="160264" y="951470"/>
                </a:lnTo>
                <a:lnTo>
                  <a:pt x="189975" y="989605"/>
                </a:lnTo>
                <a:lnTo>
                  <a:pt x="222210" y="1027018"/>
                </a:lnTo>
                <a:lnTo>
                  <a:pt x="256969" y="1063709"/>
                </a:lnTo>
                <a:lnTo>
                  <a:pt x="294252" y="1099678"/>
                </a:lnTo>
                <a:lnTo>
                  <a:pt x="334059" y="1134924"/>
                </a:lnTo>
                <a:lnTo>
                  <a:pt x="376390" y="1169448"/>
                </a:lnTo>
                <a:lnTo>
                  <a:pt x="421245" y="1203251"/>
                </a:lnTo>
                <a:lnTo>
                  <a:pt x="468623" y="1236331"/>
                </a:lnTo>
                <a:lnTo>
                  <a:pt x="518526" y="1268689"/>
                </a:lnTo>
                <a:lnTo>
                  <a:pt x="570953" y="1300324"/>
                </a:lnTo>
                <a:lnTo>
                  <a:pt x="625904" y="1331238"/>
                </a:lnTo>
                <a:lnTo>
                  <a:pt x="683379" y="1361429"/>
                </a:lnTo>
                <a:lnTo>
                  <a:pt x="743378" y="1390899"/>
                </a:lnTo>
                <a:lnTo>
                  <a:pt x="805901" y="1419646"/>
                </a:lnTo>
                <a:lnTo>
                  <a:pt x="870948" y="1447671"/>
                </a:lnTo>
                <a:lnTo>
                  <a:pt x="938519" y="1474973"/>
                </a:lnTo>
                <a:lnTo>
                  <a:pt x="1008614" y="1501554"/>
                </a:lnTo>
                <a:lnTo>
                  <a:pt x="1044608" y="1514574"/>
                </a:lnTo>
                <a:lnTo>
                  <a:pt x="1081232" y="1527413"/>
                </a:lnTo>
                <a:lnTo>
                  <a:pt x="1118488" y="1540071"/>
                </a:lnTo>
                <a:lnTo>
                  <a:pt x="1156375" y="1552549"/>
                </a:lnTo>
                <a:lnTo>
                  <a:pt x="1194893" y="1564846"/>
                </a:lnTo>
                <a:lnTo>
                  <a:pt x="1234042" y="1576963"/>
                </a:lnTo>
                <a:lnTo>
                  <a:pt x="1273822" y="1588900"/>
                </a:lnTo>
                <a:lnTo>
                  <a:pt x="1314233" y="1600655"/>
                </a:lnTo>
                <a:lnTo>
                  <a:pt x="1355275" y="1612231"/>
                </a:lnTo>
                <a:lnTo>
                  <a:pt x="1396948" y="1623625"/>
                </a:lnTo>
                <a:lnTo>
                  <a:pt x="1439252" y="1634839"/>
                </a:lnTo>
                <a:lnTo>
                  <a:pt x="1482186" y="1645873"/>
                </a:lnTo>
                <a:lnTo>
                  <a:pt x="1525752" y="1656726"/>
                </a:lnTo>
                <a:lnTo>
                  <a:pt x="1569949" y="1667399"/>
                </a:lnTo>
                <a:lnTo>
                  <a:pt x="1614777" y="1677891"/>
                </a:lnTo>
                <a:lnTo>
                  <a:pt x="1660236" y="1688202"/>
                </a:lnTo>
                <a:lnTo>
                  <a:pt x="1706326" y="1698333"/>
                </a:lnTo>
                <a:lnTo>
                  <a:pt x="1753047" y="1708284"/>
                </a:lnTo>
                <a:lnTo>
                  <a:pt x="1800399" y="1718053"/>
                </a:lnTo>
                <a:lnTo>
                  <a:pt x="1848381" y="1727643"/>
                </a:lnTo>
                <a:lnTo>
                  <a:pt x="1896995" y="1737052"/>
                </a:lnTo>
                <a:lnTo>
                  <a:pt x="1946240" y="1746280"/>
                </a:lnTo>
                <a:lnTo>
                  <a:pt x="1996116" y="1755328"/>
                </a:lnTo>
                <a:lnTo>
                  <a:pt x="2046623" y="1764195"/>
                </a:lnTo>
                <a:lnTo>
                  <a:pt x="2097761" y="1772882"/>
                </a:lnTo>
                <a:lnTo>
                  <a:pt x="2149529" y="1781388"/>
                </a:lnTo>
                <a:lnTo>
                  <a:pt x="2201929" y="1789713"/>
                </a:lnTo>
                <a:lnTo>
                  <a:pt x="2254960" y="1797858"/>
                </a:lnTo>
                <a:lnTo>
                  <a:pt x="2308622" y="1805823"/>
                </a:lnTo>
                <a:lnTo>
                  <a:pt x="2362915" y="1813607"/>
                </a:lnTo>
                <a:lnTo>
                  <a:pt x="2417838" y="1821210"/>
                </a:lnTo>
                <a:lnTo>
                  <a:pt x="2473393" y="1828633"/>
                </a:lnTo>
                <a:lnTo>
                  <a:pt x="2529579" y="1835876"/>
                </a:lnTo>
                <a:lnTo>
                  <a:pt x="2586396" y="1842938"/>
                </a:lnTo>
                <a:lnTo>
                  <a:pt x="2643844" y="1849819"/>
                </a:lnTo>
                <a:lnTo>
                  <a:pt x="2701922" y="1856520"/>
                </a:lnTo>
                <a:lnTo>
                  <a:pt x="2760632" y="1863040"/>
                </a:lnTo>
                <a:lnTo>
                  <a:pt x="2819973" y="1869380"/>
                </a:lnTo>
                <a:lnTo>
                  <a:pt x="2879945" y="1875539"/>
                </a:lnTo>
                <a:lnTo>
                  <a:pt x="2940547" y="1881518"/>
                </a:lnTo>
                <a:lnTo>
                  <a:pt x="3001781" y="1887316"/>
                </a:lnTo>
                <a:lnTo>
                  <a:pt x="3063646" y="1892933"/>
                </a:lnTo>
                <a:lnTo>
                  <a:pt x="3126142" y="1898371"/>
                </a:lnTo>
                <a:lnTo>
                  <a:pt x="3189268" y="1903627"/>
                </a:lnTo>
                <a:lnTo>
                  <a:pt x="3253026" y="1908703"/>
                </a:lnTo>
                <a:lnTo>
                  <a:pt x="3317415" y="1913599"/>
                </a:lnTo>
                <a:lnTo>
                  <a:pt x="3382435" y="1918314"/>
                </a:lnTo>
                <a:lnTo>
                  <a:pt x="3448085" y="1922848"/>
                </a:lnTo>
                <a:lnTo>
                  <a:pt x="3514367" y="1927202"/>
                </a:lnTo>
                <a:lnTo>
                  <a:pt x="3581280" y="1931375"/>
                </a:lnTo>
                <a:lnTo>
                  <a:pt x="3648823" y="1935368"/>
                </a:lnTo>
                <a:lnTo>
                  <a:pt x="3716998" y="1939180"/>
                </a:lnTo>
                <a:lnTo>
                  <a:pt x="3785804" y="1942812"/>
                </a:lnTo>
                <a:lnTo>
                  <a:pt x="3855240" y="1946263"/>
                </a:lnTo>
                <a:lnTo>
                  <a:pt x="3925308" y="1949534"/>
                </a:lnTo>
                <a:lnTo>
                  <a:pt x="3996007" y="1952624"/>
                </a:lnTo>
                <a:lnTo>
                  <a:pt x="4067336" y="1955534"/>
                </a:lnTo>
                <a:lnTo>
                  <a:pt x="4139297" y="1958263"/>
                </a:lnTo>
                <a:lnTo>
                  <a:pt x="4211889" y="1960812"/>
                </a:lnTo>
                <a:lnTo>
                  <a:pt x="4285111" y="1963180"/>
                </a:lnTo>
                <a:lnTo>
                  <a:pt x="4358965" y="1965367"/>
                </a:lnTo>
                <a:lnTo>
                  <a:pt x="4433450" y="1967374"/>
                </a:lnTo>
                <a:lnTo>
                  <a:pt x="4508565" y="1969201"/>
                </a:lnTo>
                <a:lnTo>
                  <a:pt x="4584312" y="1970847"/>
                </a:lnTo>
                <a:lnTo>
                  <a:pt x="4660690" y="1972312"/>
                </a:lnTo>
                <a:lnTo>
                  <a:pt x="4737698" y="1973597"/>
                </a:lnTo>
                <a:lnTo>
                  <a:pt x="4815338" y="1974701"/>
                </a:lnTo>
                <a:lnTo>
                  <a:pt x="4893608" y="1975625"/>
                </a:lnTo>
                <a:lnTo>
                  <a:pt x="4972510" y="1976368"/>
                </a:lnTo>
                <a:lnTo>
                  <a:pt x="5052042" y="1976931"/>
                </a:lnTo>
                <a:lnTo>
                  <a:pt x="5132206" y="1977313"/>
                </a:lnTo>
                <a:lnTo>
                  <a:pt x="5213001" y="1977515"/>
                </a:lnTo>
                <a:lnTo>
                  <a:pt x="5294426" y="1977536"/>
                </a:lnTo>
                <a:lnTo>
                  <a:pt x="5376483" y="1977377"/>
                </a:lnTo>
                <a:lnTo>
                  <a:pt x="5459170" y="1977037"/>
                </a:lnTo>
                <a:lnTo>
                  <a:pt x="5542489" y="1976517"/>
                </a:lnTo>
                <a:lnTo>
                  <a:pt x="5626438" y="1975816"/>
                </a:lnTo>
                <a:lnTo>
                  <a:pt x="5711019" y="1974934"/>
                </a:lnTo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4802" y="4326967"/>
            <a:ext cx="296545" cy="365760"/>
          </a:xfrm>
          <a:custGeom>
            <a:avLst/>
            <a:gdLst/>
            <a:ahLst/>
            <a:cxnLst/>
            <a:rect l="l" t="t" r="r" b="b"/>
            <a:pathLst>
              <a:path w="296545" h="365760">
                <a:moveTo>
                  <a:pt x="296179" y="0"/>
                </a:moveTo>
                <a:lnTo>
                  <a:pt x="0" y="213752"/>
                </a:lnTo>
                <a:lnTo>
                  <a:pt x="289478" y="365193"/>
                </a:lnTo>
                <a:lnTo>
                  <a:pt x="29617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67316" y="2180645"/>
            <a:ext cx="9037320" cy="8274684"/>
          </a:xfrm>
          <a:custGeom>
            <a:avLst/>
            <a:gdLst/>
            <a:ahLst/>
            <a:cxnLst/>
            <a:rect l="l" t="t" r="r" b="b"/>
            <a:pathLst>
              <a:path w="9037319" h="8274684">
                <a:moveTo>
                  <a:pt x="301568" y="0"/>
                </a:moveTo>
                <a:lnTo>
                  <a:pt x="8735754" y="0"/>
                </a:lnTo>
                <a:lnTo>
                  <a:pt x="8793325" y="230"/>
                </a:lnTo>
                <a:lnTo>
                  <a:pt x="8839181" y="1847"/>
                </a:lnTo>
                <a:lnTo>
                  <a:pt x="8877568" y="6234"/>
                </a:lnTo>
                <a:lnTo>
                  <a:pt x="8948809" y="32594"/>
                </a:lnTo>
                <a:lnTo>
                  <a:pt x="8979810" y="57507"/>
                </a:lnTo>
                <a:lnTo>
                  <a:pt x="9004724" y="88506"/>
                </a:lnTo>
                <a:lnTo>
                  <a:pt x="9022542" y="124578"/>
                </a:lnTo>
                <a:lnTo>
                  <a:pt x="9035469" y="198305"/>
                </a:lnTo>
                <a:lnTo>
                  <a:pt x="9037085" y="244562"/>
                </a:lnTo>
                <a:lnTo>
                  <a:pt x="9037316" y="302909"/>
                </a:lnTo>
                <a:lnTo>
                  <a:pt x="9037316" y="7972867"/>
                </a:lnTo>
                <a:lnTo>
                  <a:pt x="9037085" y="8030439"/>
                </a:lnTo>
                <a:lnTo>
                  <a:pt x="9035469" y="8076298"/>
                </a:lnTo>
                <a:lnTo>
                  <a:pt x="9031083" y="8114689"/>
                </a:lnTo>
                <a:lnTo>
                  <a:pt x="9004724" y="8185926"/>
                </a:lnTo>
                <a:lnTo>
                  <a:pt x="8979810" y="8216923"/>
                </a:lnTo>
                <a:lnTo>
                  <a:pt x="8948809" y="8241837"/>
                </a:lnTo>
                <a:lnTo>
                  <a:pt x="8912733" y="8259654"/>
                </a:lnTo>
                <a:lnTo>
                  <a:pt x="8839012" y="8272591"/>
                </a:lnTo>
                <a:lnTo>
                  <a:pt x="8792755" y="8274208"/>
                </a:lnTo>
                <a:lnTo>
                  <a:pt x="8734404" y="8274439"/>
                </a:lnTo>
                <a:lnTo>
                  <a:pt x="301568" y="8274439"/>
                </a:lnTo>
                <a:lnTo>
                  <a:pt x="243996" y="8274208"/>
                </a:lnTo>
                <a:lnTo>
                  <a:pt x="198138" y="8272591"/>
                </a:lnTo>
                <a:lnTo>
                  <a:pt x="159747" y="8268201"/>
                </a:lnTo>
                <a:lnTo>
                  <a:pt x="88506" y="8241837"/>
                </a:lnTo>
                <a:lnTo>
                  <a:pt x="57507" y="8216923"/>
                </a:lnTo>
                <a:lnTo>
                  <a:pt x="32594" y="8185926"/>
                </a:lnTo>
                <a:lnTo>
                  <a:pt x="14778" y="8149856"/>
                </a:lnTo>
                <a:lnTo>
                  <a:pt x="1847" y="8076131"/>
                </a:lnTo>
                <a:lnTo>
                  <a:pt x="230" y="8029873"/>
                </a:lnTo>
                <a:lnTo>
                  <a:pt x="0" y="7971526"/>
                </a:lnTo>
                <a:lnTo>
                  <a:pt x="0" y="301568"/>
                </a:lnTo>
                <a:lnTo>
                  <a:pt x="230" y="243996"/>
                </a:lnTo>
                <a:lnTo>
                  <a:pt x="1847" y="198138"/>
                </a:lnTo>
                <a:lnTo>
                  <a:pt x="6234" y="159747"/>
                </a:lnTo>
                <a:lnTo>
                  <a:pt x="32594" y="88506"/>
                </a:lnTo>
                <a:lnTo>
                  <a:pt x="57507" y="57507"/>
                </a:lnTo>
                <a:lnTo>
                  <a:pt x="88506" y="32594"/>
                </a:lnTo>
                <a:lnTo>
                  <a:pt x="124578" y="14778"/>
                </a:lnTo>
                <a:lnTo>
                  <a:pt x="198305" y="1847"/>
                </a:lnTo>
                <a:lnTo>
                  <a:pt x="244562" y="230"/>
                </a:lnTo>
                <a:lnTo>
                  <a:pt x="302909" y="0"/>
                </a:lnTo>
                <a:lnTo>
                  <a:pt x="301568" y="0"/>
                </a:lnTo>
                <a:close/>
              </a:path>
            </a:pathLst>
          </a:custGeom>
          <a:ln w="125650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1203" y="3296099"/>
            <a:ext cx="84950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25" dirty="0">
                <a:latin typeface="Arial"/>
                <a:cs typeface="Arial"/>
              </a:rPr>
              <a:t>Predictable </a:t>
            </a:r>
            <a:r>
              <a:rPr sz="5750" b="1" spc="10" dirty="0">
                <a:latin typeface="Arial"/>
                <a:cs typeface="Arial"/>
              </a:rPr>
              <a:t>return</a:t>
            </a:r>
            <a:r>
              <a:rPr sz="5750" b="1" spc="-70" dirty="0">
                <a:latin typeface="Arial"/>
                <a:cs typeface="Arial"/>
              </a:rPr>
              <a:t> </a:t>
            </a:r>
            <a:r>
              <a:rPr sz="5750" b="1" spc="-30" dirty="0">
                <a:latin typeface="Arial"/>
                <a:cs typeface="Arial"/>
              </a:rPr>
              <a:t>result</a:t>
            </a:r>
            <a:endParaRPr sz="5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5467" rIns="0" bIns="0" rtlCol="0">
            <a:spAutoFit/>
          </a:bodyPr>
          <a:lstStyle/>
          <a:p>
            <a:pPr marL="4321175" marR="5080" indent="-2429510">
              <a:lnSpc>
                <a:spcPct val="112400"/>
              </a:lnSpc>
              <a:spcBef>
                <a:spcPts val="105"/>
              </a:spcBef>
            </a:pPr>
            <a:r>
              <a:rPr spc="390" dirty="0"/>
              <a:t>Sounds </a:t>
            </a:r>
            <a:r>
              <a:rPr spc="640" dirty="0"/>
              <a:t>great! </a:t>
            </a:r>
            <a:r>
              <a:rPr spc="85" dirty="0"/>
              <a:t>How </a:t>
            </a:r>
            <a:r>
              <a:rPr spc="530" dirty="0"/>
              <a:t>can</a:t>
            </a:r>
            <a:r>
              <a:rPr spc="-840" dirty="0"/>
              <a:t> </a:t>
            </a:r>
            <a:r>
              <a:rPr spc="-80" dirty="0"/>
              <a:t>I  </a:t>
            </a:r>
            <a:r>
              <a:rPr spc="355" dirty="0"/>
              <a:t>implement</a:t>
            </a:r>
            <a:r>
              <a:rPr spc="75" dirty="0"/>
              <a:t> </a:t>
            </a:r>
            <a:r>
              <a:rPr spc="605" dirty="0"/>
              <a:t>this?</a:t>
            </a:r>
          </a:p>
        </p:txBody>
      </p:sp>
      <p:sp>
        <p:nvSpPr>
          <p:cNvPr id="3" name="object 3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07756" y="3750473"/>
            <a:ext cx="2513847" cy="3799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3519" y="3969470"/>
            <a:ext cx="2620297" cy="262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1887" y="6625841"/>
            <a:ext cx="26339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5" dirty="0">
                <a:latin typeface="Arial"/>
                <a:cs typeface="Arial"/>
              </a:rPr>
              <a:t>BACKEND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3208" y="4237399"/>
            <a:ext cx="2518279" cy="2833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6721" y="7308122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0" y="0"/>
                </a:moveTo>
                <a:lnTo>
                  <a:pt x="1731486" y="0"/>
                </a:lnTo>
                <a:lnTo>
                  <a:pt x="1789076" y="0"/>
                </a:lnTo>
              </a:path>
            </a:pathLst>
          </a:custGeom>
          <a:ln w="11517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08155" y="708823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0" y="0"/>
                </a:moveTo>
                <a:lnTo>
                  <a:pt x="0" y="439777"/>
                </a:lnTo>
                <a:lnTo>
                  <a:pt x="439881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8961" y="4000433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1789076" y="0"/>
                </a:moveTo>
                <a:lnTo>
                  <a:pt x="57589" y="0"/>
                </a:lnTo>
                <a:lnTo>
                  <a:pt x="0" y="0"/>
                </a:lnTo>
              </a:path>
            </a:pathLst>
          </a:custGeom>
          <a:ln w="11517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6721" y="378054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439777" y="0"/>
                </a:moveTo>
                <a:lnTo>
                  <a:pt x="0" y="219888"/>
                </a:lnTo>
                <a:lnTo>
                  <a:pt x="439777" y="439777"/>
                </a:lnTo>
                <a:lnTo>
                  <a:pt x="43977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51987" y="489902"/>
            <a:ext cx="64516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25" dirty="0">
                <a:latin typeface="Georgia"/>
                <a:cs typeface="Georgia"/>
              </a:rPr>
              <a:t>Implementation</a:t>
            </a:r>
            <a:endParaRPr sz="6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7075" y="257091"/>
            <a:ext cx="1435746" cy="1615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07756" y="3750473"/>
            <a:ext cx="2513847" cy="3799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3519" y="3969470"/>
            <a:ext cx="2620297" cy="262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1887" y="6625841"/>
            <a:ext cx="263398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5" dirty="0">
                <a:latin typeface="Arial"/>
                <a:cs typeface="Arial"/>
              </a:rPr>
              <a:t>BACKEND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03208" y="4237399"/>
            <a:ext cx="2518279" cy="2833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6721" y="7308122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0" y="0"/>
                </a:moveTo>
                <a:lnTo>
                  <a:pt x="1731486" y="0"/>
                </a:lnTo>
                <a:lnTo>
                  <a:pt x="1789076" y="0"/>
                </a:lnTo>
              </a:path>
            </a:pathLst>
          </a:custGeom>
          <a:ln w="11517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08155" y="708823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0" y="0"/>
                </a:moveTo>
                <a:lnTo>
                  <a:pt x="0" y="439777"/>
                </a:lnTo>
                <a:lnTo>
                  <a:pt x="439881" y="219888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8961" y="4000433"/>
            <a:ext cx="1789430" cy="0"/>
          </a:xfrm>
          <a:custGeom>
            <a:avLst/>
            <a:gdLst/>
            <a:ahLst/>
            <a:cxnLst/>
            <a:rect l="l" t="t" r="r" b="b"/>
            <a:pathLst>
              <a:path w="1789429">
                <a:moveTo>
                  <a:pt x="1789076" y="0"/>
                </a:moveTo>
                <a:lnTo>
                  <a:pt x="57589" y="0"/>
                </a:lnTo>
                <a:lnTo>
                  <a:pt x="0" y="0"/>
                </a:lnTo>
              </a:path>
            </a:pathLst>
          </a:custGeom>
          <a:ln w="11517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6721" y="3780544"/>
            <a:ext cx="440055" cy="440055"/>
          </a:xfrm>
          <a:custGeom>
            <a:avLst/>
            <a:gdLst/>
            <a:ahLst/>
            <a:cxnLst/>
            <a:rect l="l" t="t" r="r" b="b"/>
            <a:pathLst>
              <a:path w="440054" h="440054">
                <a:moveTo>
                  <a:pt x="439777" y="0"/>
                </a:moveTo>
                <a:lnTo>
                  <a:pt x="0" y="219888"/>
                </a:lnTo>
                <a:lnTo>
                  <a:pt x="439777" y="439777"/>
                </a:lnTo>
                <a:lnTo>
                  <a:pt x="43977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21049" y="2859494"/>
            <a:ext cx="9258300" cy="5589905"/>
          </a:xfrm>
          <a:custGeom>
            <a:avLst/>
            <a:gdLst/>
            <a:ahLst/>
            <a:cxnLst/>
            <a:rect l="l" t="t" r="r" b="b"/>
            <a:pathLst>
              <a:path w="9258300" h="5589905">
                <a:moveTo>
                  <a:pt x="1281688" y="0"/>
                </a:moveTo>
                <a:lnTo>
                  <a:pt x="7976427" y="0"/>
                </a:lnTo>
                <a:lnTo>
                  <a:pt x="8047563" y="18"/>
                </a:lnTo>
                <a:lnTo>
                  <a:pt x="8114218" y="148"/>
                </a:lnTo>
                <a:lnTo>
                  <a:pt x="8176735" y="502"/>
                </a:lnTo>
                <a:lnTo>
                  <a:pt x="8235454" y="1191"/>
                </a:lnTo>
                <a:lnTo>
                  <a:pt x="8290719" y="2326"/>
                </a:lnTo>
                <a:lnTo>
                  <a:pt x="8342872" y="4019"/>
                </a:lnTo>
                <a:lnTo>
                  <a:pt x="8392255" y="6383"/>
                </a:lnTo>
                <a:lnTo>
                  <a:pt x="8439209" y="9528"/>
                </a:lnTo>
                <a:lnTo>
                  <a:pt x="8484078" y="13566"/>
                </a:lnTo>
                <a:lnTo>
                  <a:pt x="8527204" y="18609"/>
                </a:lnTo>
                <a:lnTo>
                  <a:pt x="8568928" y="24769"/>
                </a:lnTo>
                <a:lnTo>
                  <a:pt x="8609593" y="32157"/>
                </a:lnTo>
                <a:lnTo>
                  <a:pt x="8649541" y="40885"/>
                </a:lnTo>
                <a:lnTo>
                  <a:pt x="8689114" y="51065"/>
                </a:lnTo>
                <a:lnTo>
                  <a:pt x="8728655" y="62808"/>
                </a:lnTo>
                <a:lnTo>
                  <a:pt x="8774407" y="81113"/>
                </a:lnTo>
                <a:lnTo>
                  <a:pt x="8818649" y="102131"/>
                </a:lnTo>
                <a:lnTo>
                  <a:pt x="8861281" y="125762"/>
                </a:lnTo>
                <a:lnTo>
                  <a:pt x="8902204" y="151906"/>
                </a:lnTo>
                <a:lnTo>
                  <a:pt x="8941316" y="180462"/>
                </a:lnTo>
                <a:lnTo>
                  <a:pt x="8978517" y="211330"/>
                </a:lnTo>
                <a:lnTo>
                  <a:pt x="9013708" y="244410"/>
                </a:lnTo>
                <a:lnTo>
                  <a:pt x="9046787" y="279600"/>
                </a:lnTo>
                <a:lnTo>
                  <a:pt x="9077655" y="316802"/>
                </a:lnTo>
                <a:lnTo>
                  <a:pt x="9106211" y="355915"/>
                </a:lnTo>
                <a:lnTo>
                  <a:pt x="9132355" y="396838"/>
                </a:lnTo>
                <a:lnTo>
                  <a:pt x="9155987" y="439472"/>
                </a:lnTo>
                <a:lnTo>
                  <a:pt x="9177005" y="483715"/>
                </a:lnTo>
                <a:lnTo>
                  <a:pt x="9195311" y="529467"/>
                </a:lnTo>
                <a:lnTo>
                  <a:pt x="9207053" y="569008"/>
                </a:lnTo>
                <a:lnTo>
                  <a:pt x="9217232" y="608592"/>
                </a:lnTo>
                <a:lnTo>
                  <a:pt x="9225960" y="648571"/>
                </a:lnTo>
                <a:lnTo>
                  <a:pt x="9233347" y="689297"/>
                </a:lnTo>
                <a:lnTo>
                  <a:pt x="9239507" y="731124"/>
                </a:lnTo>
                <a:lnTo>
                  <a:pt x="9244550" y="774402"/>
                </a:lnTo>
                <a:lnTo>
                  <a:pt x="9248588" y="819484"/>
                </a:lnTo>
                <a:lnTo>
                  <a:pt x="9251733" y="866724"/>
                </a:lnTo>
                <a:lnTo>
                  <a:pt x="9254096" y="916472"/>
                </a:lnTo>
                <a:lnTo>
                  <a:pt x="9255789" y="969082"/>
                </a:lnTo>
                <a:lnTo>
                  <a:pt x="9256925" y="1024906"/>
                </a:lnTo>
                <a:lnTo>
                  <a:pt x="9257613" y="1084296"/>
                </a:lnTo>
                <a:lnTo>
                  <a:pt x="9257967" y="1147604"/>
                </a:lnTo>
                <a:lnTo>
                  <a:pt x="9258097" y="1215183"/>
                </a:lnTo>
                <a:lnTo>
                  <a:pt x="9258116" y="1287384"/>
                </a:lnTo>
                <a:lnTo>
                  <a:pt x="9258116" y="4307889"/>
                </a:lnTo>
                <a:lnTo>
                  <a:pt x="9258097" y="4379026"/>
                </a:lnTo>
                <a:lnTo>
                  <a:pt x="9257967" y="4445681"/>
                </a:lnTo>
                <a:lnTo>
                  <a:pt x="9257613" y="4508197"/>
                </a:lnTo>
                <a:lnTo>
                  <a:pt x="9256925" y="4566917"/>
                </a:lnTo>
                <a:lnTo>
                  <a:pt x="9255789" y="4622181"/>
                </a:lnTo>
                <a:lnTo>
                  <a:pt x="9254096" y="4674334"/>
                </a:lnTo>
                <a:lnTo>
                  <a:pt x="9251733" y="4723716"/>
                </a:lnTo>
                <a:lnTo>
                  <a:pt x="9248588" y="4770670"/>
                </a:lnTo>
                <a:lnTo>
                  <a:pt x="9244550" y="4815539"/>
                </a:lnTo>
                <a:lnTo>
                  <a:pt x="9239507" y="4858663"/>
                </a:lnTo>
                <a:lnTo>
                  <a:pt x="9233347" y="4900386"/>
                </a:lnTo>
                <a:lnTo>
                  <a:pt x="9225960" y="4941050"/>
                </a:lnTo>
                <a:lnTo>
                  <a:pt x="9217232" y="4980997"/>
                </a:lnTo>
                <a:lnTo>
                  <a:pt x="9207053" y="5020568"/>
                </a:lnTo>
                <a:lnTo>
                  <a:pt x="9195311" y="5060107"/>
                </a:lnTo>
                <a:lnTo>
                  <a:pt x="9177005" y="5105859"/>
                </a:lnTo>
                <a:lnTo>
                  <a:pt x="9155987" y="5150101"/>
                </a:lnTo>
                <a:lnTo>
                  <a:pt x="9132355" y="5192733"/>
                </a:lnTo>
                <a:lnTo>
                  <a:pt x="9106211" y="5233656"/>
                </a:lnTo>
                <a:lnTo>
                  <a:pt x="9077655" y="5272768"/>
                </a:lnTo>
                <a:lnTo>
                  <a:pt x="9046787" y="5309969"/>
                </a:lnTo>
                <a:lnTo>
                  <a:pt x="9013708" y="5345160"/>
                </a:lnTo>
                <a:lnTo>
                  <a:pt x="8978517" y="5378239"/>
                </a:lnTo>
                <a:lnTo>
                  <a:pt x="8941316" y="5409107"/>
                </a:lnTo>
                <a:lnTo>
                  <a:pt x="8902204" y="5437663"/>
                </a:lnTo>
                <a:lnTo>
                  <a:pt x="8861281" y="5463807"/>
                </a:lnTo>
                <a:lnTo>
                  <a:pt x="8818649" y="5487439"/>
                </a:lnTo>
                <a:lnTo>
                  <a:pt x="8774407" y="5508457"/>
                </a:lnTo>
                <a:lnTo>
                  <a:pt x="8728655" y="5526763"/>
                </a:lnTo>
                <a:lnTo>
                  <a:pt x="8689113" y="5538507"/>
                </a:lnTo>
                <a:lnTo>
                  <a:pt x="8649528" y="5548688"/>
                </a:lnTo>
                <a:lnTo>
                  <a:pt x="8609547" y="5557417"/>
                </a:lnTo>
                <a:lnTo>
                  <a:pt x="8568820" y="5564806"/>
                </a:lnTo>
                <a:lnTo>
                  <a:pt x="8526993" y="5570966"/>
                </a:lnTo>
                <a:lnTo>
                  <a:pt x="8483714" y="5576010"/>
                </a:lnTo>
                <a:lnTo>
                  <a:pt x="8438631" y="5580049"/>
                </a:lnTo>
                <a:lnTo>
                  <a:pt x="8391391" y="5583194"/>
                </a:lnTo>
                <a:lnTo>
                  <a:pt x="8341642" y="5585558"/>
                </a:lnTo>
                <a:lnTo>
                  <a:pt x="8289032" y="5587252"/>
                </a:lnTo>
                <a:lnTo>
                  <a:pt x="8233208" y="5588387"/>
                </a:lnTo>
                <a:lnTo>
                  <a:pt x="8173818" y="5589075"/>
                </a:lnTo>
                <a:lnTo>
                  <a:pt x="8110510" y="5589429"/>
                </a:lnTo>
                <a:lnTo>
                  <a:pt x="8042932" y="5589559"/>
                </a:lnTo>
                <a:lnTo>
                  <a:pt x="7970731" y="5589578"/>
                </a:lnTo>
                <a:lnTo>
                  <a:pt x="1281688" y="5589578"/>
                </a:lnTo>
                <a:lnTo>
                  <a:pt x="1210551" y="5589559"/>
                </a:lnTo>
                <a:lnTo>
                  <a:pt x="1143896" y="5589429"/>
                </a:lnTo>
                <a:lnTo>
                  <a:pt x="1081379" y="5589075"/>
                </a:lnTo>
                <a:lnTo>
                  <a:pt x="1022660" y="5588387"/>
                </a:lnTo>
                <a:lnTo>
                  <a:pt x="967395" y="5587252"/>
                </a:lnTo>
                <a:lnTo>
                  <a:pt x="915242" y="5585558"/>
                </a:lnTo>
                <a:lnTo>
                  <a:pt x="865860" y="5583194"/>
                </a:lnTo>
                <a:lnTo>
                  <a:pt x="818906" y="5580049"/>
                </a:lnTo>
                <a:lnTo>
                  <a:pt x="774037" y="5576010"/>
                </a:lnTo>
                <a:lnTo>
                  <a:pt x="730913" y="5570966"/>
                </a:lnTo>
                <a:lnTo>
                  <a:pt x="689189" y="5564806"/>
                </a:lnTo>
                <a:lnTo>
                  <a:pt x="648525" y="5557417"/>
                </a:lnTo>
                <a:lnTo>
                  <a:pt x="608579" y="5548688"/>
                </a:lnTo>
                <a:lnTo>
                  <a:pt x="569007" y="5538507"/>
                </a:lnTo>
                <a:lnTo>
                  <a:pt x="529467" y="5526763"/>
                </a:lnTo>
                <a:lnTo>
                  <a:pt x="483715" y="5508457"/>
                </a:lnTo>
                <a:lnTo>
                  <a:pt x="439472" y="5487439"/>
                </a:lnTo>
                <a:lnTo>
                  <a:pt x="396838" y="5463807"/>
                </a:lnTo>
                <a:lnTo>
                  <a:pt x="355915" y="5437663"/>
                </a:lnTo>
                <a:lnTo>
                  <a:pt x="316802" y="5409107"/>
                </a:lnTo>
                <a:lnTo>
                  <a:pt x="279600" y="5378239"/>
                </a:lnTo>
                <a:lnTo>
                  <a:pt x="244410" y="5345160"/>
                </a:lnTo>
                <a:lnTo>
                  <a:pt x="211330" y="5309969"/>
                </a:lnTo>
                <a:lnTo>
                  <a:pt x="180462" y="5272768"/>
                </a:lnTo>
                <a:lnTo>
                  <a:pt x="151906" y="5233656"/>
                </a:lnTo>
                <a:lnTo>
                  <a:pt x="125762" y="5192733"/>
                </a:lnTo>
                <a:lnTo>
                  <a:pt x="102131" y="5150101"/>
                </a:lnTo>
                <a:lnTo>
                  <a:pt x="81113" y="5105859"/>
                </a:lnTo>
                <a:lnTo>
                  <a:pt x="62808" y="5060107"/>
                </a:lnTo>
                <a:lnTo>
                  <a:pt x="51065" y="5020567"/>
                </a:lnTo>
                <a:lnTo>
                  <a:pt x="40885" y="4980983"/>
                </a:lnTo>
                <a:lnTo>
                  <a:pt x="32157" y="4941004"/>
                </a:lnTo>
                <a:lnTo>
                  <a:pt x="24769" y="4900278"/>
                </a:lnTo>
                <a:lnTo>
                  <a:pt x="18609" y="4858452"/>
                </a:lnTo>
                <a:lnTo>
                  <a:pt x="13566" y="4815173"/>
                </a:lnTo>
                <a:lnTo>
                  <a:pt x="9528" y="4770090"/>
                </a:lnTo>
                <a:lnTo>
                  <a:pt x="6383" y="4722850"/>
                </a:lnTo>
                <a:lnTo>
                  <a:pt x="4019" y="4673101"/>
                </a:lnTo>
                <a:lnTo>
                  <a:pt x="2326" y="4620491"/>
                </a:lnTo>
                <a:lnTo>
                  <a:pt x="1191" y="4564666"/>
                </a:lnTo>
                <a:lnTo>
                  <a:pt x="502" y="4505275"/>
                </a:lnTo>
                <a:lnTo>
                  <a:pt x="148" y="4441966"/>
                </a:lnTo>
                <a:lnTo>
                  <a:pt x="18" y="4374386"/>
                </a:lnTo>
                <a:lnTo>
                  <a:pt x="0" y="4302183"/>
                </a:lnTo>
                <a:lnTo>
                  <a:pt x="0" y="1281688"/>
                </a:lnTo>
                <a:lnTo>
                  <a:pt x="18" y="1210551"/>
                </a:lnTo>
                <a:lnTo>
                  <a:pt x="148" y="1143896"/>
                </a:lnTo>
                <a:lnTo>
                  <a:pt x="502" y="1081379"/>
                </a:lnTo>
                <a:lnTo>
                  <a:pt x="1191" y="1022660"/>
                </a:lnTo>
                <a:lnTo>
                  <a:pt x="2326" y="967395"/>
                </a:lnTo>
                <a:lnTo>
                  <a:pt x="4019" y="915242"/>
                </a:lnTo>
                <a:lnTo>
                  <a:pt x="6383" y="865860"/>
                </a:lnTo>
                <a:lnTo>
                  <a:pt x="9528" y="818906"/>
                </a:lnTo>
                <a:lnTo>
                  <a:pt x="13566" y="774037"/>
                </a:lnTo>
                <a:lnTo>
                  <a:pt x="18609" y="730913"/>
                </a:lnTo>
                <a:lnTo>
                  <a:pt x="24769" y="689189"/>
                </a:lnTo>
                <a:lnTo>
                  <a:pt x="32157" y="648525"/>
                </a:lnTo>
                <a:lnTo>
                  <a:pt x="40885" y="608579"/>
                </a:lnTo>
                <a:lnTo>
                  <a:pt x="51065" y="569007"/>
                </a:lnTo>
                <a:lnTo>
                  <a:pt x="62808" y="529467"/>
                </a:lnTo>
                <a:lnTo>
                  <a:pt x="81113" y="483715"/>
                </a:lnTo>
                <a:lnTo>
                  <a:pt x="102131" y="439472"/>
                </a:lnTo>
                <a:lnTo>
                  <a:pt x="125762" y="396838"/>
                </a:lnTo>
                <a:lnTo>
                  <a:pt x="151906" y="355915"/>
                </a:lnTo>
                <a:lnTo>
                  <a:pt x="180462" y="316802"/>
                </a:lnTo>
                <a:lnTo>
                  <a:pt x="211330" y="279600"/>
                </a:lnTo>
                <a:lnTo>
                  <a:pt x="244410" y="244410"/>
                </a:lnTo>
                <a:lnTo>
                  <a:pt x="279600" y="211330"/>
                </a:lnTo>
                <a:lnTo>
                  <a:pt x="316802" y="180462"/>
                </a:lnTo>
                <a:lnTo>
                  <a:pt x="355915" y="151906"/>
                </a:lnTo>
                <a:lnTo>
                  <a:pt x="396838" y="125762"/>
                </a:lnTo>
                <a:lnTo>
                  <a:pt x="439472" y="102131"/>
                </a:lnTo>
                <a:lnTo>
                  <a:pt x="483715" y="81113"/>
                </a:lnTo>
                <a:lnTo>
                  <a:pt x="529467" y="62808"/>
                </a:lnTo>
                <a:lnTo>
                  <a:pt x="569008" y="51065"/>
                </a:lnTo>
                <a:lnTo>
                  <a:pt x="608592" y="40885"/>
                </a:lnTo>
                <a:lnTo>
                  <a:pt x="648571" y="32157"/>
                </a:lnTo>
                <a:lnTo>
                  <a:pt x="689297" y="24769"/>
                </a:lnTo>
                <a:lnTo>
                  <a:pt x="731124" y="18609"/>
                </a:lnTo>
                <a:lnTo>
                  <a:pt x="774402" y="13566"/>
                </a:lnTo>
                <a:lnTo>
                  <a:pt x="819484" y="9528"/>
                </a:lnTo>
                <a:lnTo>
                  <a:pt x="866724" y="6383"/>
                </a:lnTo>
                <a:lnTo>
                  <a:pt x="916472" y="4019"/>
                </a:lnTo>
                <a:lnTo>
                  <a:pt x="969082" y="2326"/>
                </a:lnTo>
                <a:lnTo>
                  <a:pt x="1024906" y="1191"/>
                </a:lnTo>
                <a:lnTo>
                  <a:pt x="1084296" y="502"/>
                </a:lnTo>
                <a:lnTo>
                  <a:pt x="1147604" y="148"/>
                </a:lnTo>
                <a:lnTo>
                  <a:pt x="1215183" y="18"/>
                </a:lnTo>
                <a:lnTo>
                  <a:pt x="1287384" y="0"/>
                </a:lnTo>
                <a:lnTo>
                  <a:pt x="1281688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1987" y="489902"/>
            <a:ext cx="64516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25" dirty="0">
                <a:latin typeface="Georgia"/>
                <a:cs typeface="Georgia"/>
              </a:rPr>
              <a:t>Implementation</a:t>
            </a:r>
            <a:endParaRPr sz="66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7075" y="257091"/>
            <a:ext cx="1435746" cy="1615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785" y="489902"/>
            <a:ext cx="377062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10" dirty="0"/>
              <a:t>F</a:t>
            </a:r>
            <a:r>
              <a:rPr sz="6600" spc="285" dirty="0"/>
              <a:t>rontend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7105794" y="257091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785" y="489902"/>
            <a:ext cx="377062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10" dirty="0"/>
              <a:t>F</a:t>
            </a:r>
            <a:r>
              <a:rPr sz="6600" spc="285" dirty="0"/>
              <a:t>rontend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7105794" y="257091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785" y="489902"/>
            <a:ext cx="377062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10" dirty="0"/>
              <a:t>F</a:t>
            </a:r>
            <a:r>
              <a:rPr sz="6600" spc="285" dirty="0"/>
              <a:t>rontend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7105794" y="257091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3011" y="7179896"/>
            <a:ext cx="3534410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52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695"/>
              </a:spcBef>
            </a:pPr>
            <a:r>
              <a:rPr sz="4100" spc="-90" dirty="0">
                <a:latin typeface="Arial"/>
                <a:cs typeface="Arial"/>
              </a:rPr>
              <a:t>GET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6930" y="5840524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5" dirty="0">
                <a:latin typeface="Arial"/>
                <a:cs typeface="Arial"/>
              </a:rPr>
              <a:t>Query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3785" y="489902"/>
            <a:ext cx="377062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210" dirty="0"/>
              <a:t>F</a:t>
            </a:r>
            <a:r>
              <a:rPr sz="6600" spc="285" dirty="0"/>
              <a:t>rontend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7105794" y="257091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7269" y="5840524"/>
            <a:ext cx="3331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85" dirty="0">
                <a:latin typeface="Arial"/>
                <a:cs typeface="Arial"/>
              </a:rPr>
              <a:t>Mutation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991" y="7209811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6535" rIns="0" bIns="0" rtlCol="0">
            <a:spAutoFit/>
          </a:bodyPr>
          <a:lstStyle/>
          <a:p>
            <a:pPr marL="1031875">
              <a:lnSpc>
                <a:spcPct val="100000"/>
              </a:lnSpc>
              <a:spcBef>
                <a:spcPts val="1705"/>
              </a:spcBef>
            </a:pPr>
            <a:r>
              <a:rPr sz="4100" spc="-45" dirty="0">
                <a:latin typeface="Arial"/>
                <a:cs typeface="Arial"/>
              </a:rPr>
              <a:t>POST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75197" y="7209811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65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705"/>
              </a:spcBef>
            </a:pPr>
            <a:r>
              <a:rPr sz="4100" spc="-10" dirty="0">
                <a:latin typeface="Arial"/>
                <a:cs typeface="Arial"/>
              </a:rPr>
              <a:t>PUT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9991" y="8646689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4630" rIns="0" bIns="0" rtlCol="0">
            <a:spAutoFit/>
          </a:bodyPr>
          <a:lstStyle/>
          <a:p>
            <a:pPr marL="895350">
              <a:lnSpc>
                <a:spcPct val="100000"/>
              </a:lnSpc>
              <a:spcBef>
                <a:spcPts val="1690"/>
              </a:spcBef>
            </a:pPr>
            <a:r>
              <a:rPr sz="4100" spc="-140" dirty="0">
                <a:latin typeface="Arial"/>
                <a:cs typeface="Arial"/>
              </a:rPr>
              <a:t>PATCH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75197" y="8646689"/>
            <a:ext cx="3465829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4630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690"/>
              </a:spcBef>
            </a:pPr>
            <a:r>
              <a:rPr sz="4100" spc="-65" dirty="0">
                <a:latin typeface="Arial"/>
                <a:cs typeface="Arial"/>
              </a:rPr>
              <a:t>DELETE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3011" y="7179896"/>
            <a:ext cx="3534410" cy="1081405"/>
          </a:xfrm>
          <a:prstGeom prst="rect">
            <a:avLst/>
          </a:prstGeom>
          <a:solidFill>
            <a:srgbClr val="EFEEEE"/>
          </a:solidFill>
        </p:spPr>
        <p:txBody>
          <a:bodyPr vert="horz" wrap="square" lIns="0" tIns="2152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695"/>
              </a:spcBef>
            </a:pPr>
            <a:r>
              <a:rPr sz="4100" spc="-90" dirty="0">
                <a:latin typeface="Arial"/>
                <a:cs typeface="Arial"/>
              </a:rPr>
              <a:t>GET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6930" y="5840524"/>
            <a:ext cx="22758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5" dirty="0">
                <a:latin typeface="Arial"/>
                <a:cs typeface="Arial"/>
              </a:rPr>
              <a:t>Query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5302" y="1677990"/>
            <a:ext cx="15890406" cy="47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1970" y="3693919"/>
            <a:ext cx="1758950" cy="763270"/>
          </a:xfrm>
          <a:custGeom>
            <a:avLst/>
            <a:gdLst/>
            <a:ahLst/>
            <a:cxnLst/>
            <a:rect l="l" t="t" r="r" b="b"/>
            <a:pathLst>
              <a:path w="1758950" h="763270">
                <a:moveTo>
                  <a:pt x="155482" y="0"/>
                </a:moveTo>
                <a:lnTo>
                  <a:pt x="1602935" y="0"/>
                </a:lnTo>
                <a:lnTo>
                  <a:pt x="1632617" y="119"/>
                </a:lnTo>
                <a:lnTo>
                  <a:pt x="1676056" y="3214"/>
                </a:lnTo>
                <a:lnTo>
                  <a:pt x="1712788" y="16804"/>
                </a:lnTo>
                <a:lnTo>
                  <a:pt x="1741613" y="45631"/>
                </a:lnTo>
                <a:lnTo>
                  <a:pt x="1755201" y="82373"/>
                </a:lnTo>
                <a:lnTo>
                  <a:pt x="1758298" y="126091"/>
                </a:lnTo>
                <a:lnTo>
                  <a:pt x="1758417" y="156174"/>
                </a:lnTo>
                <a:lnTo>
                  <a:pt x="1758417" y="607181"/>
                </a:lnTo>
                <a:lnTo>
                  <a:pt x="1757464" y="660508"/>
                </a:lnTo>
                <a:lnTo>
                  <a:pt x="1750794" y="698434"/>
                </a:lnTo>
                <a:lnTo>
                  <a:pt x="1728770" y="733015"/>
                </a:lnTo>
                <a:lnTo>
                  <a:pt x="1694189" y="755045"/>
                </a:lnTo>
                <a:lnTo>
                  <a:pt x="1656176" y="761712"/>
                </a:lnTo>
                <a:lnTo>
                  <a:pt x="1602244" y="762664"/>
                </a:lnTo>
                <a:lnTo>
                  <a:pt x="155482" y="762664"/>
                </a:lnTo>
                <a:lnTo>
                  <a:pt x="102156" y="761712"/>
                </a:lnTo>
                <a:lnTo>
                  <a:pt x="64230" y="755045"/>
                </a:lnTo>
                <a:lnTo>
                  <a:pt x="29649" y="733015"/>
                </a:lnTo>
                <a:lnTo>
                  <a:pt x="7619" y="698434"/>
                </a:lnTo>
                <a:lnTo>
                  <a:pt x="952" y="660421"/>
                </a:lnTo>
                <a:lnTo>
                  <a:pt x="0" y="606490"/>
                </a:lnTo>
                <a:lnTo>
                  <a:pt x="0" y="155482"/>
                </a:lnTo>
                <a:lnTo>
                  <a:pt x="952" y="102156"/>
                </a:lnTo>
                <a:lnTo>
                  <a:pt x="7619" y="64230"/>
                </a:lnTo>
                <a:lnTo>
                  <a:pt x="29649" y="29649"/>
                </a:lnTo>
                <a:lnTo>
                  <a:pt x="64230" y="7619"/>
                </a:lnTo>
                <a:lnTo>
                  <a:pt x="102242" y="952"/>
                </a:lnTo>
                <a:lnTo>
                  <a:pt x="156174" y="0"/>
                </a:lnTo>
                <a:lnTo>
                  <a:pt x="155482" y="0"/>
                </a:lnTo>
                <a:close/>
              </a:path>
            </a:pathLst>
          </a:custGeom>
          <a:ln w="83767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1613" y="4039532"/>
            <a:ext cx="14603730" cy="30727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08830" marR="5080" indent="-4596765">
              <a:lnSpc>
                <a:spcPts val="12120"/>
              </a:lnSpc>
              <a:spcBef>
                <a:spcPts val="295"/>
              </a:spcBef>
            </a:pPr>
            <a:r>
              <a:rPr b="1" spc="-220" dirty="0">
                <a:latin typeface="Trebuchet MS"/>
                <a:cs typeface="Trebuchet MS"/>
              </a:rPr>
              <a:t>Whatt </a:t>
            </a:r>
            <a:r>
              <a:rPr b="1" spc="220" dirty="0">
                <a:latin typeface="Trebuchet MS"/>
                <a:cs typeface="Trebuchet MS"/>
              </a:rPr>
              <a:t>else </a:t>
            </a:r>
            <a:r>
              <a:rPr b="1" spc="625" dirty="0">
                <a:latin typeface="Trebuchet MS"/>
                <a:cs typeface="Trebuchet MS"/>
              </a:rPr>
              <a:t>has</a:t>
            </a:r>
            <a:r>
              <a:rPr b="1" spc="-1585" dirty="0">
                <a:latin typeface="Trebuchet MS"/>
                <a:cs typeface="Trebuchet MS"/>
              </a:rPr>
              <a:t> </a:t>
            </a:r>
            <a:r>
              <a:rPr b="1" spc="525" dirty="0">
                <a:latin typeface="Trebuchet MS"/>
                <a:cs typeface="Trebuchet MS"/>
              </a:rPr>
              <a:t>GraphQL  </a:t>
            </a:r>
            <a:r>
              <a:rPr b="1" spc="-1185" dirty="0">
                <a:latin typeface="Trebuchet MS"/>
                <a:cs typeface="Trebuchet MS"/>
              </a:rPr>
              <a:t>tto</a:t>
            </a:r>
            <a:r>
              <a:rPr b="1" spc="-520" dirty="0">
                <a:latin typeface="Trebuchet MS"/>
                <a:cs typeface="Trebuchet MS"/>
              </a:rPr>
              <a:t> </a:t>
            </a:r>
            <a:r>
              <a:rPr b="1" spc="480" dirty="0">
                <a:latin typeface="Trebuchet MS"/>
                <a:cs typeface="Trebuchet MS"/>
              </a:rPr>
              <a:t>offer?</a:t>
            </a:r>
          </a:p>
        </p:txBody>
      </p:sp>
      <p:sp>
        <p:nvSpPr>
          <p:cNvPr id="4" name="object 4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017" y="2720011"/>
            <a:ext cx="13029160" cy="685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236" y="3340736"/>
            <a:ext cx="9954260" cy="979169"/>
          </a:xfrm>
          <a:custGeom>
            <a:avLst/>
            <a:gdLst/>
            <a:ahLst/>
            <a:cxnLst/>
            <a:rect l="l" t="t" r="r" b="b"/>
            <a:pathLst>
              <a:path w="9954260" h="979170">
                <a:moveTo>
                  <a:pt x="489501" y="0"/>
                </a:moveTo>
                <a:lnTo>
                  <a:pt x="9464423" y="0"/>
                </a:lnTo>
                <a:lnTo>
                  <a:pt x="9476878" y="99"/>
                </a:lnTo>
                <a:lnTo>
                  <a:pt x="9542793" y="2676"/>
                </a:lnTo>
                <a:lnTo>
                  <a:pt x="9586210" y="6343"/>
                </a:lnTo>
                <a:lnTo>
                  <a:pt x="9632512" y="14893"/>
                </a:lnTo>
                <a:lnTo>
                  <a:pt x="9676849" y="28341"/>
                </a:lnTo>
                <a:lnTo>
                  <a:pt x="9718926" y="46394"/>
                </a:lnTo>
                <a:lnTo>
                  <a:pt x="9758452" y="68760"/>
                </a:lnTo>
                <a:lnTo>
                  <a:pt x="9795132" y="95144"/>
                </a:lnTo>
                <a:lnTo>
                  <a:pt x="9828673" y="125253"/>
                </a:lnTo>
                <a:lnTo>
                  <a:pt x="9858782" y="158794"/>
                </a:lnTo>
                <a:lnTo>
                  <a:pt x="9885166" y="195474"/>
                </a:lnTo>
                <a:lnTo>
                  <a:pt x="9907531" y="234999"/>
                </a:lnTo>
                <a:lnTo>
                  <a:pt x="9925584" y="277076"/>
                </a:lnTo>
                <a:lnTo>
                  <a:pt x="9939032" y="321411"/>
                </a:lnTo>
                <a:lnTo>
                  <a:pt x="9947581" y="367712"/>
                </a:lnTo>
                <a:lnTo>
                  <a:pt x="9951250" y="411128"/>
                </a:lnTo>
                <a:lnTo>
                  <a:pt x="9953134" y="449246"/>
                </a:lnTo>
                <a:lnTo>
                  <a:pt x="9953927" y="489501"/>
                </a:lnTo>
                <a:lnTo>
                  <a:pt x="9953828" y="501958"/>
                </a:lnTo>
                <a:lnTo>
                  <a:pt x="9951250" y="567873"/>
                </a:lnTo>
                <a:lnTo>
                  <a:pt x="9947581" y="611290"/>
                </a:lnTo>
                <a:lnTo>
                  <a:pt x="9939032" y="657590"/>
                </a:lnTo>
                <a:lnTo>
                  <a:pt x="9925584" y="701926"/>
                </a:lnTo>
                <a:lnTo>
                  <a:pt x="9907531" y="744003"/>
                </a:lnTo>
                <a:lnTo>
                  <a:pt x="9885166" y="783528"/>
                </a:lnTo>
                <a:lnTo>
                  <a:pt x="9858782" y="820208"/>
                </a:lnTo>
                <a:lnTo>
                  <a:pt x="9828673" y="853749"/>
                </a:lnTo>
                <a:lnTo>
                  <a:pt x="9795132" y="883858"/>
                </a:lnTo>
                <a:lnTo>
                  <a:pt x="9758452" y="910242"/>
                </a:lnTo>
                <a:lnTo>
                  <a:pt x="9718926" y="932607"/>
                </a:lnTo>
                <a:lnTo>
                  <a:pt x="9676849" y="950661"/>
                </a:lnTo>
                <a:lnTo>
                  <a:pt x="9632512" y="964109"/>
                </a:lnTo>
                <a:lnTo>
                  <a:pt x="9586210" y="972658"/>
                </a:lnTo>
                <a:lnTo>
                  <a:pt x="9542793" y="976326"/>
                </a:lnTo>
                <a:lnTo>
                  <a:pt x="9504675" y="978209"/>
                </a:lnTo>
                <a:lnTo>
                  <a:pt x="9464423" y="979002"/>
                </a:lnTo>
                <a:lnTo>
                  <a:pt x="489501" y="979002"/>
                </a:lnTo>
                <a:lnTo>
                  <a:pt x="449246" y="978209"/>
                </a:lnTo>
                <a:lnTo>
                  <a:pt x="411128" y="976326"/>
                </a:lnTo>
                <a:lnTo>
                  <a:pt x="367712" y="972658"/>
                </a:lnTo>
                <a:lnTo>
                  <a:pt x="321411" y="964109"/>
                </a:lnTo>
                <a:lnTo>
                  <a:pt x="277076" y="950661"/>
                </a:lnTo>
                <a:lnTo>
                  <a:pt x="234999" y="932607"/>
                </a:lnTo>
                <a:lnTo>
                  <a:pt x="195474" y="910242"/>
                </a:lnTo>
                <a:lnTo>
                  <a:pt x="158794" y="883858"/>
                </a:lnTo>
                <a:lnTo>
                  <a:pt x="125253" y="853749"/>
                </a:lnTo>
                <a:lnTo>
                  <a:pt x="95144" y="820208"/>
                </a:lnTo>
                <a:lnTo>
                  <a:pt x="68760" y="783528"/>
                </a:lnTo>
                <a:lnTo>
                  <a:pt x="46394" y="744003"/>
                </a:lnTo>
                <a:lnTo>
                  <a:pt x="28341" y="701926"/>
                </a:lnTo>
                <a:lnTo>
                  <a:pt x="14893" y="657590"/>
                </a:lnTo>
                <a:lnTo>
                  <a:pt x="6343" y="611290"/>
                </a:lnTo>
                <a:lnTo>
                  <a:pt x="2676" y="567873"/>
                </a:lnTo>
                <a:lnTo>
                  <a:pt x="792" y="529756"/>
                </a:lnTo>
                <a:lnTo>
                  <a:pt x="0" y="489501"/>
                </a:lnTo>
                <a:lnTo>
                  <a:pt x="99" y="477044"/>
                </a:lnTo>
                <a:lnTo>
                  <a:pt x="2676" y="411128"/>
                </a:lnTo>
                <a:lnTo>
                  <a:pt x="6343" y="367712"/>
                </a:lnTo>
                <a:lnTo>
                  <a:pt x="14893" y="321411"/>
                </a:lnTo>
                <a:lnTo>
                  <a:pt x="28341" y="277076"/>
                </a:lnTo>
                <a:lnTo>
                  <a:pt x="46394" y="234999"/>
                </a:lnTo>
                <a:lnTo>
                  <a:pt x="68760" y="195474"/>
                </a:lnTo>
                <a:lnTo>
                  <a:pt x="95144" y="158794"/>
                </a:lnTo>
                <a:lnTo>
                  <a:pt x="125253" y="125253"/>
                </a:lnTo>
                <a:lnTo>
                  <a:pt x="158794" y="95144"/>
                </a:lnTo>
                <a:lnTo>
                  <a:pt x="195474" y="68760"/>
                </a:lnTo>
                <a:lnTo>
                  <a:pt x="234999" y="46394"/>
                </a:lnTo>
                <a:lnTo>
                  <a:pt x="277076" y="28341"/>
                </a:lnTo>
                <a:lnTo>
                  <a:pt x="321411" y="14893"/>
                </a:lnTo>
                <a:lnTo>
                  <a:pt x="367712" y="6343"/>
                </a:lnTo>
                <a:lnTo>
                  <a:pt x="411128" y="2676"/>
                </a:lnTo>
                <a:lnTo>
                  <a:pt x="449246" y="792"/>
                </a:lnTo>
                <a:lnTo>
                  <a:pt x="489501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1613" y="4039532"/>
            <a:ext cx="14603730" cy="307276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08830" marR="5080" indent="-4596765">
              <a:lnSpc>
                <a:spcPts val="12120"/>
              </a:lnSpc>
              <a:spcBef>
                <a:spcPts val="295"/>
              </a:spcBef>
            </a:pPr>
            <a:r>
              <a:rPr sz="9900" b="1" spc="-220" dirty="0">
                <a:latin typeface="Trebuchet MS"/>
                <a:cs typeface="Trebuchet MS"/>
              </a:rPr>
              <a:t>Whatt </a:t>
            </a:r>
            <a:r>
              <a:rPr sz="9900" b="1" spc="220" dirty="0">
                <a:latin typeface="Trebuchet MS"/>
                <a:cs typeface="Trebuchet MS"/>
              </a:rPr>
              <a:t>else </a:t>
            </a:r>
            <a:r>
              <a:rPr sz="9900" b="1" spc="625" dirty="0">
                <a:latin typeface="Trebuchet MS"/>
                <a:cs typeface="Trebuchet MS"/>
              </a:rPr>
              <a:t>has</a:t>
            </a:r>
            <a:r>
              <a:rPr sz="9900" b="1" spc="-1585" dirty="0">
                <a:latin typeface="Trebuchet MS"/>
                <a:cs typeface="Trebuchet MS"/>
              </a:rPr>
              <a:t> </a:t>
            </a:r>
            <a:r>
              <a:rPr sz="9900" b="1" spc="525" dirty="0">
                <a:latin typeface="Trebuchet MS"/>
                <a:cs typeface="Trebuchet MS"/>
              </a:rPr>
              <a:t>GraphQL  </a:t>
            </a:r>
            <a:r>
              <a:rPr sz="9900" b="1" spc="-1185" dirty="0">
                <a:latin typeface="Trebuchet MS"/>
                <a:cs typeface="Trebuchet MS"/>
              </a:rPr>
              <a:t>tto</a:t>
            </a:r>
            <a:r>
              <a:rPr sz="9900" b="1" spc="-520" dirty="0">
                <a:latin typeface="Trebuchet MS"/>
                <a:cs typeface="Trebuchet MS"/>
              </a:rPr>
              <a:t> </a:t>
            </a:r>
            <a:r>
              <a:rPr sz="9900" b="1" spc="480" dirty="0">
                <a:latin typeface="Trebuchet MS"/>
                <a:cs typeface="Trebuchet MS"/>
              </a:rPr>
              <a:t>offer?</a:t>
            </a:r>
            <a:endParaRPr sz="9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4716" y="2175715"/>
            <a:ext cx="62439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7085" algn="l"/>
              </a:tabLst>
            </a:pPr>
            <a:r>
              <a:rPr sz="6600" b="1" spc="95" dirty="0">
                <a:solidFill>
                  <a:srgbClr val="5E5E5E"/>
                </a:solidFill>
                <a:latin typeface="Arial"/>
                <a:cs typeface="Arial"/>
              </a:rPr>
              <a:t>Modern	</a:t>
            </a:r>
            <a:r>
              <a:rPr sz="6600" b="1" spc="-165" dirty="0">
                <a:solidFill>
                  <a:srgbClr val="5E5E5E"/>
                </a:solidFill>
                <a:latin typeface="Arial"/>
                <a:cs typeface="Arial"/>
              </a:rPr>
              <a:t>Tooling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11370" marR="5080" indent="-4596765">
              <a:lnSpc>
                <a:spcPts val="12120"/>
              </a:lnSpc>
              <a:spcBef>
                <a:spcPts val="295"/>
              </a:spcBef>
            </a:pPr>
            <a:r>
              <a:rPr spc="-220" dirty="0"/>
              <a:t>Whatt </a:t>
            </a:r>
            <a:r>
              <a:rPr spc="220" dirty="0"/>
              <a:t>else </a:t>
            </a:r>
            <a:r>
              <a:rPr spc="625" dirty="0"/>
              <a:t>has</a:t>
            </a:r>
            <a:r>
              <a:rPr spc="-1585" dirty="0"/>
              <a:t> </a:t>
            </a:r>
            <a:r>
              <a:rPr spc="525" dirty="0"/>
              <a:t>GraphQL  </a:t>
            </a:r>
            <a:r>
              <a:rPr spc="-1185" dirty="0"/>
              <a:t>tto</a:t>
            </a:r>
            <a:r>
              <a:rPr spc="-520" dirty="0"/>
              <a:t> </a:t>
            </a:r>
            <a:r>
              <a:rPr spc="480" dirty="0"/>
              <a:t>offer?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087" y="992505"/>
            <a:ext cx="89128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09745" algn="l"/>
              </a:tabLst>
            </a:pPr>
            <a:r>
              <a:rPr sz="6600" b="1" spc="5" dirty="0">
                <a:solidFill>
                  <a:srgbClr val="5E5E5E"/>
                </a:solidFill>
                <a:latin typeface="Arial"/>
                <a:cs typeface="Arial"/>
              </a:rPr>
              <a:t>Developer	</a:t>
            </a:r>
            <a:r>
              <a:rPr sz="6600" b="1" spc="-20" dirty="0">
                <a:solidFill>
                  <a:srgbClr val="5E5E5E"/>
                </a:solidFill>
                <a:latin typeface="Arial"/>
                <a:cs typeface="Arial"/>
              </a:rPr>
              <a:t>Community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4716" y="2175715"/>
            <a:ext cx="62439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7085" algn="l"/>
              </a:tabLst>
            </a:pPr>
            <a:r>
              <a:rPr sz="6600" b="1" spc="95" dirty="0">
                <a:solidFill>
                  <a:srgbClr val="5E5E5E"/>
                </a:solidFill>
                <a:latin typeface="Arial"/>
                <a:cs typeface="Arial"/>
              </a:rPr>
              <a:t>Modern	</a:t>
            </a:r>
            <a:r>
              <a:rPr sz="6600" b="1" spc="-165" dirty="0">
                <a:solidFill>
                  <a:srgbClr val="5E5E5E"/>
                </a:solidFill>
                <a:latin typeface="Arial"/>
                <a:cs typeface="Arial"/>
              </a:rPr>
              <a:t>Tooling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11370" marR="5080" indent="-4596765">
              <a:lnSpc>
                <a:spcPts val="12120"/>
              </a:lnSpc>
              <a:spcBef>
                <a:spcPts val="295"/>
              </a:spcBef>
            </a:pPr>
            <a:r>
              <a:rPr spc="-220" dirty="0"/>
              <a:t>Whatt </a:t>
            </a:r>
            <a:r>
              <a:rPr spc="220" dirty="0"/>
              <a:t>else </a:t>
            </a:r>
            <a:r>
              <a:rPr spc="625" dirty="0"/>
              <a:t>has</a:t>
            </a:r>
            <a:r>
              <a:rPr spc="-1585" dirty="0"/>
              <a:t> </a:t>
            </a:r>
            <a:r>
              <a:rPr spc="525" dirty="0"/>
              <a:t>GraphQL  </a:t>
            </a:r>
            <a:r>
              <a:rPr spc="-1185" dirty="0"/>
              <a:t>tto</a:t>
            </a:r>
            <a:r>
              <a:rPr spc="-520" dirty="0"/>
              <a:t> </a:t>
            </a:r>
            <a:r>
              <a:rPr spc="480" dirty="0"/>
              <a:t>offer?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087" y="992505"/>
            <a:ext cx="89128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09745" algn="l"/>
              </a:tabLst>
            </a:pPr>
            <a:r>
              <a:rPr sz="6600" b="1" spc="5" dirty="0">
                <a:solidFill>
                  <a:srgbClr val="5E5E5E"/>
                </a:solidFill>
                <a:latin typeface="Arial"/>
                <a:cs typeface="Arial"/>
              </a:rPr>
              <a:t>Developer	</a:t>
            </a:r>
            <a:r>
              <a:rPr sz="6600" b="1" spc="-20" dirty="0">
                <a:solidFill>
                  <a:srgbClr val="5E5E5E"/>
                </a:solidFill>
                <a:latin typeface="Arial"/>
                <a:cs typeface="Arial"/>
              </a:rPr>
              <a:t>Community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4716" y="2175715"/>
            <a:ext cx="62439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7085" algn="l"/>
              </a:tabLst>
            </a:pPr>
            <a:r>
              <a:rPr sz="6600" b="1" spc="95" dirty="0">
                <a:solidFill>
                  <a:srgbClr val="5E5E5E"/>
                </a:solidFill>
                <a:latin typeface="Arial"/>
                <a:cs typeface="Arial"/>
              </a:rPr>
              <a:t>Modern	</a:t>
            </a:r>
            <a:r>
              <a:rPr sz="6600" b="1" spc="-165" dirty="0">
                <a:solidFill>
                  <a:srgbClr val="5E5E5E"/>
                </a:solidFill>
                <a:latin typeface="Arial"/>
                <a:cs typeface="Arial"/>
              </a:rPr>
              <a:t>Tooling</a:t>
            </a:r>
            <a:endParaRPr sz="6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850" y="9243562"/>
            <a:ext cx="71272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1570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Platform	</a:t>
            </a:r>
            <a:r>
              <a:rPr sz="6600" b="1" spc="-5" dirty="0">
                <a:solidFill>
                  <a:srgbClr val="5E5E5E"/>
                </a:solidFill>
                <a:latin typeface="Arial"/>
                <a:cs typeface="Arial"/>
              </a:rPr>
              <a:t>agnostic</a:t>
            </a:r>
            <a:endParaRPr sz="6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2132" y="2222288"/>
            <a:ext cx="6099835" cy="686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087" y="992505"/>
            <a:ext cx="89128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09745" algn="l"/>
              </a:tabLst>
            </a:pPr>
            <a:r>
              <a:rPr sz="6600" b="1" spc="5" dirty="0">
                <a:solidFill>
                  <a:srgbClr val="5E5E5E"/>
                </a:solidFill>
                <a:latin typeface="Arial"/>
                <a:cs typeface="Arial"/>
              </a:rPr>
              <a:t>Developer	</a:t>
            </a:r>
            <a:r>
              <a:rPr sz="6600" b="1" spc="-20" dirty="0">
                <a:solidFill>
                  <a:srgbClr val="5E5E5E"/>
                </a:solidFill>
                <a:latin typeface="Arial"/>
                <a:cs typeface="Arial"/>
              </a:rPr>
              <a:t>Community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1603306"/>
            <a:ext cx="17866360" cy="8670925"/>
          </a:xfrm>
          <a:prstGeom prst="rect">
            <a:avLst/>
          </a:prstGeom>
        </p:spPr>
        <p:txBody>
          <a:bodyPr vert="horz" wrap="square" lIns="0" tIns="584200" rIns="0" bIns="0" rtlCol="0">
            <a:spAutoFit/>
          </a:bodyPr>
          <a:lstStyle/>
          <a:p>
            <a:pPr marL="11635105">
              <a:lnSpc>
                <a:spcPct val="100000"/>
              </a:lnSpc>
              <a:spcBef>
                <a:spcPts val="4600"/>
              </a:spcBef>
              <a:tabLst>
                <a:tab pos="14969490" algn="l"/>
              </a:tabLst>
            </a:pPr>
            <a:r>
              <a:rPr sz="6600" b="1" spc="95" dirty="0">
                <a:solidFill>
                  <a:srgbClr val="5E5E5E"/>
                </a:solidFill>
                <a:latin typeface="Arial"/>
                <a:cs typeface="Arial"/>
              </a:rPr>
              <a:t>Modern	</a:t>
            </a:r>
            <a:r>
              <a:rPr sz="6600" b="1" spc="-165" dirty="0">
                <a:solidFill>
                  <a:srgbClr val="5E5E5E"/>
                </a:solidFill>
                <a:latin typeface="Arial"/>
                <a:cs typeface="Arial"/>
              </a:rPr>
              <a:t>Tooling</a:t>
            </a:r>
            <a:endParaRPr sz="6600">
              <a:latin typeface="Arial"/>
              <a:cs typeface="Arial"/>
            </a:endParaRPr>
          </a:p>
          <a:p>
            <a:pPr marL="6378575" marR="1497965" indent="-4596765">
              <a:lnSpc>
                <a:spcPct val="102000"/>
              </a:lnSpc>
              <a:spcBef>
                <a:spcPts val="6520"/>
              </a:spcBef>
            </a:pPr>
            <a:r>
              <a:rPr sz="9900" b="1" spc="-220" dirty="0">
                <a:latin typeface="Trebuchet MS"/>
                <a:cs typeface="Trebuchet MS"/>
              </a:rPr>
              <a:t>Whatt </a:t>
            </a:r>
            <a:r>
              <a:rPr sz="9900" b="1" spc="220" dirty="0">
                <a:latin typeface="Trebuchet MS"/>
                <a:cs typeface="Trebuchet MS"/>
              </a:rPr>
              <a:t>else </a:t>
            </a:r>
            <a:r>
              <a:rPr sz="9900" b="1" spc="625" dirty="0">
                <a:latin typeface="Trebuchet MS"/>
                <a:cs typeface="Trebuchet MS"/>
              </a:rPr>
              <a:t>has</a:t>
            </a:r>
            <a:r>
              <a:rPr sz="9900" b="1" spc="-1585" dirty="0">
                <a:latin typeface="Trebuchet MS"/>
                <a:cs typeface="Trebuchet MS"/>
              </a:rPr>
              <a:t> </a:t>
            </a:r>
            <a:r>
              <a:rPr sz="9900" b="1" spc="525" dirty="0">
                <a:latin typeface="Trebuchet MS"/>
                <a:cs typeface="Trebuchet MS"/>
              </a:rPr>
              <a:t>GraphQL  </a:t>
            </a:r>
            <a:r>
              <a:rPr sz="9900" b="1" spc="-1185" dirty="0">
                <a:latin typeface="Trebuchet MS"/>
                <a:cs typeface="Trebuchet MS"/>
              </a:rPr>
              <a:t>tto</a:t>
            </a:r>
            <a:r>
              <a:rPr sz="9900" b="1" spc="-520" dirty="0">
                <a:latin typeface="Trebuchet MS"/>
                <a:cs typeface="Trebuchet MS"/>
              </a:rPr>
              <a:t> </a:t>
            </a:r>
            <a:r>
              <a:rPr sz="9900" b="1" spc="480" dirty="0">
                <a:latin typeface="Trebuchet MS"/>
                <a:cs typeface="Trebuchet MS"/>
              </a:rPr>
              <a:t>offer?</a:t>
            </a:r>
            <a:endParaRPr sz="9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45"/>
              </a:spcBef>
              <a:tabLst>
                <a:tab pos="3502660" algn="l"/>
              </a:tabLst>
            </a:pPr>
            <a:r>
              <a:rPr sz="6600" b="1" spc="-50" dirty="0">
                <a:solidFill>
                  <a:srgbClr val="5E5E5E"/>
                </a:solidFill>
                <a:latin typeface="Arial"/>
                <a:cs typeface="Arial"/>
              </a:rPr>
              <a:t>Industry	Adoption</a:t>
            </a:r>
            <a:endParaRPr sz="6600">
              <a:latin typeface="Arial"/>
              <a:cs typeface="Arial"/>
            </a:endParaRPr>
          </a:p>
          <a:p>
            <a:pPr marL="10147935">
              <a:lnSpc>
                <a:spcPct val="100000"/>
              </a:lnSpc>
              <a:spcBef>
                <a:spcPts val="3210"/>
              </a:spcBef>
              <a:tabLst>
                <a:tab pos="13806805" algn="l"/>
              </a:tabLst>
            </a:pPr>
            <a:r>
              <a:rPr sz="6600" b="1" spc="25" dirty="0">
                <a:solidFill>
                  <a:srgbClr val="5E5E5E"/>
                </a:solidFill>
                <a:latin typeface="Arial"/>
                <a:cs typeface="Arial"/>
              </a:rPr>
              <a:t>Platform	</a:t>
            </a:r>
            <a:r>
              <a:rPr sz="6600" b="1" spc="-5" dirty="0">
                <a:solidFill>
                  <a:srgbClr val="5E5E5E"/>
                </a:solidFill>
                <a:latin typeface="Arial"/>
                <a:cs typeface="Arial"/>
              </a:rPr>
              <a:t>agnostic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835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2753" y="9977833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970788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210" dirty="0"/>
              <a:t>else </a:t>
            </a:r>
            <a:r>
              <a:rPr sz="4950" spc="285" dirty="0"/>
              <a:t>has </a:t>
            </a:r>
            <a:r>
              <a:rPr sz="4950" spc="105" dirty="0"/>
              <a:t>GraphQL </a:t>
            </a:r>
            <a:r>
              <a:rPr sz="4950" spc="150" dirty="0"/>
              <a:t>to</a:t>
            </a:r>
            <a:r>
              <a:rPr sz="4950" spc="-575" dirty="0"/>
              <a:t> </a:t>
            </a:r>
            <a:r>
              <a:rPr sz="4950" spc="225" dirty="0"/>
              <a:t>offer?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225" dirty="0">
                <a:latin typeface="Trebuchet MS"/>
                <a:cs typeface="Trebuchet MS"/>
              </a:rPr>
              <a:t>Developer</a:t>
            </a:r>
            <a:r>
              <a:rPr sz="6600" b="1" spc="-360" dirty="0">
                <a:latin typeface="Trebuchet MS"/>
                <a:cs typeface="Trebuchet MS"/>
              </a:rPr>
              <a:t> </a:t>
            </a:r>
            <a:r>
              <a:rPr sz="6600" b="1" spc="100" dirty="0">
                <a:latin typeface="Trebuchet MS"/>
                <a:cs typeface="Trebuchet MS"/>
              </a:rPr>
              <a:t>Communitty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656" y="3283387"/>
            <a:ext cx="18013048" cy="5960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970788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210" dirty="0"/>
              <a:t>else </a:t>
            </a:r>
            <a:r>
              <a:rPr sz="4950" spc="285" dirty="0"/>
              <a:t>has </a:t>
            </a:r>
            <a:r>
              <a:rPr sz="4950" spc="105" dirty="0"/>
              <a:t>GraphQL </a:t>
            </a:r>
            <a:r>
              <a:rPr sz="4950" spc="150" dirty="0"/>
              <a:t>to</a:t>
            </a:r>
            <a:r>
              <a:rPr sz="4950" spc="-575" dirty="0"/>
              <a:t> </a:t>
            </a:r>
            <a:r>
              <a:rPr sz="4950" spc="225" dirty="0"/>
              <a:t>offer?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225" dirty="0">
                <a:latin typeface="Trebuchet MS"/>
                <a:cs typeface="Trebuchet MS"/>
              </a:rPr>
              <a:t>Developer</a:t>
            </a:r>
            <a:r>
              <a:rPr sz="6600" b="1" spc="-360" dirty="0">
                <a:latin typeface="Trebuchet MS"/>
                <a:cs typeface="Trebuchet MS"/>
              </a:rPr>
              <a:t> </a:t>
            </a:r>
            <a:r>
              <a:rPr sz="6600" b="1" spc="100" dirty="0">
                <a:latin typeface="Trebuchet MS"/>
                <a:cs typeface="Trebuchet MS"/>
              </a:rPr>
              <a:t>Communitty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656" y="3283387"/>
            <a:ext cx="18013048" cy="5960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8712" y="6793824"/>
            <a:ext cx="5979795" cy="1187450"/>
          </a:xfrm>
          <a:custGeom>
            <a:avLst/>
            <a:gdLst/>
            <a:ahLst/>
            <a:cxnLst/>
            <a:rect l="l" t="t" r="r" b="b"/>
            <a:pathLst>
              <a:path w="5979794" h="1187450">
                <a:moveTo>
                  <a:pt x="352156" y="0"/>
                </a:moveTo>
                <a:lnTo>
                  <a:pt x="5627514" y="0"/>
                </a:lnTo>
                <a:lnTo>
                  <a:pt x="5694743" y="269"/>
                </a:lnTo>
                <a:lnTo>
                  <a:pt x="5748294" y="2157"/>
                </a:lnTo>
                <a:lnTo>
                  <a:pt x="5793127" y="7280"/>
                </a:lnTo>
                <a:lnTo>
                  <a:pt x="5834199" y="17257"/>
                </a:lnTo>
                <a:lnTo>
                  <a:pt x="5876323" y="38061"/>
                </a:lnTo>
                <a:lnTo>
                  <a:pt x="5912521" y="67154"/>
                </a:lnTo>
                <a:lnTo>
                  <a:pt x="5941612" y="103352"/>
                </a:lnTo>
                <a:lnTo>
                  <a:pt x="5962415" y="145476"/>
                </a:lnTo>
                <a:lnTo>
                  <a:pt x="5972391" y="186569"/>
                </a:lnTo>
                <a:lnTo>
                  <a:pt x="5977514" y="231571"/>
                </a:lnTo>
                <a:lnTo>
                  <a:pt x="5979401" y="285587"/>
                </a:lnTo>
                <a:lnTo>
                  <a:pt x="5979671" y="353722"/>
                </a:lnTo>
                <a:lnTo>
                  <a:pt x="5979671" y="835123"/>
                </a:lnTo>
                <a:lnTo>
                  <a:pt x="5979401" y="902353"/>
                </a:lnTo>
                <a:lnTo>
                  <a:pt x="5977514" y="955904"/>
                </a:lnTo>
                <a:lnTo>
                  <a:pt x="5972391" y="1000735"/>
                </a:lnTo>
                <a:lnTo>
                  <a:pt x="5962415" y="1041803"/>
                </a:lnTo>
                <a:lnTo>
                  <a:pt x="5941612" y="1083925"/>
                </a:lnTo>
                <a:lnTo>
                  <a:pt x="5912521" y="1120124"/>
                </a:lnTo>
                <a:lnTo>
                  <a:pt x="5876323" y="1149218"/>
                </a:lnTo>
                <a:lnTo>
                  <a:pt x="5834199" y="1170027"/>
                </a:lnTo>
                <a:lnTo>
                  <a:pt x="5793103" y="1180003"/>
                </a:lnTo>
                <a:lnTo>
                  <a:pt x="5748099" y="1185126"/>
                </a:lnTo>
                <a:lnTo>
                  <a:pt x="5694085" y="1187013"/>
                </a:lnTo>
                <a:lnTo>
                  <a:pt x="5625954" y="1187283"/>
                </a:lnTo>
                <a:lnTo>
                  <a:pt x="352156" y="1187283"/>
                </a:lnTo>
                <a:lnTo>
                  <a:pt x="284927" y="1187013"/>
                </a:lnTo>
                <a:lnTo>
                  <a:pt x="231375" y="1185126"/>
                </a:lnTo>
                <a:lnTo>
                  <a:pt x="186544" y="1180003"/>
                </a:lnTo>
                <a:lnTo>
                  <a:pt x="145476" y="1170027"/>
                </a:lnTo>
                <a:lnTo>
                  <a:pt x="103352" y="1149218"/>
                </a:lnTo>
                <a:lnTo>
                  <a:pt x="67154" y="1120124"/>
                </a:lnTo>
                <a:lnTo>
                  <a:pt x="38061" y="1083925"/>
                </a:lnTo>
                <a:lnTo>
                  <a:pt x="17257" y="1041803"/>
                </a:lnTo>
                <a:lnTo>
                  <a:pt x="7280" y="1000710"/>
                </a:lnTo>
                <a:lnTo>
                  <a:pt x="2157" y="955708"/>
                </a:lnTo>
                <a:lnTo>
                  <a:pt x="269" y="901692"/>
                </a:lnTo>
                <a:lnTo>
                  <a:pt x="0" y="833557"/>
                </a:lnTo>
                <a:lnTo>
                  <a:pt x="0" y="352156"/>
                </a:lnTo>
                <a:lnTo>
                  <a:pt x="269" y="284927"/>
                </a:lnTo>
                <a:lnTo>
                  <a:pt x="2157" y="231375"/>
                </a:lnTo>
                <a:lnTo>
                  <a:pt x="7280" y="186544"/>
                </a:lnTo>
                <a:lnTo>
                  <a:pt x="17257" y="145476"/>
                </a:lnTo>
                <a:lnTo>
                  <a:pt x="38061" y="103352"/>
                </a:lnTo>
                <a:lnTo>
                  <a:pt x="67154" y="67154"/>
                </a:lnTo>
                <a:lnTo>
                  <a:pt x="103352" y="38061"/>
                </a:lnTo>
                <a:lnTo>
                  <a:pt x="145476" y="17257"/>
                </a:lnTo>
                <a:lnTo>
                  <a:pt x="186569" y="7280"/>
                </a:lnTo>
                <a:lnTo>
                  <a:pt x="231571" y="2157"/>
                </a:lnTo>
                <a:lnTo>
                  <a:pt x="285587" y="269"/>
                </a:lnTo>
                <a:lnTo>
                  <a:pt x="353722" y="0"/>
                </a:lnTo>
                <a:lnTo>
                  <a:pt x="352156" y="0"/>
                </a:lnTo>
                <a:close/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970788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210" dirty="0"/>
              <a:t>else </a:t>
            </a:r>
            <a:r>
              <a:rPr sz="4950" spc="285" dirty="0"/>
              <a:t>has </a:t>
            </a:r>
            <a:r>
              <a:rPr sz="4950" spc="105" dirty="0"/>
              <a:t>GraphQL </a:t>
            </a:r>
            <a:r>
              <a:rPr sz="4950" spc="150" dirty="0"/>
              <a:t>to</a:t>
            </a:r>
            <a:r>
              <a:rPr sz="4950" spc="-575" dirty="0"/>
              <a:t> </a:t>
            </a:r>
            <a:r>
              <a:rPr sz="4950" spc="225" dirty="0"/>
              <a:t>offer?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225" dirty="0">
                <a:latin typeface="Trebuchet MS"/>
                <a:cs typeface="Trebuchet MS"/>
              </a:rPr>
              <a:t>Developer</a:t>
            </a:r>
            <a:r>
              <a:rPr sz="6600" b="1" spc="-360" dirty="0">
                <a:latin typeface="Trebuchet MS"/>
                <a:cs typeface="Trebuchet MS"/>
              </a:rPr>
              <a:t> </a:t>
            </a:r>
            <a:r>
              <a:rPr sz="6600" b="1" spc="100" dirty="0">
                <a:latin typeface="Trebuchet MS"/>
                <a:cs typeface="Trebuchet MS"/>
              </a:rPr>
              <a:t>Communitty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656" y="3283387"/>
            <a:ext cx="18013048" cy="5960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8617" y="4373783"/>
            <a:ext cx="2461260" cy="565150"/>
          </a:xfrm>
          <a:custGeom>
            <a:avLst/>
            <a:gdLst/>
            <a:ahLst/>
            <a:cxnLst/>
            <a:rect l="l" t="t" r="r" b="b"/>
            <a:pathLst>
              <a:path w="2461259" h="565150">
                <a:moveTo>
                  <a:pt x="167509" y="0"/>
                </a:moveTo>
                <a:lnTo>
                  <a:pt x="2293752" y="0"/>
                </a:lnTo>
                <a:lnTo>
                  <a:pt x="2325734" y="128"/>
                </a:lnTo>
                <a:lnTo>
                  <a:pt x="2372532" y="3463"/>
                </a:lnTo>
                <a:lnTo>
                  <a:pt x="2412100" y="18104"/>
                </a:lnTo>
                <a:lnTo>
                  <a:pt x="2443160" y="49161"/>
                </a:lnTo>
                <a:lnTo>
                  <a:pt x="2457802" y="88744"/>
                </a:lnTo>
                <a:lnTo>
                  <a:pt x="2461137" y="135844"/>
                </a:lnTo>
                <a:lnTo>
                  <a:pt x="2461265" y="168253"/>
                </a:lnTo>
                <a:lnTo>
                  <a:pt x="2461265" y="397240"/>
                </a:lnTo>
                <a:lnTo>
                  <a:pt x="2460239" y="454691"/>
                </a:lnTo>
                <a:lnTo>
                  <a:pt x="2453056" y="495551"/>
                </a:lnTo>
                <a:lnTo>
                  <a:pt x="2429321" y="532806"/>
                </a:lnTo>
                <a:lnTo>
                  <a:pt x="2392063" y="556541"/>
                </a:lnTo>
                <a:lnTo>
                  <a:pt x="2351115" y="563723"/>
                </a:lnTo>
                <a:lnTo>
                  <a:pt x="2293008" y="564749"/>
                </a:lnTo>
                <a:lnTo>
                  <a:pt x="167509" y="564749"/>
                </a:lnTo>
                <a:lnTo>
                  <a:pt x="110057" y="563723"/>
                </a:lnTo>
                <a:lnTo>
                  <a:pt x="69198" y="556541"/>
                </a:lnTo>
                <a:lnTo>
                  <a:pt x="31942" y="532806"/>
                </a:lnTo>
                <a:lnTo>
                  <a:pt x="8208" y="495551"/>
                </a:lnTo>
                <a:lnTo>
                  <a:pt x="1026" y="454598"/>
                </a:lnTo>
                <a:lnTo>
                  <a:pt x="0" y="396495"/>
                </a:lnTo>
                <a:lnTo>
                  <a:pt x="0" y="167509"/>
                </a:lnTo>
                <a:lnTo>
                  <a:pt x="1026" y="110057"/>
                </a:lnTo>
                <a:lnTo>
                  <a:pt x="8208" y="69198"/>
                </a:lnTo>
                <a:lnTo>
                  <a:pt x="31942" y="31942"/>
                </a:lnTo>
                <a:lnTo>
                  <a:pt x="69198" y="8208"/>
                </a:lnTo>
                <a:lnTo>
                  <a:pt x="110150" y="1026"/>
                </a:lnTo>
                <a:lnTo>
                  <a:pt x="168253" y="0"/>
                </a:lnTo>
                <a:lnTo>
                  <a:pt x="167509" y="0"/>
                </a:lnTo>
                <a:close/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48712" y="6793824"/>
            <a:ext cx="5979795" cy="1187450"/>
          </a:xfrm>
          <a:custGeom>
            <a:avLst/>
            <a:gdLst/>
            <a:ahLst/>
            <a:cxnLst/>
            <a:rect l="l" t="t" r="r" b="b"/>
            <a:pathLst>
              <a:path w="5979794" h="1187450">
                <a:moveTo>
                  <a:pt x="352156" y="0"/>
                </a:moveTo>
                <a:lnTo>
                  <a:pt x="5627514" y="0"/>
                </a:lnTo>
                <a:lnTo>
                  <a:pt x="5694743" y="269"/>
                </a:lnTo>
                <a:lnTo>
                  <a:pt x="5748294" y="2157"/>
                </a:lnTo>
                <a:lnTo>
                  <a:pt x="5793127" y="7280"/>
                </a:lnTo>
                <a:lnTo>
                  <a:pt x="5834199" y="17257"/>
                </a:lnTo>
                <a:lnTo>
                  <a:pt x="5876323" y="38061"/>
                </a:lnTo>
                <a:lnTo>
                  <a:pt x="5912521" y="67154"/>
                </a:lnTo>
                <a:lnTo>
                  <a:pt x="5941612" y="103352"/>
                </a:lnTo>
                <a:lnTo>
                  <a:pt x="5962415" y="145476"/>
                </a:lnTo>
                <a:lnTo>
                  <a:pt x="5972391" y="186569"/>
                </a:lnTo>
                <a:lnTo>
                  <a:pt x="5977514" y="231571"/>
                </a:lnTo>
                <a:lnTo>
                  <a:pt x="5979401" y="285587"/>
                </a:lnTo>
                <a:lnTo>
                  <a:pt x="5979671" y="353722"/>
                </a:lnTo>
                <a:lnTo>
                  <a:pt x="5979671" y="835123"/>
                </a:lnTo>
                <a:lnTo>
                  <a:pt x="5979401" y="902353"/>
                </a:lnTo>
                <a:lnTo>
                  <a:pt x="5977514" y="955904"/>
                </a:lnTo>
                <a:lnTo>
                  <a:pt x="5972391" y="1000735"/>
                </a:lnTo>
                <a:lnTo>
                  <a:pt x="5962415" y="1041803"/>
                </a:lnTo>
                <a:lnTo>
                  <a:pt x="5941612" y="1083925"/>
                </a:lnTo>
                <a:lnTo>
                  <a:pt x="5912521" y="1120124"/>
                </a:lnTo>
                <a:lnTo>
                  <a:pt x="5876323" y="1149218"/>
                </a:lnTo>
                <a:lnTo>
                  <a:pt x="5834199" y="1170027"/>
                </a:lnTo>
                <a:lnTo>
                  <a:pt x="5793103" y="1180003"/>
                </a:lnTo>
                <a:lnTo>
                  <a:pt x="5748099" y="1185126"/>
                </a:lnTo>
                <a:lnTo>
                  <a:pt x="5694085" y="1187013"/>
                </a:lnTo>
                <a:lnTo>
                  <a:pt x="5625954" y="1187283"/>
                </a:lnTo>
                <a:lnTo>
                  <a:pt x="352156" y="1187283"/>
                </a:lnTo>
                <a:lnTo>
                  <a:pt x="284927" y="1187013"/>
                </a:lnTo>
                <a:lnTo>
                  <a:pt x="231375" y="1185126"/>
                </a:lnTo>
                <a:lnTo>
                  <a:pt x="186544" y="1180003"/>
                </a:lnTo>
                <a:lnTo>
                  <a:pt x="145476" y="1170027"/>
                </a:lnTo>
                <a:lnTo>
                  <a:pt x="103352" y="1149218"/>
                </a:lnTo>
                <a:lnTo>
                  <a:pt x="67154" y="1120124"/>
                </a:lnTo>
                <a:lnTo>
                  <a:pt x="38061" y="1083925"/>
                </a:lnTo>
                <a:lnTo>
                  <a:pt x="17257" y="1041803"/>
                </a:lnTo>
                <a:lnTo>
                  <a:pt x="7280" y="1000710"/>
                </a:lnTo>
                <a:lnTo>
                  <a:pt x="2157" y="955708"/>
                </a:lnTo>
                <a:lnTo>
                  <a:pt x="269" y="901692"/>
                </a:lnTo>
                <a:lnTo>
                  <a:pt x="0" y="833557"/>
                </a:lnTo>
                <a:lnTo>
                  <a:pt x="0" y="352156"/>
                </a:lnTo>
                <a:lnTo>
                  <a:pt x="269" y="284927"/>
                </a:lnTo>
                <a:lnTo>
                  <a:pt x="2157" y="231375"/>
                </a:lnTo>
                <a:lnTo>
                  <a:pt x="7280" y="186544"/>
                </a:lnTo>
                <a:lnTo>
                  <a:pt x="17257" y="145476"/>
                </a:lnTo>
                <a:lnTo>
                  <a:pt x="38061" y="103352"/>
                </a:lnTo>
                <a:lnTo>
                  <a:pt x="67154" y="67154"/>
                </a:lnTo>
                <a:lnTo>
                  <a:pt x="103352" y="38061"/>
                </a:lnTo>
                <a:lnTo>
                  <a:pt x="145476" y="17257"/>
                </a:lnTo>
                <a:lnTo>
                  <a:pt x="186569" y="7280"/>
                </a:lnTo>
                <a:lnTo>
                  <a:pt x="231571" y="2157"/>
                </a:lnTo>
                <a:lnTo>
                  <a:pt x="285587" y="269"/>
                </a:lnTo>
                <a:lnTo>
                  <a:pt x="353722" y="0"/>
                </a:lnTo>
                <a:lnTo>
                  <a:pt x="352156" y="0"/>
                </a:lnTo>
                <a:close/>
              </a:path>
            </a:pathLst>
          </a:custGeom>
          <a:ln w="83767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78" y="249072"/>
            <a:ext cx="9707880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210" dirty="0"/>
              <a:t>else </a:t>
            </a:r>
            <a:r>
              <a:rPr sz="4950" spc="285" dirty="0"/>
              <a:t>has </a:t>
            </a:r>
            <a:r>
              <a:rPr sz="4950" spc="105" dirty="0"/>
              <a:t>GraphQL </a:t>
            </a:r>
            <a:r>
              <a:rPr sz="4950" spc="150" dirty="0"/>
              <a:t>to</a:t>
            </a:r>
            <a:r>
              <a:rPr sz="4950" spc="-575" dirty="0"/>
              <a:t> </a:t>
            </a:r>
            <a:r>
              <a:rPr sz="4950" spc="225" dirty="0"/>
              <a:t>offer?</a:t>
            </a:r>
            <a:endParaRPr sz="4950"/>
          </a:p>
          <a:p>
            <a:pPr marL="12700">
              <a:lnSpc>
                <a:spcPts val="7300"/>
              </a:lnSpc>
            </a:pPr>
            <a:r>
              <a:rPr sz="6600" b="1" spc="220" dirty="0">
                <a:latin typeface="Trebuchet MS"/>
                <a:cs typeface="Trebuchet MS"/>
              </a:rPr>
              <a:t>Industtry</a:t>
            </a:r>
            <a:r>
              <a:rPr sz="6600" b="1" spc="-350" dirty="0">
                <a:latin typeface="Trebuchet MS"/>
                <a:cs typeface="Trebuchet MS"/>
              </a:rPr>
              <a:t> </a:t>
            </a:r>
            <a:r>
              <a:rPr sz="6600" b="1" spc="20" dirty="0">
                <a:latin typeface="Trebuchet MS"/>
                <a:cs typeface="Trebuchet MS"/>
              </a:rPr>
              <a:t>Adopttion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253" y="314943"/>
            <a:ext cx="1435746" cy="161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0343" y="3206064"/>
            <a:ext cx="13131278" cy="260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6496" y="2188080"/>
            <a:ext cx="4619168" cy="4619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1571" y="7205936"/>
            <a:ext cx="4090633" cy="1129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9682" y="7000530"/>
            <a:ext cx="3454156" cy="1423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63269" y="6917173"/>
            <a:ext cx="5564752" cy="15958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631" y="4793436"/>
            <a:ext cx="921956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0" dirty="0"/>
              <a:t>To</a:t>
            </a:r>
            <a:r>
              <a:rPr spc="20" dirty="0"/>
              <a:t> </a:t>
            </a:r>
            <a:r>
              <a:rPr spc="415" dirty="0"/>
              <a:t>summarise..</a:t>
            </a:r>
          </a:p>
        </p:txBody>
      </p:sp>
      <p:sp>
        <p:nvSpPr>
          <p:cNvPr id="3" name="object 3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044" y="2071006"/>
            <a:ext cx="17425035" cy="25698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405255" marR="5080" indent="-1393190">
              <a:lnSpc>
                <a:spcPts val="10140"/>
              </a:lnSpc>
              <a:spcBef>
                <a:spcPts val="229"/>
              </a:spcBef>
            </a:pPr>
            <a:r>
              <a:rPr sz="8250" spc="204" dirty="0"/>
              <a:t>REST </a:t>
            </a:r>
            <a:r>
              <a:rPr sz="8250" spc="475" dirty="0"/>
              <a:t>has </a:t>
            </a:r>
            <a:r>
              <a:rPr sz="8250" b="1" spc="-15" dirty="0">
                <a:latin typeface="Trebuchet MS"/>
                <a:cs typeface="Trebuchet MS"/>
              </a:rPr>
              <a:t>multtiple </a:t>
            </a:r>
            <a:r>
              <a:rPr sz="8250" b="1" spc="-5" dirty="0">
                <a:latin typeface="Trebuchet MS"/>
                <a:cs typeface="Trebuchet MS"/>
              </a:rPr>
              <a:t>endpointts</a:t>
            </a:r>
            <a:r>
              <a:rPr sz="8250" b="1" spc="-1395" dirty="0">
                <a:latin typeface="Trebuchet MS"/>
                <a:cs typeface="Trebuchet MS"/>
              </a:rPr>
              <a:t> </a:t>
            </a:r>
            <a:r>
              <a:rPr sz="8250" spc="459" dirty="0"/>
              <a:t>that  </a:t>
            </a:r>
            <a:r>
              <a:rPr sz="8250" spc="500" dirty="0"/>
              <a:t>return </a:t>
            </a:r>
            <a:r>
              <a:rPr sz="8250" b="1" spc="200" dirty="0">
                <a:latin typeface="Trebuchet MS"/>
                <a:cs typeface="Trebuchet MS"/>
              </a:rPr>
              <a:t>fixed </a:t>
            </a:r>
            <a:r>
              <a:rPr sz="8250" b="1" spc="-335" dirty="0">
                <a:latin typeface="Trebuchet MS"/>
                <a:cs typeface="Trebuchet MS"/>
              </a:rPr>
              <a:t>datta</a:t>
            </a:r>
            <a:r>
              <a:rPr sz="8250" b="1" spc="-1495" dirty="0">
                <a:latin typeface="Trebuchet MS"/>
                <a:cs typeface="Trebuchet MS"/>
              </a:rPr>
              <a:t> </a:t>
            </a:r>
            <a:r>
              <a:rPr sz="8250" b="1" spc="-200" dirty="0">
                <a:latin typeface="Trebuchet MS"/>
                <a:cs typeface="Trebuchet MS"/>
              </a:rPr>
              <a:t>sttructtures</a:t>
            </a:r>
            <a:endParaRPr sz="8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017" y="2720011"/>
            <a:ext cx="13029160" cy="685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378" y="406135"/>
            <a:ext cx="8271509" cy="162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5320"/>
              </a:lnSpc>
              <a:spcBef>
                <a:spcPts val="95"/>
              </a:spcBef>
            </a:pPr>
            <a:r>
              <a:rPr sz="4950" spc="145" dirty="0"/>
              <a:t>What </a:t>
            </a:r>
            <a:r>
              <a:rPr sz="4950" spc="185" dirty="0"/>
              <a:t>is </a:t>
            </a:r>
            <a:r>
              <a:rPr sz="4950" spc="229" dirty="0"/>
              <a:t>wrong with</a:t>
            </a:r>
            <a:r>
              <a:rPr sz="4950" spc="-445" dirty="0"/>
              <a:t> </a:t>
            </a:r>
            <a:r>
              <a:rPr sz="4950" spc="220" dirty="0"/>
              <a:t>REST?</a:t>
            </a:r>
            <a:endParaRPr sz="4950"/>
          </a:p>
          <a:p>
            <a:pPr algn="ctr">
              <a:lnSpc>
                <a:spcPts val="7300"/>
              </a:lnSpc>
            </a:pPr>
            <a:r>
              <a:rPr sz="6600" b="1" spc="150" dirty="0">
                <a:latin typeface="Trebuchet MS"/>
                <a:cs typeface="Trebuchet MS"/>
              </a:rPr>
              <a:t>Multtiple</a:t>
            </a:r>
            <a:r>
              <a:rPr sz="6600" b="1" spc="-365" dirty="0">
                <a:latin typeface="Trebuchet MS"/>
                <a:cs typeface="Trebuchet MS"/>
              </a:rPr>
              <a:t> </a:t>
            </a:r>
            <a:r>
              <a:rPr sz="6600" b="1" spc="130" dirty="0">
                <a:latin typeface="Trebuchet MS"/>
                <a:cs typeface="Trebuchet MS"/>
              </a:rPr>
              <a:t>Endpointts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3451" y="1206979"/>
            <a:ext cx="5393055" cy="7249795"/>
          </a:xfrm>
          <a:custGeom>
            <a:avLst/>
            <a:gdLst/>
            <a:ahLst/>
            <a:cxnLst/>
            <a:rect l="l" t="t" r="r" b="b"/>
            <a:pathLst>
              <a:path w="5393055" h="7249795">
                <a:moveTo>
                  <a:pt x="0" y="0"/>
                </a:moveTo>
                <a:lnTo>
                  <a:pt x="5392505" y="0"/>
                </a:lnTo>
                <a:lnTo>
                  <a:pt x="5392505" y="7249412"/>
                </a:lnTo>
                <a:lnTo>
                  <a:pt x="0" y="7249412"/>
                </a:lnTo>
                <a:lnTo>
                  <a:pt x="0" y="0"/>
                </a:lnTo>
                <a:close/>
              </a:path>
            </a:pathLst>
          </a:custGeom>
          <a:solidFill>
            <a:srgbClr val="D6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4362" y="2653427"/>
            <a:ext cx="2098675" cy="659130"/>
          </a:xfrm>
          <a:custGeom>
            <a:avLst/>
            <a:gdLst/>
            <a:ahLst/>
            <a:cxnLst/>
            <a:rect l="l" t="t" r="r" b="b"/>
            <a:pathLst>
              <a:path w="2098675" h="659129">
                <a:moveTo>
                  <a:pt x="692334" y="251563"/>
                </a:moveTo>
                <a:lnTo>
                  <a:pt x="0" y="251563"/>
                </a:lnTo>
                <a:lnTo>
                  <a:pt x="213815" y="407181"/>
                </a:lnTo>
                <a:lnTo>
                  <a:pt x="132351" y="659121"/>
                </a:lnTo>
                <a:lnTo>
                  <a:pt x="346167" y="503492"/>
                </a:lnTo>
                <a:lnTo>
                  <a:pt x="509402" y="503492"/>
                </a:lnTo>
                <a:lnTo>
                  <a:pt x="478100" y="407181"/>
                </a:lnTo>
                <a:lnTo>
                  <a:pt x="692334" y="251563"/>
                </a:lnTo>
                <a:close/>
              </a:path>
              <a:path w="2098675" h="659129">
                <a:moveTo>
                  <a:pt x="509402" y="503492"/>
                </a:moveTo>
                <a:lnTo>
                  <a:pt x="346167" y="503492"/>
                </a:lnTo>
                <a:lnTo>
                  <a:pt x="559982" y="659121"/>
                </a:lnTo>
                <a:lnTo>
                  <a:pt x="509402" y="503492"/>
                </a:lnTo>
                <a:close/>
              </a:path>
              <a:path w="2098675" h="659129">
                <a:moveTo>
                  <a:pt x="346167" y="0"/>
                </a:moveTo>
                <a:lnTo>
                  <a:pt x="264285" y="251563"/>
                </a:lnTo>
                <a:lnTo>
                  <a:pt x="427945" y="251563"/>
                </a:lnTo>
                <a:lnTo>
                  <a:pt x="346167" y="0"/>
                </a:lnTo>
                <a:close/>
              </a:path>
              <a:path w="2098675" h="659129">
                <a:moveTo>
                  <a:pt x="2098156" y="251563"/>
                </a:moveTo>
                <a:lnTo>
                  <a:pt x="717988" y="251563"/>
                </a:lnTo>
                <a:lnTo>
                  <a:pt x="931804" y="407181"/>
                </a:lnTo>
                <a:lnTo>
                  <a:pt x="850340" y="659121"/>
                </a:lnTo>
                <a:lnTo>
                  <a:pt x="1064156" y="503492"/>
                </a:lnTo>
                <a:lnTo>
                  <a:pt x="1227391" y="503492"/>
                </a:lnTo>
                <a:lnTo>
                  <a:pt x="1196089" y="407181"/>
                </a:lnTo>
                <a:lnTo>
                  <a:pt x="1408019" y="253070"/>
                </a:lnTo>
                <a:lnTo>
                  <a:pt x="2096080" y="253070"/>
                </a:lnTo>
                <a:lnTo>
                  <a:pt x="2098156" y="251563"/>
                </a:lnTo>
                <a:close/>
              </a:path>
              <a:path w="2098675" h="659129">
                <a:moveTo>
                  <a:pt x="1227391" y="503492"/>
                </a:moveTo>
                <a:lnTo>
                  <a:pt x="1064156" y="503492"/>
                </a:lnTo>
                <a:lnTo>
                  <a:pt x="1277971" y="659121"/>
                </a:lnTo>
                <a:lnTo>
                  <a:pt x="1227391" y="503492"/>
                </a:lnTo>
                <a:close/>
              </a:path>
              <a:path w="2098675" h="659129">
                <a:moveTo>
                  <a:pt x="2096080" y="253070"/>
                </a:moveTo>
                <a:lnTo>
                  <a:pt x="1408019" y="253070"/>
                </a:lnTo>
                <a:lnTo>
                  <a:pt x="1619636" y="407181"/>
                </a:lnTo>
                <a:lnTo>
                  <a:pt x="1538173" y="659121"/>
                </a:lnTo>
                <a:lnTo>
                  <a:pt x="1751988" y="503492"/>
                </a:lnTo>
                <a:lnTo>
                  <a:pt x="1915223" y="503492"/>
                </a:lnTo>
                <a:lnTo>
                  <a:pt x="1883921" y="407181"/>
                </a:lnTo>
                <a:lnTo>
                  <a:pt x="2096080" y="253070"/>
                </a:lnTo>
                <a:close/>
              </a:path>
              <a:path w="2098675" h="659129">
                <a:moveTo>
                  <a:pt x="1915223" y="503492"/>
                </a:moveTo>
                <a:lnTo>
                  <a:pt x="1751988" y="503492"/>
                </a:lnTo>
                <a:lnTo>
                  <a:pt x="1965804" y="659121"/>
                </a:lnTo>
                <a:lnTo>
                  <a:pt x="1915223" y="503492"/>
                </a:lnTo>
                <a:close/>
              </a:path>
              <a:path w="2098675" h="659129">
                <a:moveTo>
                  <a:pt x="1064156" y="0"/>
                </a:moveTo>
                <a:lnTo>
                  <a:pt x="982273" y="251563"/>
                </a:lnTo>
                <a:lnTo>
                  <a:pt x="1145933" y="251563"/>
                </a:lnTo>
                <a:lnTo>
                  <a:pt x="1064156" y="0"/>
                </a:lnTo>
                <a:close/>
              </a:path>
              <a:path w="2098675" h="659129">
                <a:moveTo>
                  <a:pt x="1751988" y="0"/>
                </a:moveTo>
                <a:lnTo>
                  <a:pt x="1670106" y="251563"/>
                </a:lnTo>
                <a:lnTo>
                  <a:pt x="1833766" y="251563"/>
                </a:lnTo>
                <a:lnTo>
                  <a:pt x="1751988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51472" y="9929262"/>
            <a:ext cx="757861" cy="75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7365" y="3762199"/>
            <a:ext cx="1830070" cy="367030"/>
          </a:xfrm>
          <a:custGeom>
            <a:avLst/>
            <a:gdLst/>
            <a:ahLst/>
            <a:cxnLst/>
            <a:rect l="l" t="t" r="r" b="b"/>
            <a:pathLst>
              <a:path w="1830070" h="367029">
                <a:moveTo>
                  <a:pt x="183209" y="0"/>
                </a:moveTo>
                <a:lnTo>
                  <a:pt x="1646253" y="0"/>
                </a:lnTo>
                <a:lnTo>
                  <a:pt x="1676714" y="123"/>
                </a:lnTo>
                <a:lnTo>
                  <a:pt x="1724895" y="3345"/>
                </a:lnTo>
                <a:lnTo>
                  <a:pt x="1770943" y="19679"/>
                </a:lnTo>
                <a:lnTo>
                  <a:pt x="1809778" y="58516"/>
                </a:lnTo>
                <a:lnTo>
                  <a:pt x="1826114" y="104564"/>
                </a:lnTo>
                <a:lnTo>
                  <a:pt x="1829338" y="152744"/>
                </a:lnTo>
                <a:lnTo>
                  <a:pt x="1829462" y="183209"/>
                </a:lnTo>
                <a:lnTo>
                  <a:pt x="1829338" y="213672"/>
                </a:lnTo>
                <a:lnTo>
                  <a:pt x="1826114" y="261853"/>
                </a:lnTo>
                <a:lnTo>
                  <a:pt x="1809778" y="307901"/>
                </a:lnTo>
                <a:lnTo>
                  <a:pt x="1770943" y="346737"/>
                </a:lnTo>
                <a:lnTo>
                  <a:pt x="1724895" y="363072"/>
                </a:lnTo>
                <a:lnTo>
                  <a:pt x="1676714" y="366294"/>
                </a:lnTo>
                <a:lnTo>
                  <a:pt x="1646253" y="366418"/>
                </a:lnTo>
                <a:lnTo>
                  <a:pt x="183209" y="366418"/>
                </a:lnTo>
                <a:lnTo>
                  <a:pt x="127011" y="365426"/>
                </a:lnTo>
                <a:lnTo>
                  <a:pt x="83959" y="358487"/>
                </a:lnTo>
                <a:lnTo>
                  <a:pt x="36815" y="329601"/>
                </a:lnTo>
                <a:lnTo>
                  <a:pt x="7930" y="282458"/>
                </a:lnTo>
                <a:lnTo>
                  <a:pt x="991" y="239406"/>
                </a:lnTo>
                <a:lnTo>
                  <a:pt x="0" y="183209"/>
                </a:lnTo>
                <a:lnTo>
                  <a:pt x="123" y="152744"/>
                </a:lnTo>
                <a:lnTo>
                  <a:pt x="3345" y="104564"/>
                </a:lnTo>
                <a:lnTo>
                  <a:pt x="19679" y="58516"/>
                </a:lnTo>
                <a:lnTo>
                  <a:pt x="58516" y="19679"/>
                </a:lnTo>
                <a:lnTo>
                  <a:pt x="104564" y="3345"/>
                </a:lnTo>
                <a:lnTo>
                  <a:pt x="152744" y="123"/>
                </a:lnTo>
                <a:lnTo>
                  <a:pt x="183209" y="0"/>
                </a:lnTo>
                <a:close/>
              </a:path>
            </a:pathLst>
          </a:custGeom>
          <a:ln w="1047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53807" y="2665018"/>
            <a:ext cx="2157730" cy="1957070"/>
          </a:xfrm>
          <a:custGeom>
            <a:avLst/>
            <a:gdLst/>
            <a:ahLst/>
            <a:cxnLst/>
            <a:rect l="l" t="t" r="r" b="b"/>
            <a:pathLst>
              <a:path w="2157730" h="1957070">
                <a:moveTo>
                  <a:pt x="0" y="0"/>
                </a:moveTo>
                <a:lnTo>
                  <a:pt x="2157421" y="0"/>
                </a:lnTo>
                <a:lnTo>
                  <a:pt x="2157421" y="1956830"/>
                </a:lnTo>
                <a:lnTo>
                  <a:pt x="0" y="1956830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65011" y="1564109"/>
            <a:ext cx="4589780" cy="793115"/>
          </a:xfrm>
          <a:custGeom>
            <a:avLst/>
            <a:gdLst/>
            <a:ahLst/>
            <a:cxnLst/>
            <a:rect l="l" t="t" r="r" b="b"/>
            <a:pathLst>
              <a:path w="4589780" h="793114">
                <a:moveTo>
                  <a:pt x="0" y="0"/>
                </a:moveTo>
                <a:lnTo>
                  <a:pt x="4589389" y="0"/>
                </a:lnTo>
                <a:lnTo>
                  <a:pt x="4589389" y="792698"/>
                </a:lnTo>
                <a:lnTo>
                  <a:pt x="0" y="792698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236" y="3340736"/>
            <a:ext cx="9954260" cy="979169"/>
          </a:xfrm>
          <a:custGeom>
            <a:avLst/>
            <a:gdLst/>
            <a:ahLst/>
            <a:cxnLst/>
            <a:rect l="l" t="t" r="r" b="b"/>
            <a:pathLst>
              <a:path w="9954260" h="979170">
                <a:moveTo>
                  <a:pt x="489501" y="0"/>
                </a:moveTo>
                <a:lnTo>
                  <a:pt x="9464423" y="0"/>
                </a:lnTo>
                <a:lnTo>
                  <a:pt x="9476878" y="99"/>
                </a:lnTo>
                <a:lnTo>
                  <a:pt x="9542793" y="2676"/>
                </a:lnTo>
                <a:lnTo>
                  <a:pt x="9586210" y="6343"/>
                </a:lnTo>
                <a:lnTo>
                  <a:pt x="9632512" y="14893"/>
                </a:lnTo>
                <a:lnTo>
                  <a:pt x="9676849" y="28341"/>
                </a:lnTo>
                <a:lnTo>
                  <a:pt x="9718926" y="46394"/>
                </a:lnTo>
                <a:lnTo>
                  <a:pt x="9758452" y="68760"/>
                </a:lnTo>
                <a:lnTo>
                  <a:pt x="9795132" y="95144"/>
                </a:lnTo>
                <a:lnTo>
                  <a:pt x="9828673" y="125253"/>
                </a:lnTo>
                <a:lnTo>
                  <a:pt x="9858782" y="158794"/>
                </a:lnTo>
                <a:lnTo>
                  <a:pt x="9885166" y="195474"/>
                </a:lnTo>
                <a:lnTo>
                  <a:pt x="9907531" y="234999"/>
                </a:lnTo>
                <a:lnTo>
                  <a:pt x="9925584" y="277076"/>
                </a:lnTo>
                <a:lnTo>
                  <a:pt x="9939032" y="321411"/>
                </a:lnTo>
                <a:lnTo>
                  <a:pt x="9947581" y="367712"/>
                </a:lnTo>
                <a:lnTo>
                  <a:pt x="9951250" y="411128"/>
                </a:lnTo>
                <a:lnTo>
                  <a:pt x="9953134" y="449246"/>
                </a:lnTo>
                <a:lnTo>
                  <a:pt x="9953927" y="489501"/>
                </a:lnTo>
                <a:lnTo>
                  <a:pt x="9953828" y="501958"/>
                </a:lnTo>
                <a:lnTo>
                  <a:pt x="9951250" y="567873"/>
                </a:lnTo>
                <a:lnTo>
                  <a:pt x="9947581" y="611290"/>
                </a:lnTo>
                <a:lnTo>
                  <a:pt x="9939032" y="657590"/>
                </a:lnTo>
                <a:lnTo>
                  <a:pt x="9925584" y="701926"/>
                </a:lnTo>
                <a:lnTo>
                  <a:pt x="9907531" y="744003"/>
                </a:lnTo>
                <a:lnTo>
                  <a:pt x="9885166" y="783528"/>
                </a:lnTo>
                <a:lnTo>
                  <a:pt x="9858782" y="820208"/>
                </a:lnTo>
                <a:lnTo>
                  <a:pt x="9828673" y="853749"/>
                </a:lnTo>
                <a:lnTo>
                  <a:pt x="9795132" y="883858"/>
                </a:lnTo>
                <a:lnTo>
                  <a:pt x="9758452" y="910242"/>
                </a:lnTo>
                <a:lnTo>
                  <a:pt x="9718926" y="932607"/>
                </a:lnTo>
                <a:lnTo>
                  <a:pt x="9676849" y="950661"/>
                </a:lnTo>
                <a:lnTo>
                  <a:pt x="9632512" y="964109"/>
                </a:lnTo>
                <a:lnTo>
                  <a:pt x="9586210" y="972658"/>
                </a:lnTo>
                <a:lnTo>
                  <a:pt x="9542793" y="976326"/>
                </a:lnTo>
                <a:lnTo>
                  <a:pt x="9504675" y="978209"/>
                </a:lnTo>
                <a:lnTo>
                  <a:pt x="9464423" y="979002"/>
                </a:lnTo>
                <a:lnTo>
                  <a:pt x="489501" y="979002"/>
                </a:lnTo>
                <a:lnTo>
                  <a:pt x="449246" y="978209"/>
                </a:lnTo>
                <a:lnTo>
                  <a:pt x="411128" y="976326"/>
                </a:lnTo>
                <a:lnTo>
                  <a:pt x="367712" y="972658"/>
                </a:lnTo>
                <a:lnTo>
                  <a:pt x="321411" y="964109"/>
                </a:lnTo>
                <a:lnTo>
                  <a:pt x="277076" y="950661"/>
                </a:lnTo>
                <a:lnTo>
                  <a:pt x="234999" y="932607"/>
                </a:lnTo>
                <a:lnTo>
                  <a:pt x="195474" y="910242"/>
                </a:lnTo>
                <a:lnTo>
                  <a:pt x="158794" y="883858"/>
                </a:lnTo>
                <a:lnTo>
                  <a:pt x="125253" y="853749"/>
                </a:lnTo>
                <a:lnTo>
                  <a:pt x="95144" y="820208"/>
                </a:lnTo>
                <a:lnTo>
                  <a:pt x="68760" y="783528"/>
                </a:lnTo>
                <a:lnTo>
                  <a:pt x="46394" y="744003"/>
                </a:lnTo>
                <a:lnTo>
                  <a:pt x="28341" y="701926"/>
                </a:lnTo>
                <a:lnTo>
                  <a:pt x="14893" y="657590"/>
                </a:lnTo>
                <a:lnTo>
                  <a:pt x="6343" y="611290"/>
                </a:lnTo>
                <a:lnTo>
                  <a:pt x="2676" y="567873"/>
                </a:lnTo>
                <a:lnTo>
                  <a:pt x="792" y="529756"/>
                </a:lnTo>
                <a:lnTo>
                  <a:pt x="0" y="489501"/>
                </a:lnTo>
                <a:lnTo>
                  <a:pt x="99" y="477044"/>
                </a:lnTo>
                <a:lnTo>
                  <a:pt x="2676" y="411128"/>
                </a:lnTo>
                <a:lnTo>
                  <a:pt x="6343" y="367712"/>
                </a:lnTo>
                <a:lnTo>
                  <a:pt x="14893" y="321411"/>
                </a:lnTo>
                <a:lnTo>
                  <a:pt x="28341" y="277076"/>
                </a:lnTo>
                <a:lnTo>
                  <a:pt x="46394" y="234999"/>
                </a:lnTo>
                <a:lnTo>
                  <a:pt x="68760" y="195474"/>
                </a:lnTo>
                <a:lnTo>
                  <a:pt x="95144" y="158794"/>
                </a:lnTo>
                <a:lnTo>
                  <a:pt x="125253" y="125253"/>
                </a:lnTo>
                <a:lnTo>
                  <a:pt x="158794" y="95144"/>
                </a:lnTo>
                <a:lnTo>
                  <a:pt x="195474" y="68760"/>
                </a:lnTo>
                <a:lnTo>
                  <a:pt x="234999" y="46394"/>
                </a:lnTo>
                <a:lnTo>
                  <a:pt x="277076" y="28341"/>
                </a:lnTo>
                <a:lnTo>
                  <a:pt x="321411" y="14893"/>
                </a:lnTo>
                <a:lnTo>
                  <a:pt x="367712" y="6343"/>
                </a:lnTo>
                <a:lnTo>
                  <a:pt x="411128" y="2676"/>
                </a:lnTo>
                <a:lnTo>
                  <a:pt x="449246" y="792"/>
                </a:lnTo>
                <a:lnTo>
                  <a:pt x="489501" y="0"/>
                </a:lnTo>
                <a:close/>
              </a:path>
            </a:pathLst>
          </a:custGeom>
          <a:ln w="104708">
            <a:solidFill>
              <a:srgbClr val="00A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75288" y="10302430"/>
            <a:ext cx="3351529" cy="5873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700" b="1" spc="-5" dirty="0">
                <a:solidFill>
                  <a:srgbClr val="929292"/>
                </a:solidFill>
                <a:latin typeface="Arial"/>
                <a:cs typeface="Arial"/>
              </a:rPr>
              <a:t>@gethackteam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558" y="2071006"/>
            <a:ext cx="18180050" cy="65805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949450" marR="215265" indent="-1393190">
              <a:lnSpc>
                <a:spcPts val="10140"/>
              </a:lnSpc>
              <a:spcBef>
                <a:spcPts val="229"/>
              </a:spcBef>
            </a:pPr>
            <a:r>
              <a:rPr sz="8250" spc="204" dirty="0">
                <a:latin typeface="Georgia"/>
                <a:cs typeface="Georgia"/>
              </a:rPr>
              <a:t>REST </a:t>
            </a:r>
            <a:r>
              <a:rPr sz="8250" spc="475" dirty="0">
                <a:latin typeface="Georgia"/>
                <a:cs typeface="Georgia"/>
              </a:rPr>
              <a:t>has </a:t>
            </a:r>
            <a:r>
              <a:rPr sz="8250" b="1" spc="-15" dirty="0">
                <a:latin typeface="Trebuchet MS"/>
                <a:cs typeface="Trebuchet MS"/>
              </a:rPr>
              <a:t>multtiple </a:t>
            </a:r>
            <a:r>
              <a:rPr sz="8250" b="1" spc="-5" dirty="0">
                <a:latin typeface="Trebuchet MS"/>
                <a:cs typeface="Trebuchet MS"/>
              </a:rPr>
              <a:t>endpointts</a:t>
            </a:r>
            <a:r>
              <a:rPr sz="8250" b="1" spc="-1395" dirty="0">
                <a:latin typeface="Trebuchet MS"/>
                <a:cs typeface="Trebuchet MS"/>
              </a:rPr>
              <a:t> </a:t>
            </a:r>
            <a:r>
              <a:rPr sz="8250" spc="459" dirty="0">
                <a:latin typeface="Georgia"/>
                <a:cs typeface="Georgia"/>
              </a:rPr>
              <a:t>that  </a:t>
            </a:r>
            <a:r>
              <a:rPr sz="8250" spc="500" dirty="0">
                <a:latin typeface="Georgia"/>
                <a:cs typeface="Georgia"/>
              </a:rPr>
              <a:t>return </a:t>
            </a:r>
            <a:r>
              <a:rPr sz="8250" b="1" spc="200" dirty="0">
                <a:latin typeface="Trebuchet MS"/>
                <a:cs typeface="Trebuchet MS"/>
              </a:rPr>
              <a:t>fixed </a:t>
            </a:r>
            <a:r>
              <a:rPr sz="8250" b="1" spc="-335" dirty="0">
                <a:latin typeface="Trebuchet MS"/>
                <a:cs typeface="Trebuchet MS"/>
              </a:rPr>
              <a:t>datta</a:t>
            </a:r>
            <a:r>
              <a:rPr sz="8250" b="1" spc="-1495" dirty="0">
                <a:latin typeface="Trebuchet MS"/>
                <a:cs typeface="Trebuchet MS"/>
              </a:rPr>
              <a:t> </a:t>
            </a:r>
            <a:r>
              <a:rPr sz="8250" b="1" spc="-200" dirty="0">
                <a:latin typeface="Trebuchet MS"/>
                <a:cs typeface="Trebuchet MS"/>
              </a:rPr>
              <a:t>sttructtures</a:t>
            </a:r>
            <a:endParaRPr sz="8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0">
              <a:latin typeface="Times New Roman"/>
              <a:cs typeface="Times New Roman"/>
            </a:endParaRPr>
          </a:p>
          <a:p>
            <a:pPr marL="860425" marR="5080" indent="-848360">
              <a:lnSpc>
                <a:spcPct val="102400"/>
              </a:lnSpc>
            </a:pPr>
            <a:r>
              <a:rPr sz="8250" spc="175" dirty="0">
                <a:latin typeface="Georgia"/>
                <a:cs typeface="Georgia"/>
              </a:rPr>
              <a:t>GraphQL </a:t>
            </a:r>
            <a:r>
              <a:rPr sz="8250" spc="475" dirty="0">
                <a:latin typeface="Georgia"/>
                <a:cs typeface="Georgia"/>
              </a:rPr>
              <a:t>has </a:t>
            </a:r>
            <a:r>
              <a:rPr sz="8250" spc="490" dirty="0">
                <a:latin typeface="Georgia"/>
                <a:cs typeface="Georgia"/>
              </a:rPr>
              <a:t>a </a:t>
            </a:r>
            <a:r>
              <a:rPr sz="8250" b="1" spc="475" dirty="0">
                <a:latin typeface="Trebuchet MS"/>
                <a:cs typeface="Trebuchet MS"/>
              </a:rPr>
              <a:t>single</a:t>
            </a:r>
            <a:r>
              <a:rPr sz="8250" b="1" spc="-1760" dirty="0">
                <a:latin typeface="Trebuchet MS"/>
                <a:cs typeface="Trebuchet MS"/>
              </a:rPr>
              <a:t> </a:t>
            </a:r>
            <a:r>
              <a:rPr sz="8250" b="1" spc="-75" dirty="0">
                <a:latin typeface="Trebuchet MS"/>
                <a:cs typeface="Trebuchet MS"/>
              </a:rPr>
              <a:t>endpointt </a:t>
            </a:r>
            <a:r>
              <a:rPr sz="8250" spc="459" dirty="0">
                <a:latin typeface="Georgia"/>
                <a:cs typeface="Georgia"/>
              </a:rPr>
              <a:t>that  </a:t>
            </a:r>
            <a:r>
              <a:rPr sz="8250" spc="495" dirty="0">
                <a:latin typeface="Georgia"/>
                <a:cs typeface="Georgia"/>
              </a:rPr>
              <a:t>returns </a:t>
            </a:r>
            <a:r>
              <a:rPr sz="8250" b="1" spc="125" dirty="0">
                <a:latin typeface="Trebuchet MS"/>
                <a:cs typeface="Trebuchet MS"/>
              </a:rPr>
              <a:t>ftexible </a:t>
            </a:r>
            <a:r>
              <a:rPr sz="8250" b="1" spc="-335" dirty="0">
                <a:latin typeface="Trebuchet MS"/>
                <a:cs typeface="Trebuchet MS"/>
              </a:rPr>
              <a:t>datta</a:t>
            </a:r>
            <a:r>
              <a:rPr sz="8250" b="1" spc="-1400" dirty="0">
                <a:latin typeface="Trebuchet MS"/>
                <a:cs typeface="Trebuchet MS"/>
              </a:rPr>
              <a:t> </a:t>
            </a:r>
            <a:r>
              <a:rPr sz="8250" b="1" spc="-200" dirty="0">
                <a:latin typeface="Trebuchet MS"/>
                <a:cs typeface="Trebuchet MS"/>
              </a:rPr>
              <a:t>sttructtures</a:t>
            </a:r>
            <a:endParaRPr sz="82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310" rIns="0" bIns="0" rtlCol="0">
            <a:spAutoFit/>
          </a:bodyPr>
          <a:lstStyle/>
          <a:p>
            <a:pPr marL="583565" marR="5080" indent="-471805">
              <a:lnSpc>
                <a:spcPts val="12120"/>
              </a:lnSpc>
              <a:spcBef>
                <a:spcPts val="295"/>
              </a:spcBef>
            </a:pPr>
            <a:r>
              <a:rPr spc="210" dirty="0"/>
              <a:t>GraphQL </a:t>
            </a:r>
            <a:r>
              <a:rPr spc="530" dirty="0"/>
              <a:t>can </a:t>
            </a:r>
            <a:r>
              <a:rPr spc="235" dirty="0"/>
              <a:t>be </a:t>
            </a:r>
            <a:r>
              <a:rPr spc="275" dirty="0"/>
              <a:t>built </a:t>
            </a:r>
            <a:r>
              <a:rPr b="1" spc="400" dirty="0">
                <a:latin typeface="Trebuchet MS"/>
                <a:cs typeface="Trebuchet MS"/>
              </a:rPr>
              <a:t>on</a:t>
            </a:r>
            <a:r>
              <a:rPr b="1" spc="-1105" dirty="0">
                <a:latin typeface="Trebuchet MS"/>
                <a:cs typeface="Trebuchet MS"/>
              </a:rPr>
              <a:t> </a:t>
            </a:r>
            <a:r>
              <a:rPr b="1" spc="-844" dirty="0">
                <a:latin typeface="Trebuchet MS"/>
                <a:cs typeface="Trebuchet MS"/>
              </a:rPr>
              <a:t>ttop </a:t>
            </a:r>
            <a:r>
              <a:rPr spc="130" dirty="0"/>
              <a:t>of  </a:t>
            </a:r>
            <a:r>
              <a:rPr spc="590" dirty="0"/>
              <a:t>your </a:t>
            </a:r>
            <a:r>
              <a:rPr b="1" spc="75" dirty="0">
                <a:latin typeface="Trebuchet MS"/>
                <a:cs typeface="Trebuchet MS"/>
              </a:rPr>
              <a:t>existting </a:t>
            </a:r>
            <a:r>
              <a:rPr b="1" spc="-400" dirty="0">
                <a:latin typeface="Trebuchet MS"/>
                <a:cs typeface="Trebuchet MS"/>
              </a:rPr>
              <a:t>datta </a:t>
            </a:r>
            <a:r>
              <a:rPr b="1" spc="620" dirty="0">
                <a:latin typeface="Trebuchet MS"/>
                <a:cs typeface="Trebuchet MS"/>
              </a:rPr>
              <a:t>and</a:t>
            </a:r>
            <a:r>
              <a:rPr b="1" spc="-1730" dirty="0">
                <a:latin typeface="Trebuchet MS"/>
                <a:cs typeface="Trebuchet MS"/>
              </a:rPr>
              <a:t> </a:t>
            </a:r>
            <a:r>
              <a:rPr b="1" spc="100" dirty="0">
                <a:latin typeface="Trebuchet MS"/>
                <a:cs typeface="Trebuchet MS"/>
              </a:rPr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15256079" y="9929262"/>
            <a:ext cx="757861" cy="757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@gethackteam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905</Words>
  <Application>Microsoft Office PowerPoint</Application>
  <PresentationFormat>Custom</PresentationFormat>
  <Paragraphs>310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Georgia</vt:lpstr>
      <vt:lpstr>Times New Roman</vt:lpstr>
      <vt:lpstr>Trebuchet MS</vt:lpstr>
      <vt:lpstr>Office Theme</vt:lpstr>
      <vt:lpstr>PowerPoint Presentation</vt:lpstr>
      <vt:lpstr>Who is this for?</vt:lpstr>
      <vt:lpstr>PowerPoint Presentation</vt:lpstr>
      <vt:lpstr>What is wrong with REST?</vt:lpstr>
      <vt:lpstr>REST has multtiple  endpointts that return fixed  datta sttructtures</vt:lpstr>
      <vt:lpstr>Let’s build an UI that fetches  data from a REST API</vt:lpstr>
      <vt:lpstr>What is wrong with REST? Multtiple Endpointts</vt:lpstr>
      <vt:lpstr>What is wrong with REST? Multtiple Endpointts</vt:lpstr>
      <vt:lpstr>What is wrong with REST? Multtiple Endpointts</vt:lpstr>
      <vt:lpstr>What is wrong with REST? Multtiple Endpointts</vt:lpstr>
      <vt:lpstr>What is wrong with REST? Multtiple Endpointts</vt:lpstr>
      <vt:lpstr>PowerPoint Presentation</vt:lpstr>
      <vt:lpstr>What is wrong with REST? Multtiple Endpointts</vt:lpstr>
      <vt:lpstr>What is wrong with REST? Multtiple Endpointts</vt:lpstr>
      <vt:lpstr>Why not create one endpointt with all information?</vt:lpstr>
      <vt:lpstr>What is wrong with REST? Multtiple Endpointts</vt:lpstr>
      <vt:lpstr>What is wrong with REST? Multtiple Endpointts</vt:lpstr>
      <vt:lpstr>What is wrong with REST? Multtiple Endpointts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problem: we’ve used a nestted layoutt design</vt:lpstr>
      <vt:lpstr>What is wrong with REST? Under/Over-fettching</vt:lpstr>
      <vt:lpstr>What is wrong with REST? Under/Over-fettching</vt:lpstr>
      <vt:lpstr>Why not specify parametters you want to receive?</vt:lpstr>
      <vt:lpstr>What is wrong with REST? Under/Over-fettching</vt:lpstr>
      <vt:lpstr>What is wrong with REST? Under/Over-fettching</vt:lpstr>
      <vt:lpstr>But what if we do want to show  offers but only tthe lattestt one?</vt:lpstr>
      <vt:lpstr>What is wrong with REST? Under/Over-fettching</vt:lpstr>
      <vt:lpstr>What is wrong with REST? Under/Over-fettching</vt:lpstr>
      <vt:lpstr>What is wrong with REST? Under/Over-fettching</vt:lpstr>
      <vt:lpstr>How can we display all the  offers again?</vt:lpstr>
      <vt:lpstr>What is wrong with REST? Under/Over-fettching</vt:lpstr>
      <vt:lpstr>What is wrong with REST? Under/Over-fettching</vt:lpstr>
      <vt:lpstr>What is wrong with REST? Under/Over-fettching</vt:lpstr>
      <vt:lpstr>What is wrong with REST? Under/Over-fettching</vt:lpstr>
      <vt:lpstr>But how does this affect the first  version of the application?</vt:lpstr>
      <vt:lpstr>What is wrong with REST? Versioning</vt:lpstr>
      <vt:lpstr>Versioning</vt:lpstr>
      <vt:lpstr>Versioning</vt:lpstr>
      <vt:lpstr>Versioning</vt:lpstr>
      <vt:lpstr>Wait a minute.. Did we documentt all this?</vt:lpstr>
      <vt:lpstr>PowerPoint Presentation</vt:lpstr>
      <vt:lpstr>Don’t forget the HAL guidelines btw</vt:lpstr>
      <vt:lpstr>What is wrong with REST? HAL</vt:lpstr>
      <vt:lpstr>What is wrong with REST? HAL</vt:lpstr>
      <vt:lpstr>What is wrong with REST? HAL</vt:lpstr>
      <vt:lpstr>What is wrong with REST? HAL</vt:lpstr>
      <vt:lpstr>What is wrong with REST? HAL</vt:lpstr>
      <vt:lpstr>How does GraphQL  solve tthese problems?</vt:lpstr>
      <vt:lpstr>PowerPoint Presentation</vt:lpstr>
      <vt:lpstr>Multiple Endpoints</vt:lpstr>
      <vt:lpstr>Under-fetching (N+1)</vt:lpstr>
      <vt:lpstr>Under-fetching (N+1)</vt:lpstr>
      <vt:lpstr>GraphQL has a single  endpointt that returns ftexible  datta sttructtures</vt:lpstr>
      <vt:lpstr>How does GraphQL Solve This Multtiple Endpointts</vt:lpstr>
      <vt:lpstr>How does GraphQL Solve This Multtiple Endpointts</vt:lpstr>
      <vt:lpstr>How does GraphQL Solve This Multtiple Endpointts</vt:lpstr>
      <vt:lpstr>How does GraphQL Solve This Multtiple Endpointts</vt:lpstr>
      <vt:lpstr>How does GraphQL Solve This Multtiple Endpointts</vt:lpstr>
      <vt:lpstr>How does GraphQL Solve This Single endpointt</vt:lpstr>
      <vt:lpstr>How does GraphQL Solve This Single endpointt</vt:lpstr>
      <vt:lpstr>Single endpointt</vt:lpstr>
      <vt:lpstr>Single endpointt</vt:lpstr>
      <vt:lpstr>How does GraphQL Solve This Single endpointt</vt:lpstr>
      <vt:lpstr>Single endpointt</vt:lpstr>
      <vt:lpstr>Single endpointt</vt:lpstr>
      <vt:lpstr>How does GraphQL Solve This Single endpointt</vt:lpstr>
      <vt:lpstr>Single endpointt</vt:lpstr>
      <vt:lpstr>Sounds great! How can I  implement this?</vt:lpstr>
      <vt:lpstr>PowerPoint Presentation</vt:lpstr>
      <vt:lpstr>PowerPoint Presentation</vt:lpstr>
      <vt:lpstr>Frontend</vt:lpstr>
      <vt:lpstr>Frontend</vt:lpstr>
      <vt:lpstr>Frontend</vt:lpstr>
      <vt:lpstr>Frontend</vt:lpstr>
      <vt:lpstr>Whatt else has GraphQL  tto offer?</vt:lpstr>
      <vt:lpstr>PowerPoint Presentation</vt:lpstr>
      <vt:lpstr>Developer Community</vt:lpstr>
      <vt:lpstr>Developer Community</vt:lpstr>
      <vt:lpstr>Developer Community</vt:lpstr>
      <vt:lpstr>What else has GraphQL to offer? Developer Communitty</vt:lpstr>
      <vt:lpstr>What else has GraphQL to offer? Developer Communitty</vt:lpstr>
      <vt:lpstr>What else has GraphQL to offer? Developer Communitty</vt:lpstr>
      <vt:lpstr>What else has GraphQL to offer? Industtry Adopttion</vt:lpstr>
      <vt:lpstr>To summarise..</vt:lpstr>
      <vt:lpstr>REST has multtiple endpointts that  return fixed datta sttructtures</vt:lpstr>
      <vt:lpstr>PowerPoint Presentation</vt:lpstr>
      <vt:lpstr>GraphQL can be built on ttop of  your existting datta and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Nagarle, Naveen</cp:lastModifiedBy>
  <cp:revision>1</cp:revision>
  <dcterms:created xsi:type="dcterms:W3CDTF">2019-04-24T08:57:17Z</dcterms:created>
  <dcterms:modified xsi:type="dcterms:W3CDTF">2019-04-24T09:04:39Z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2019-04-24T00:00:00Z</vt:filetime>
  </property>
</Properties>
</file>