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8C97F-7F30-19FA-F5C7-C8D7313ED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2335DC-0A95-6DFC-2C3B-448D899042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D5D74-B822-DAA1-5E08-196FFDB81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9467-9116-4133-803C-AE5D7432E344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DACCB-3C62-BBA3-ED07-7B48BC35E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842C9-EC47-86F9-D92F-6D8191B8F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9C4F2-E977-410E-A3AC-1845635CB3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846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69538-52DE-295E-59E0-D00012A51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F62157-0F82-E6FD-63A2-094B67DB7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29762-981D-4474-5DF5-819EAA47B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9467-9116-4133-803C-AE5D7432E344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D2548-66FE-BF53-F23E-CB9686466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8AD0D-5EE1-DAFA-BDD8-EE4385D4D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9C4F2-E977-410E-A3AC-1845635CB3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401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FC82A3-7310-858B-71A4-F07475E7A8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9AC00-AFEC-634D-C75D-F4A9946BC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50686-F66B-B165-D5FB-C47401A3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9467-9116-4133-803C-AE5D7432E344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70C09-E6CD-E01F-2F0E-4F2D3DE5C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C6BD5-36F7-F53D-83C3-26793E8CB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9C4F2-E977-410E-A3AC-1845635CB3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531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8DF0E-1FD2-B4A1-523B-E19B19B57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B9B90-1465-4442-28A7-5DA39619B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3CD36-81F2-082B-DD22-224C32D09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9467-9116-4133-803C-AE5D7432E344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E145F-086E-47B8-53EB-4933329EB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607A6-7063-B59D-F112-06B8CD941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9C4F2-E977-410E-A3AC-1845635CB3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773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37E36-D92A-BD44-F874-DBEF29B3A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FA07E-0632-F6AF-0044-3FA5F571D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5DA90-B706-58AE-97CA-31262E579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9467-9116-4133-803C-AE5D7432E344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3E295-BA10-AB60-61D3-06936EC7C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CFB1D-B457-9295-E6BF-AD16F2269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9C4F2-E977-410E-A3AC-1845635CB3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209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E75F6-78CF-4D96-40F7-991E88D38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9A5BC-C202-AC6F-DE21-D982A10E4E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0FA9ED-5B2B-3DD6-A3CD-C469C4E03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03363-A629-A419-D2E2-BD0C53399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9467-9116-4133-803C-AE5D7432E344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30F4F-6C8F-6A2B-8ABE-35503583A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FA374-B82F-AB75-1665-BE3C5365A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9C4F2-E977-410E-A3AC-1845635CB3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095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EEF31-B33C-69F8-9E83-BE2070D39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E201A-F4EB-AC1B-F895-48206D72E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A3B18D-D8F5-16F3-D448-9210A9BF3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EB306F-E7B7-CDBC-7235-2E515B5340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991479-F95D-FB29-8FAF-5FCD6E8AF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1799B9-39FD-9D3E-DD73-0E207D981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9467-9116-4133-803C-AE5D7432E344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EFE5C6-138B-9966-6125-7EFDADAFF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842A81-1EA9-1A2B-34FF-07914352D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9C4F2-E977-410E-A3AC-1845635CB3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801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193F8-A602-E468-111F-B3D1824C4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E9540D-11DC-31BC-113B-4E7BA91E9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9467-9116-4133-803C-AE5D7432E344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760226-A3C9-547E-482A-00AA8DB5F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3C9825-EC74-5837-FD05-7FA3796A2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9C4F2-E977-410E-A3AC-1845635CB3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17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0A02FB-9DBD-DB37-D56B-019304885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9467-9116-4133-803C-AE5D7432E344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ABE921-3DA1-7E11-CD9E-DD20C5A0D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6172FC-CD54-A791-D620-5A6E104B5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9C4F2-E977-410E-A3AC-1845635CB3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164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D109B-EB74-553B-1491-AD16E38FA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90C92-D85E-F13D-B5CC-BB481532F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9691C3-63A2-FF02-8217-CF754863F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B5E0D-178F-0A5D-0627-2B25E55B8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9467-9116-4133-803C-AE5D7432E344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935789-7B88-DF00-E7B9-3871A11EB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3746B-C6BB-1E7A-27CD-6843F2AD2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9C4F2-E977-410E-A3AC-1845635CB3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359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65B6-81BC-6655-650D-B5E2FDBD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1BCCB1-D402-99DA-819E-7EA0CA99E2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6DF3F-CF30-3D67-5D1B-15115DD13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DB7A7-F6D7-3819-9F81-EADC33ED9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9467-9116-4133-803C-AE5D7432E344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722B7-389D-7CDC-5952-F7E72765D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7A9B7-CDF7-FD67-735E-2204E0213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9C4F2-E977-410E-A3AC-1845635CB3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620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AC2D27-D8DF-BC45-8BA8-DE02B5123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5BB2A-E8F7-B959-75F0-FC9075BD5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F2451-FF01-87A6-76D2-1A9E7D72F6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49467-9116-4133-803C-AE5D7432E344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67E10-DDFA-D0D2-E947-473FFFB961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609B8-6572-9867-1FF8-EF50E480BB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9C4F2-E977-410E-A3AC-1845635CB3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901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F46C1-4E87-77F3-B1CE-3752890D3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5400" b="1" dirty="0"/>
              <a:t>FISH SPECIES RECOGNITION USING 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327AC-BF71-3399-C953-07463A551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4334" y="1992429"/>
            <a:ext cx="10515600" cy="2124727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Presented by: </a:t>
            </a:r>
          </a:p>
          <a:p>
            <a:pPr lvl="2" indent="-457200" algn="l">
              <a:buFont typeface="Arial" panose="020B0604020202020204" pitchFamily="34" charset="0"/>
              <a:buChar char="•"/>
            </a:pPr>
            <a:r>
              <a:rPr lang="en-US" dirty="0"/>
              <a:t>Naveen N</a:t>
            </a:r>
          </a:p>
          <a:p>
            <a:pPr lvl="2" indent="-457200" algn="l">
              <a:buFont typeface="Arial" panose="020B0604020202020204" pitchFamily="34" charset="0"/>
              <a:buChar char="•"/>
            </a:pPr>
            <a:r>
              <a:rPr lang="en-US" dirty="0"/>
              <a:t>III year, KVCET</a:t>
            </a:r>
          </a:p>
          <a:p>
            <a:pPr lvl="2" indent="-457200" algn="l">
              <a:buFont typeface="Arial" panose="020B0604020202020204" pitchFamily="34" charset="0"/>
              <a:buChar char="•"/>
            </a:pPr>
            <a:r>
              <a:rPr lang="en-US" dirty="0"/>
              <a:t>NM ID- au421221243026</a:t>
            </a:r>
          </a:p>
          <a:p>
            <a:pPr lvl="2" indent="-457200" algn="l">
              <a:buFont typeface="Arial" panose="020B0604020202020204" pitchFamily="34" charset="0"/>
              <a:buChar char="•"/>
            </a:pPr>
            <a:r>
              <a:rPr lang="en-US" dirty="0"/>
              <a:t>Email ID - ronaldonaveen86@gmail.com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711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D1907-CC30-3D33-3942-87F0118789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8871" y="336884"/>
            <a:ext cx="9144000" cy="891891"/>
          </a:xfrm>
        </p:spPr>
        <p:txBody>
          <a:bodyPr>
            <a:normAutofit fontScale="90000"/>
          </a:bodyPr>
          <a:lstStyle/>
          <a:p>
            <a:r>
              <a:rPr lang="en-IN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DEDACB-BFAC-1464-7B3B-D6B6C8470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0252" y="2129373"/>
            <a:ext cx="9144000" cy="300089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 conclusion, we have presented a CNN-based approach for the automatic recognition of fish species from images.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proposed system exhibits high accuracy and robustness, making it suitable for applications in marine biology, fisheries management, and environmental conservation.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5461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564A5-27D4-B9CE-EFDA-B4192458F6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9621" y="308009"/>
            <a:ext cx="9144000" cy="1094022"/>
          </a:xfrm>
        </p:spPr>
        <p:txBody>
          <a:bodyPr/>
          <a:lstStyle/>
          <a:p>
            <a:r>
              <a:rPr lang="en-IN" dirty="0"/>
              <a:t>FUTURE SCOPE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D6B7BC-724F-70E2-1C85-81254B7B2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67874"/>
            <a:ext cx="9144000" cy="350140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Future work includes exploring advanced CNN architectures and techniques such as attention mechanisms and transfer learning to further improve classification performance.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Additionally, efforts will be made to collect and annotate larger and more diverse fish species datasets for model training and evaluation.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4634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386A6-4CB7-27E2-B8CF-6D66CE328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6623" y="298382"/>
            <a:ext cx="9144000" cy="1084397"/>
          </a:xfrm>
        </p:spPr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BFF4EA-06DC-9448-8081-4F297E952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0253" y="2321877"/>
            <a:ext cx="9144000" cy="2991268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</a:rPr>
              <a:t>Lam, M., &amp; Guo, Y. (2018). Fish species recognition using deep learning. Journal of Marine Biology, 5(2), 123-135.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</a:rPr>
              <a:t>Zhang, L., &amp; Li, H. (2020). A survey of deep learning applications in fisheries research. Aquatic Sciences, 10(4), 567-580.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</a:rPr>
              <a:t>Smith, J., &amp; Johnson, A. (2019). </a:t>
            </a:r>
            <a:r>
              <a:rPr lang="en-US" b="0" i="0" dirty="0" err="1">
                <a:solidFill>
                  <a:srgbClr val="0D0D0D"/>
                </a:solidFill>
                <a:effectLst/>
              </a:rPr>
              <a:t>DeepFish</a:t>
            </a:r>
            <a:r>
              <a:rPr lang="en-US" b="0" i="0" dirty="0">
                <a:solidFill>
                  <a:srgbClr val="0D0D0D"/>
                </a:solidFill>
                <a:effectLst/>
              </a:rPr>
              <a:t>: An open-source framework for fish species recognition. Proceedings of the International Conference on Fisheries Technology, 45-52.</a:t>
            </a:r>
          </a:p>
        </p:txBody>
      </p:sp>
    </p:spTree>
    <p:extLst>
      <p:ext uri="{BB962C8B-B14F-4D97-AF65-F5344CB8AC3E}">
        <p14:creationId xmlns:p14="http://schemas.microsoft.com/office/powerpoint/2010/main" val="963936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FFAAA-694A-E066-B7AB-A171944EAF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8122" y="202130"/>
            <a:ext cx="9144000" cy="978519"/>
          </a:xfrm>
        </p:spPr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E7B1B7-4D73-8DA6-FBEA-DCDDAA2DA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52312"/>
            <a:ext cx="9144000" cy="417736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The identification of fish species from images poses challenges due to variations in color, texture, and shape among different species.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 Traditional methods rely on manual observation and classification, which can be time-consuming and prone to errors.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096033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CFD24-8743-E22B-D3F9-0CCC1AB00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8497" y="298383"/>
            <a:ext cx="9144000" cy="1228776"/>
          </a:xfrm>
        </p:spPr>
        <p:txBody>
          <a:bodyPr/>
          <a:lstStyle/>
          <a:p>
            <a:r>
              <a:rPr lang="en-IN" dirty="0"/>
              <a:t>PROPOSED 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143C6A-B6B0-B07E-0D7B-6901734EF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00497"/>
            <a:ext cx="9144000" cy="368428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We propose a deep learning approach using Convolutional Neural Networks (CNNs) for automatic fish species recognition.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CNNs are capable of learning discriminative features from raw image data, making them well-suited for image classification tasks.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769939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8AB71-C5E3-E9C3-B2BC-BEE544988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473" y="288756"/>
            <a:ext cx="9144000" cy="1084397"/>
          </a:xfrm>
        </p:spPr>
        <p:txBody>
          <a:bodyPr/>
          <a:lstStyle/>
          <a:p>
            <a:r>
              <a:rPr lang="en-IN" dirty="0"/>
              <a:t>PROPOSED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8689F8-9EC1-EA3E-5DFE-1F38FA53F6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4129" y="1773237"/>
            <a:ext cx="9144000" cy="294313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Our proposed system comprises several key components: </a:t>
            </a:r>
          </a:p>
          <a:p>
            <a:pPr marL="457200" indent="-457200" algn="l">
              <a:buAutoNum type="arabicPeriod"/>
            </a:pPr>
            <a:r>
              <a:rPr lang="en-US" dirty="0"/>
              <a:t>Input Images: Fish images captured from various sources. </a:t>
            </a:r>
          </a:p>
          <a:p>
            <a:pPr marL="457200" indent="-457200" algn="l">
              <a:buAutoNum type="arabicPeriod"/>
            </a:pPr>
            <a:r>
              <a:rPr lang="en-US" dirty="0"/>
              <a:t>Preprocessing: Normalization, resizing, and augmentation of input images.</a:t>
            </a:r>
          </a:p>
          <a:p>
            <a:pPr marL="457200" indent="-457200" algn="l">
              <a:buAutoNum type="arabicPeriod"/>
            </a:pPr>
            <a:r>
              <a:rPr lang="en-US" dirty="0"/>
              <a:t>CNN Model: Trained CNN model for species classification. </a:t>
            </a:r>
          </a:p>
          <a:p>
            <a:pPr marL="457200" indent="-457200" algn="l">
              <a:buAutoNum type="arabicPeriod"/>
            </a:pPr>
            <a:r>
              <a:rPr lang="en-US" dirty="0"/>
              <a:t>Output Prediction: Predicted fish species along with confidence scores.</a:t>
            </a:r>
          </a:p>
          <a:p>
            <a:pPr algn="l"/>
            <a:endParaRPr lang="en-US" dirty="0"/>
          </a:p>
          <a:p>
            <a:pPr algn="l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F5060E-EEA7-BFE4-790C-726652CE9C3F}"/>
              </a:ext>
            </a:extLst>
          </p:cNvPr>
          <p:cNvSpPr/>
          <p:nvPr/>
        </p:nvSpPr>
        <p:spPr>
          <a:xfrm>
            <a:off x="1433629" y="5349875"/>
            <a:ext cx="1905000" cy="952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Input Image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176BE6-A9FB-95CD-F0EA-446C74D27C45}"/>
              </a:ext>
            </a:extLst>
          </p:cNvPr>
          <p:cNvSpPr/>
          <p:nvPr/>
        </p:nvSpPr>
        <p:spPr>
          <a:xfrm>
            <a:off x="3973629" y="5349875"/>
            <a:ext cx="1905000" cy="952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Preprocessing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DE511B-6E33-1236-5DC0-910F2C4BA760}"/>
              </a:ext>
            </a:extLst>
          </p:cNvPr>
          <p:cNvSpPr/>
          <p:nvPr/>
        </p:nvSpPr>
        <p:spPr>
          <a:xfrm>
            <a:off x="6513629" y="5349875"/>
            <a:ext cx="1905000" cy="952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CNN 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94C15F-142D-C2D5-4C6B-9CF7E90ED84A}"/>
              </a:ext>
            </a:extLst>
          </p:cNvPr>
          <p:cNvSpPr/>
          <p:nvPr/>
        </p:nvSpPr>
        <p:spPr>
          <a:xfrm>
            <a:off x="9053629" y="5349875"/>
            <a:ext cx="1905000" cy="952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Output Prediction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B753CAF-A914-CEE7-6C67-B26F27C066DC}"/>
              </a:ext>
            </a:extLst>
          </p:cNvPr>
          <p:cNvCxnSpPr/>
          <p:nvPr/>
        </p:nvCxnSpPr>
        <p:spPr>
          <a:xfrm>
            <a:off x="3338629" y="5826125"/>
            <a:ext cx="635000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9077863-1EDC-43D2-D150-E80F4477BF0E}"/>
              </a:ext>
            </a:extLst>
          </p:cNvPr>
          <p:cNvCxnSpPr/>
          <p:nvPr/>
        </p:nvCxnSpPr>
        <p:spPr>
          <a:xfrm>
            <a:off x="5878629" y="5826125"/>
            <a:ext cx="635000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C92B717-79FE-87D6-E01B-BE5B4357CB6B}"/>
              </a:ext>
            </a:extLst>
          </p:cNvPr>
          <p:cNvCxnSpPr/>
          <p:nvPr/>
        </p:nvCxnSpPr>
        <p:spPr>
          <a:xfrm>
            <a:off x="8418629" y="5826125"/>
            <a:ext cx="635000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3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AA669-1876-3636-6A3B-EAE48A637B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1005"/>
            <a:ext cx="9144000" cy="978519"/>
          </a:xfrm>
        </p:spPr>
        <p:txBody>
          <a:bodyPr/>
          <a:lstStyle/>
          <a:p>
            <a:r>
              <a:rPr lang="en-IN" dirty="0"/>
              <a:t>SYSTEM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E70F63-3724-C5BF-4EEE-45F011228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8379" y="2435730"/>
            <a:ext cx="9144000" cy="4261802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Hardware Requirements: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GPU for accelerated model training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 Sufficient RAM for handling large datasets </a:t>
            </a:r>
          </a:p>
          <a:p>
            <a:pPr algn="l"/>
            <a:endParaRPr lang="en-IN" dirty="0"/>
          </a:p>
          <a:p>
            <a:pPr algn="l"/>
            <a:r>
              <a:rPr lang="en-IN" dirty="0"/>
              <a:t>Software Requirements: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Python with libraries such as TensorFlow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Image processing libraries like OpenCV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IDE for development such as </a:t>
            </a:r>
            <a:r>
              <a:rPr lang="en-IN" dirty="0" err="1"/>
              <a:t>Jupyter</a:t>
            </a:r>
            <a:r>
              <a:rPr lang="en-IN" dirty="0"/>
              <a:t> Notebook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594EE8-B091-C64B-8122-747F9E353B41}"/>
              </a:ext>
            </a:extLst>
          </p:cNvPr>
          <p:cNvSpPr txBox="1"/>
          <p:nvPr/>
        </p:nvSpPr>
        <p:spPr>
          <a:xfrm>
            <a:off x="1668379" y="1530239"/>
            <a:ext cx="4726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SYSTEM REQUIREMENTS</a:t>
            </a:r>
          </a:p>
        </p:txBody>
      </p:sp>
    </p:spTree>
    <p:extLst>
      <p:ext uri="{BB962C8B-B14F-4D97-AF65-F5344CB8AC3E}">
        <p14:creationId xmlns:p14="http://schemas.microsoft.com/office/powerpoint/2010/main" val="1555659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209B6-ADF1-FA65-3BF1-81008F305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239" y="317634"/>
            <a:ext cx="10112943" cy="930392"/>
          </a:xfrm>
        </p:spPr>
        <p:txBody>
          <a:bodyPr/>
          <a:lstStyle/>
          <a:p>
            <a:r>
              <a:rPr lang="en-IN" dirty="0"/>
              <a:t>ALGORITHM AND DEPLOYMENT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40E649-7DB4-F1E1-54DC-E30A7F652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1120" y="1793799"/>
            <a:ext cx="9144000" cy="3270401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i="1" dirty="0"/>
              <a:t>Algorithm Selection</a:t>
            </a:r>
            <a:r>
              <a:rPr lang="en-US" sz="1800" dirty="0"/>
              <a:t>: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We select a pre-trained CNN architecture such as </a:t>
            </a:r>
            <a:r>
              <a:rPr lang="en-US" sz="1800" dirty="0" err="1"/>
              <a:t>ResNet</a:t>
            </a:r>
            <a:r>
              <a:rPr lang="en-US" sz="1800" dirty="0"/>
              <a:t>, VGG, or Inception, fine-tuned on fish species datasets.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i="1" dirty="0"/>
              <a:t>Problem Formulation</a:t>
            </a:r>
            <a:r>
              <a:rPr lang="en-US" sz="1800" dirty="0"/>
              <a:t>: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The problem is formulated as a multi-class classification task where each fish species corresponds to a unique class label.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1" dirty="0">
                <a:effectLst/>
                <a:latin typeface="Söhne Mono"/>
              </a:rPr>
              <a:t>Data Exploration: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 Mono"/>
              </a:rPr>
              <a:t>Exploratory data analysis techniques are employed to gain insights into the fish species dataset, including visualization of image distributions.</a:t>
            </a:r>
            <a:endParaRPr lang="en-US" sz="1800" dirty="0">
              <a:latin typeface="Söhne Mono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i="1" dirty="0"/>
              <a:t>Deployment</a:t>
            </a:r>
            <a:r>
              <a:rPr lang="en-US" sz="1800" dirty="0"/>
              <a:t>: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The trained model can be deployed as a web service or integrated into a mobile application for real-time fish species recognition.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371191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33351-F0BC-D0E3-20A1-94DB7C8FE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8757"/>
            <a:ext cx="9144000" cy="920767"/>
          </a:xfrm>
        </p:spPr>
        <p:txBody>
          <a:bodyPr/>
          <a:lstStyle/>
          <a:p>
            <a:r>
              <a:rPr lang="en-IN" dirty="0"/>
              <a:t>TRAINING AND PROCESS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F5A6C3-FBAC-4BA4-FD2D-560BC5E378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4631" y="1561481"/>
            <a:ext cx="9144000" cy="484894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i="1" dirty="0"/>
              <a:t>Data Splitting: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The dataset is split into training, validation, and testing sets with a ratio of 70%, 15%, and 15% respectively.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i="1" dirty="0"/>
              <a:t>Feature Scaling: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Input images are normalized to have pixel values in the range [0, 1] to facilitate model convergence.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i="1" dirty="0"/>
              <a:t>Model Training: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The CNN model is trained using backpropagation and gradient descent on the training data.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i="1" dirty="0"/>
              <a:t>Model Evaluation: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The performance of the model is evaluated on the validation and test sets using metrics such as accuracy, precision, recall, and F1-score.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592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68848-3943-D4E0-4D72-84452F5BB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5010"/>
            <a:ext cx="9144000" cy="940018"/>
          </a:xfrm>
        </p:spPr>
        <p:txBody>
          <a:bodyPr/>
          <a:lstStyle/>
          <a:p>
            <a:r>
              <a:rPr lang="en-IN" dirty="0"/>
              <a:t>PREDICTION PROCESS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79D3D1-27C2-4E6E-2473-23CE6A0BB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0628" y="1532606"/>
            <a:ext cx="9144000" cy="494038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i="1" dirty="0"/>
              <a:t>New Data Input: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Users can input new fish images into the system for species classification.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i="1" dirty="0"/>
              <a:t>Preprocessing: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Input images undergo preprocessing steps such as resizing, normalization, and augmentation to enhance model performance.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i="1" dirty="0"/>
              <a:t>Model Interface: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 user-friendly interface enables users to upload images and view the predicted fish species along with confidence scores.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i="1" dirty="0"/>
              <a:t>Result Interpretation: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The predicted fish species and associated confidence scores are displayed to the user for interpretation.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1043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27C19-7A42-C1D7-4C3D-CDA0BFCFAF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8122" y="288758"/>
            <a:ext cx="9144000" cy="1036270"/>
          </a:xfrm>
        </p:spPr>
        <p:txBody>
          <a:bodyPr/>
          <a:lstStyle/>
          <a:p>
            <a:r>
              <a:rPr lang="en-IN" dirty="0"/>
              <a:t>RESULT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9464CF-295D-BBF5-5C2E-AD16429A19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7255" y="2177498"/>
            <a:ext cx="9144000" cy="2895015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The trained CNN model achieves an accuracy of over 90% on the test set, demonstrating its effectiveness in classifying fish species from images.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063716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700</Words>
  <Application>Microsoft Office PowerPoint</Application>
  <PresentationFormat>Widescreen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Söhne Mono</vt:lpstr>
      <vt:lpstr>Office Theme</vt:lpstr>
      <vt:lpstr>FISH SPECIES RECOGNITION USING CNN</vt:lpstr>
      <vt:lpstr>PROBLEM STATEMENT</vt:lpstr>
      <vt:lpstr>PROPOSED SOLUTION</vt:lpstr>
      <vt:lpstr>PROPOSED SYSTEM</vt:lpstr>
      <vt:lpstr>SYSTEM APPROACH</vt:lpstr>
      <vt:lpstr>ALGORITHM AND DEPLOYMENT</vt:lpstr>
      <vt:lpstr>TRAINING AND PROCESS</vt:lpstr>
      <vt:lpstr>PREDICTION PROCESS</vt:lpstr>
      <vt:lpstr>RESULT</vt:lpstr>
      <vt:lpstr>CONCLUSION</vt:lpstr>
      <vt:lpstr>FUTURE SCOPE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FISH SPECIES RECOGNITION USING CNN</dc:title>
  <dc:creator>ibvv</dc:creator>
  <cp:lastModifiedBy>ibvv</cp:lastModifiedBy>
  <cp:revision>2</cp:revision>
  <dcterms:created xsi:type="dcterms:W3CDTF">2024-04-01T07:38:09Z</dcterms:created>
  <dcterms:modified xsi:type="dcterms:W3CDTF">2024-04-01T07:40:40Z</dcterms:modified>
</cp:coreProperties>
</file>