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50309F-BF85-4571-8C04-33A5C50CA64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BB7211-10A8-45A1-B67A-02A9CCCE84C9}">
      <dgm:prSet/>
      <dgm:spPr/>
      <dgm:t>
        <a:bodyPr/>
        <a:lstStyle/>
        <a:p>
          <a:r>
            <a:rPr lang="en-US"/>
            <a:t>Creational Patterns</a:t>
          </a:r>
        </a:p>
      </dgm:t>
    </dgm:pt>
    <dgm:pt modelId="{B7D3C0D5-0089-4885-AE7D-3BBF453C094A}" type="parTrans" cxnId="{FB7F6580-65E1-4A50-B9A5-ACB1DE25E65B}">
      <dgm:prSet/>
      <dgm:spPr/>
      <dgm:t>
        <a:bodyPr/>
        <a:lstStyle/>
        <a:p>
          <a:endParaRPr lang="en-US"/>
        </a:p>
      </dgm:t>
    </dgm:pt>
    <dgm:pt modelId="{E916A60F-77E8-4E25-86A8-6B10772DCF7F}" type="sibTrans" cxnId="{FB7F6580-65E1-4A50-B9A5-ACB1DE25E65B}">
      <dgm:prSet/>
      <dgm:spPr/>
      <dgm:t>
        <a:bodyPr/>
        <a:lstStyle/>
        <a:p>
          <a:endParaRPr lang="en-US"/>
        </a:p>
      </dgm:t>
    </dgm:pt>
    <dgm:pt modelId="{70871896-8338-4193-8579-E581D13F6615}">
      <dgm:prSet/>
      <dgm:spPr/>
      <dgm:t>
        <a:bodyPr/>
        <a:lstStyle/>
        <a:p>
          <a:r>
            <a:rPr lang="en-US"/>
            <a:t>Factory Pattern</a:t>
          </a:r>
        </a:p>
      </dgm:t>
    </dgm:pt>
    <dgm:pt modelId="{2D6BC3D0-D568-4776-AFA2-1BC14A1DE330}" type="parTrans" cxnId="{747F9393-CCD3-454F-B68F-D9220B1D52CA}">
      <dgm:prSet/>
      <dgm:spPr/>
      <dgm:t>
        <a:bodyPr/>
        <a:lstStyle/>
        <a:p>
          <a:endParaRPr lang="en-US"/>
        </a:p>
      </dgm:t>
    </dgm:pt>
    <dgm:pt modelId="{EDCBE94E-4FB8-4FC6-8866-5724CBE61558}" type="sibTrans" cxnId="{747F9393-CCD3-454F-B68F-D9220B1D52CA}">
      <dgm:prSet/>
      <dgm:spPr/>
      <dgm:t>
        <a:bodyPr/>
        <a:lstStyle/>
        <a:p>
          <a:endParaRPr lang="en-US"/>
        </a:p>
      </dgm:t>
    </dgm:pt>
    <dgm:pt modelId="{867E70B3-2162-45C5-BA34-3EAE4B5D3756}">
      <dgm:prSet/>
      <dgm:spPr/>
      <dgm:t>
        <a:bodyPr/>
        <a:lstStyle/>
        <a:p>
          <a:r>
            <a:rPr lang="en-US"/>
            <a:t>Structural Pattern</a:t>
          </a:r>
        </a:p>
      </dgm:t>
    </dgm:pt>
    <dgm:pt modelId="{76B6DE88-527C-4FF7-9D9B-0D141A4FF0C5}" type="parTrans" cxnId="{C7350819-CF5C-4E0B-9947-1BB931874AA6}">
      <dgm:prSet/>
      <dgm:spPr/>
      <dgm:t>
        <a:bodyPr/>
        <a:lstStyle/>
        <a:p>
          <a:endParaRPr lang="en-US"/>
        </a:p>
      </dgm:t>
    </dgm:pt>
    <dgm:pt modelId="{39ED0362-BF02-4A60-812F-F3FA0E2F1E40}" type="sibTrans" cxnId="{C7350819-CF5C-4E0B-9947-1BB931874AA6}">
      <dgm:prSet/>
      <dgm:spPr/>
      <dgm:t>
        <a:bodyPr/>
        <a:lstStyle/>
        <a:p>
          <a:endParaRPr lang="en-US"/>
        </a:p>
      </dgm:t>
    </dgm:pt>
    <dgm:pt modelId="{FE213F15-1765-4F8C-93E2-4C5770572626}">
      <dgm:prSet/>
      <dgm:spPr/>
      <dgm:t>
        <a:bodyPr/>
        <a:lstStyle/>
        <a:p>
          <a:r>
            <a:rPr lang="en-US"/>
            <a:t>Facade Pattern</a:t>
          </a:r>
        </a:p>
      </dgm:t>
    </dgm:pt>
    <dgm:pt modelId="{AF969D3F-05FB-4BE8-9B21-A36FED09AD21}" type="parTrans" cxnId="{485B77E5-989F-4089-8D79-1A73ADB5D593}">
      <dgm:prSet/>
      <dgm:spPr/>
      <dgm:t>
        <a:bodyPr/>
        <a:lstStyle/>
        <a:p>
          <a:endParaRPr lang="en-US"/>
        </a:p>
      </dgm:t>
    </dgm:pt>
    <dgm:pt modelId="{4D4039A2-89DE-413E-8ED6-13D05D2FE4F1}" type="sibTrans" cxnId="{485B77E5-989F-4089-8D79-1A73ADB5D593}">
      <dgm:prSet/>
      <dgm:spPr/>
      <dgm:t>
        <a:bodyPr/>
        <a:lstStyle/>
        <a:p>
          <a:endParaRPr lang="en-US"/>
        </a:p>
      </dgm:t>
    </dgm:pt>
    <dgm:pt modelId="{47FA30EB-1721-4FFD-975C-E9694251F176}">
      <dgm:prSet/>
      <dgm:spPr/>
      <dgm:t>
        <a:bodyPr/>
        <a:lstStyle/>
        <a:p>
          <a:r>
            <a:rPr lang="en-US"/>
            <a:t>Behavioral Pattern</a:t>
          </a:r>
        </a:p>
      </dgm:t>
    </dgm:pt>
    <dgm:pt modelId="{5CE76C59-B7DD-4363-8825-E0297F96C679}" type="parTrans" cxnId="{8C679AFF-8315-4155-8C16-068B93EA9E08}">
      <dgm:prSet/>
      <dgm:spPr/>
      <dgm:t>
        <a:bodyPr/>
        <a:lstStyle/>
        <a:p>
          <a:endParaRPr lang="en-US"/>
        </a:p>
      </dgm:t>
    </dgm:pt>
    <dgm:pt modelId="{3D9048C2-48D9-4820-9CFC-C4E850817078}" type="sibTrans" cxnId="{8C679AFF-8315-4155-8C16-068B93EA9E08}">
      <dgm:prSet/>
      <dgm:spPr/>
      <dgm:t>
        <a:bodyPr/>
        <a:lstStyle/>
        <a:p>
          <a:endParaRPr lang="en-US"/>
        </a:p>
      </dgm:t>
    </dgm:pt>
    <dgm:pt modelId="{FE6CA57A-BC7E-4442-996B-EA6214FFC2CC}">
      <dgm:prSet/>
      <dgm:spPr/>
      <dgm:t>
        <a:bodyPr/>
        <a:lstStyle/>
        <a:p>
          <a:r>
            <a:rPr lang="en-US"/>
            <a:t>Strategy Patttern</a:t>
          </a:r>
        </a:p>
      </dgm:t>
    </dgm:pt>
    <dgm:pt modelId="{1C56D5F5-FC93-457C-84D1-35755D086F33}" type="parTrans" cxnId="{B355EBAC-7B42-449C-8EA4-FF6DC9795F7C}">
      <dgm:prSet/>
      <dgm:spPr/>
      <dgm:t>
        <a:bodyPr/>
        <a:lstStyle/>
        <a:p>
          <a:endParaRPr lang="en-US"/>
        </a:p>
      </dgm:t>
    </dgm:pt>
    <dgm:pt modelId="{3EB31042-3ED7-45B5-A7D3-3787842D4078}" type="sibTrans" cxnId="{B355EBAC-7B42-449C-8EA4-FF6DC9795F7C}">
      <dgm:prSet/>
      <dgm:spPr/>
      <dgm:t>
        <a:bodyPr/>
        <a:lstStyle/>
        <a:p>
          <a:endParaRPr lang="en-US"/>
        </a:p>
      </dgm:t>
    </dgm:pt>
    <dgm:pt modelId="{A4648537-60C3-4748-BFD5-1031AE311EFB}" type="pres">
      <dgm:prSet presAssocID="{EB50309F-BF85-4571-8C04-33A5C50CA644}" presName="linear" presStyleCnt="0">
        <dgm:presLayoutVars>
          <dgm:dir/>
          <dgm:animLvl val="lvl"/>
          <dgm:resizeHandles val="exact"/>
        </dgm:presLayoutVars>
      </dgm:prSet>
      <dgm:spPr/>
    </dgm:pt>
    <dgm:pt modelId="{37E7140A-AA09-CA4A-9768-8E6D7217E50E}" type="pres">
      <dgm:prSet presAssocID="{5BBB7211-10A8-45A1-B67A-02A9CCCE84C9}" presName="parentLin" presStyleCnt="0"/>
      <dgm:spPr/>
    </dgm:pt>
    <dgm:pt modelId="{D02B8F1E-6E3B-6C41-8CD5-9BAE6559B468}" type="pres">
      <dgm:prSet presAssocID="{5BBB7211-10A8-45A1-B67A-02A9CCCE84C9}" presName="parentLeftMargin" presStyleLbl="node1" presStyleIdx="0" presStyleCnt="3"/>
      <dgm:spPr/>
    </dgm:pt>
    <dgm:pt modelId="{FA5DB0A0-4B77-E04C-AEED-F66C98E1F2F6}" type="pres">
      <dgm:prSet presAssocID="{5BBB7211-10A8-45A1-B67A-02A9CCCE84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5017732-DCCD-4E40-87DD-FC8764697722}" type="pres">
      <dgm:prSet presAssocID="{5BBB7211-10A8-45A1-B67A-02A9CCCE84C9}" presName="negativeSpace" presStyleCnt="0"/>
      <dgm:spPr/>
    </dgm:pt>
    <dgm:pt modelId="{E074C81B-E972-F943-B173-6C8347642337}" type="pres">
      <dgm:prSet presAssocID="{5BBB7211-10A8-45A1-B67A-02A9CCCE84C9}" presName="childText" presStyleLbl="conFgAcc1" presStyleIdx="0" presStyleCnt="3">
        <dgm:presLayoutVars>
          <dgm:bulletEnabled val="1"/>
        </dgm:presLayoutVars>
      </dgm:prSet>
      <dgm:spPr/>
    </dgm:pt>
    <dgm:pt modelId="{307A20B2-89FB-2B4A-A810-306566F8ACC5}" type="pres">
      <dgm:prSet presAssocID="{E916A60F-77E8-4E25-86A8-6B10772DCF7F}" presName="spaceBetweenRectangles" presStyleCnt="0"/>
      <dgm:spPr/>
    </dgm:pt>
    <dgm:pt modelId="{86F164F2-2450-A449-8C97-E836856D8E82}" type="pres">
      <dgm:prSet presAssocID="{867E70B3-2162-45C5-BA34-3EAE4B5D3756}" presName="parentLin" presStyleCnt="0"/>
      <dgm:spPr/>
    </dgm:pt>
    <dgm:pt modelId="{74B23FFD-7397-8C48-9374-B3D9D9C9E25C}" type="pres">
      <dgm:prSet presAssocID="{867E70B3-2162-45C5-BA34-3EAE4B5D3756}" presName="parentLeftMargin" presStyleLbl="node1" presStyleIdx="0" presStyleCnt="3"/>
      <dgm:spPr/>
    </dgm:pt>
    <dgm:pt modelId="{06D812A5-35F0-6B46-AEE8-F54A0C157364}" type="pres">
      <dgm:prSet presAssocID="{867E70B3-2162-45C5-BA34-3EAE4B5D37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73261E-2299-C843-A3A0-F09B4E1115D4}" type="pres">
      <dgm:prSet presAssocID="{867E70B3-2162-45C5-BA34-3EAE4B5D3756}" presName="negativeSpace" presStyleCnt="0"/>
      <dgm:spPr/>
    </dgm:pt>
    <dgm:pt modelId="{11042CC2-9E39-AB48-8E85-6C3B57B4331B}" type="pres">
      <dgm:prSet presAssocID="{867E70B3-2162-45C5-BA34-3EAE4B5D3756}" presName="childText" presStyleLbl="conFgAcc1" presStyleIdx="1" presStyleCnt="3">
        <dgm:presLayoutVars>
          <dgm:bulletEnabled val="1"/>
        </dgm:presLayoutVars>
      </dgm:prSet>
      <dgm:spPr/>
    </dgm:pt>
    <dgm:pt modelId="{DA976B75-6D4D-8046-9214-4F1BC69952D9}" type="pres">
      <dgm:prSet presAssocID="{39ED0362-BF02-4A60-812F-F3FA0E2F1E40}" presName="spaceBetweenRectangles" presStyleCnt="0"/>
      <dgm:spPr/>
    </dgm:pt>
    <dgm:pt modelId="{213C7A49-6A11-C948-A14C-762E7958DC4D}" type="pres">
      <dgm:prSet presAssocID="{47FA30EB-1721-4FFD-975C-E9694251F176}" presName="parentLin" presStyleCnt="0"/>
      <dgm:spPr/>
    </dgm:pt>
    <dgm:pt modelId="{C6EFFA08-50F3-BC46-8661-48D8CEC106AC}" type="pres">
      <dgm:prSet presAssocID="{47FA30EB-1721-4FFD-975C-E9694251F176}" presName="parentLeftMargin" presStyleLbl="node1" presStyleIdx="1" presStyleCnt="3"/>
      <dgm:spPr/>
    </dgm:pt>
    <dgm:pt modelId="{9701B4AB-200F-464A-9346-4FAA37614BAB}" type="pres">
      <dgm:prSet presAssocID="{47FA30EB-1721-4FFD-975C-E9694251F17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7F6DBB3-37C3-4C45-87ED-E36CFADB5598}" type="pres">
      <dgm:prSet presAssocID="{47FA30EB-1721-4FFD-975C-E9694251F176}" presName="negativeSpace" presStyleCnt="0"/>
      <dgm:spPr/>
    </dgm:pt>
    <dgm:pt modelId="{39B5CD1E-52CE-A643-8B22-D9ACBB68ACDD}" type="pres">
      <dgm:prSet presAssocID="{47FA30EB-1721-4FFD-975C-E9694251F17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123120E-F1AF-4B42-AB27-0D77399D5D07}" type="presOf" srcId="{867E70B3-2162-45C5-BA34-3EAE4B5D3756}" destId="{06D812A5-35F0-6B46-AEE8-F54A0C157364}" srcOrd="1" destOrd="0" presId="urn:microsoft.com/office/officeart/2005/8/layout/list1"/>
    <dgm:cxn modelId="{C7350819-CF5C-4E0B-9947-1BB931874AA6}" srcId="{EB50309F-BF85-4571-8C04-33A5C50CA644}" destId="{867E70B3-2162-45C5-BA34-3EAE4B5D3756}" srcOrd="1" destOrd="0" parTransId="{76B6DE88-527C-4FF7-9D9B-0D141A4FF0C5}" sibTransId="{39ED0362-BF02-4A60-812F-F3FA0E2F1E40}"/>
    <dgm:cxn modelId="{67F65E33-640F-7E40-B9A8-9019C17D75AA}" type="presOf" srcId="{5BBB7211-10A8-45A1-B67A-02A9CCCE84C9}" destId="{D02B8F1E-6E3B-6C41-8CD5-9BAE6559B468}" srcOrd="0" destOrd="0" presId="urn:microsoft.com/office/officeart/2005/8/layout/list1"/>
    <dgm:cxn modelId="{93938B5E-2DBD-9843-8284-BB7E3EAAB86E}" type="presOf" srcId="{47FA30EB-1721-4FFD-975C-E9694251F176}" destId="{C6EFFA08-50F3-BC46-8661-48D8CEC106AC}" srcOrd="0" destOrd="0" presId="urn:microsoft.com/office/officeart/2005/8/layout/list1"/>
    <dgm:cxn modelId="{FB7F6580-65E1-4A50-B9A5-ACB1DE25E65B}" srcId="{EB50309F-BF85-4571-8C04-33A5C50CA644}" destId="{5BBB7211-10A8-45A1-B67A-02A9CCCE84C9}" srcOrd="0" destOrd="0" parTransId="{B7D3C0D5-0089-4885-AE7D-3BBF453C094A}" sibTransId="{E916A60F-77E8-4E25-86A8-6B10772DCF7F}"/>
    <dgm:cxn modelId="{37C9C791-5845-1E4A-8CEA-529E012636C4}" type="presOf" srcId="{47FA30EB-1721-4FFD-975C-E9694251F176}" destId="{9701B4AB-200F-464A-9346-4FAA37614BAB}" srcOrd="1" destOrd="0" presId="urn:microsoft.com/office/officeart/2005/8/layout/list1"/>
    <dgm:cxn modelId="{747F9393-CCD3-454F-B68F-D9220B1D52CA}" srcId="{5BBB7211-10A8-45A1-B67A-02A9CCCE84C9}" destId="{70871896-8338-4193-8579-E581D13F6615}" srcOrd="0" destOrd="0" parTransId="{2D6BC3D0-D568-4776-AFA2-1BC14A1DE330}" sibTransId="{EDCBE94E-4FB8-4FC6-8866-5724CBE61558}"/>
    <dgm:cxn modelId="{89C5CD95-E4C4-FA40-9D01-2740689DC077}" type="presOf" srcId="{867E70B3-2162-45C5-BA34-3EAE4B5D3756}" destId="{74B23FFD-7397-8C48-9374-B3D9D9C9E25C}" srcOrd="0" destOrd="0" presId="urn:microsoft.com/office/officeart/2005/8/layout/list1"/>
    <dgm:cxn modelId="{854650A8-F211-1A4F-8E80-9A4729949209}" type="presOf" srcId="{FE6CA57A-BC7E-4442-996B-EA6214FFC2CC}" destId="{39B5CD1E-52CE-A643-8B22-D9ACBB68ACDD}" srcOrd="0" destOrd="0" presId="urn:microsoft.com/office/officeart/2005/8/layout/list1"/>
    <dgm:cxn modelId="{B355EBAC-7B42-449C-8EA4-FF6DC9795F7C}" srcId="{47FA30EB-1721-4FFD-975C-E9694251F176}" destId="{FE6CA57A-BC7E-4442-996B-EA6214FFC2CC}" srcOrd="0" destOrd="0" parTransId="{1C56D5F5-FC93-457C-84D1-35755D086F33}" sibTransId="{3EB31042-3ED7-45B5-A7D3-3787842D4078}"/>
    <dgm:cxn modelId="{51F445D5-8A71-8449-9238-B29E83EF1935}" type="presOf" srcId="{EB50309F-BF85-4571-8C04-33A5C50CA644}" destId="{A4648537-60C3-4748-BFD5-1031AE311EFB}" srcOrd="0" destOrd="0" presId="urn:microsoft.com/office/officeart/2005/8/layout/list1"/>
    <dgm:cxn modelId="{4ACCB8DA-D7D3-614B-B8D0-D18C28AD3E96}" type="presOf" srcId="{FE213F15-1765-4F8C-93E2-4C5770572626}" destId="{11042CC2-9E39-AB48-8E85-6C3B57B4331B}" srcOrd="0" destOrd="0" presId="urn:microsoft.com/office/officeart/2005/8/layout/list1"/>
    <dgm:cxn modelId="{485B77E5-989F-4089-8D79-1A73ADB5D593}" srcId="{867E70B3-2162-45C5-BA34-3EAE4B5D3756}" destId="{FE213F15-1765-4F8C-93E2-4C5770572626}" srcOrd="0" destOrd="0" parTransId="{AF969D3F-05FB-4BE8-9B21-A36FED09AD21}" sibTransId="{4D4039A2-89DE-413E-8ED6-13D05D2FE4F1}"/>
    <dgm:cxn modelId="{96FBF3E9-B382-EF40-9B93-4CA7F6D1E396}" type="presOf" srcId="{70871896-8338-4193-8579-E581D13F6615}" destId="{E074C81B-E972-F943-B173-6C8347642337}" srcOrd="0" destOrd="0" presId="urn:microsoft.com/office/officeart/2005/8/layout/list1"/>
    <dgm:cxn modelId="{8FB946F0-7FB3-8D47-8976-8288520B03F3}" type="presOf" srcId="{5BBB7211-10A8-45A1-B67A-02A9CCCE84C9}" destId="{FA5DB0A0-4B77-E04C-AEED-F66C98E1F2F6}" srcOrd="1" destOrd="0" presId="urn:microsoft.com/office/officeart/2005/8/layout/list1"/>
    <dgm:cxn modelId="{8C679AFF-8315-4155-8C16-068B93EA9E08}" srcId="{EB50309F-BF85-4571-8C04-33A5C50CA644}" destId="{47FA30EB-1721-4FFD-975C-E9694251F176}" srcOrd="2" destOrd="0" parTransId="{5CE76C59-B7DD-4363-8825-E0297F96C679}" sibTransId="{3D9048C2-48D9-4820-9CFC-C4E850817078}"/>
    <dgm:cxn modelId="{5E9E77A3-2F9A-064C-A298-051F754C3EBF}" type="presParOf" srcId="{A4648537-60C3-4748-BFD5-1031AE311EFB}" destId="{37E7140A-AA09-CA4A-9768-8E6D7217E50E}" srcOrd="0" destOrd="0" presId="urn:microsoft.com/office/officeart/2005/8/layout/list1"/>
    <dgm:cxn modelId="{2E1DE811-DF4F-CF40-8F8E-04B8D9FAD951}" type="presParOf" srcId="{37E7140A-AA09-CA4A-9768-8E6D7217E50E}" destId="{D02B8F1E-6E3B-6C41-8CD5-9BAE6559B468}" srcOrd="0" destOrd="0" presId="urn:microsoft.com/office/officeart/2005/8/layout/list1"/>
    <dgm:cxn modelId="{5A7E29E0-EB28-774A-954A-7277582982A7}" type="presParOf" srcId="{37E7140A-AA09-CA4A-9768-8E6D7217E50E}" destId="{FA5DB0A0-4B77-E04C-AEED-F66C98E1F2F6}" srcOrd="1" destOrd="0" presId="urn:microsoft.com/office/officeart/2005/8/layout/list1"/>
    <dgm:cxn modelId="{7CC183C9-142F-0A45-8EAE-E6BB044EA4C6}" type="presParOf" srcId="{A4648537-60C3-4748-BFD5-1031AE311EFB}" destId="{85017732-DCCD-4E40-87DD-FC8764697722}" srcOrd="1" destOrd="0" presId="urn:microsoft.com/office/officeart/2005/8/layout/list1"/>
    <dgm:cxn modelId="{BBB04064-E57D-6D44-BC1E-C587B9EFFED9}" type="presParOf" srcId="{A4648537-60C3-4748-BFD5-1031AE311EFB}" destId="{E074C81B-E972-F943-B173-6C8347642337}" srcOrd="2" destOrd="0" presId="urn:microsoft.com/office/officeart/2005/8/layout/list1"/>
    <dgm:cxn modelId="{87A61459-0190-4144-AEB4-1E0A2B406DE2}" type="presParOf" srcId="{A4648537-60C3-4748-BFD5-1031AE311EFB}" destId="{307A20B2-89FB-2B4A-A810-306566F8ACC5}" srcOrd="3" destOrd="0" presId="urn:microsoft.com/office/officeart/2005/8/layout/list1"/>
    <dgm:cxn modelId="{552D69F0-E04A-2542-B7E2-0C61763279FE}" type="presParOf" srcId="{A4648537-60C3-4748-BFD5-1031AE311EFB}" destId="{86F164F2-2450-A449-8C97-E836856D8E82}" srcOrd="4" destOrd="0" presId="urn:microsoft.com/office/officeart/2005/8/layout/list1"/>
    <dgm:cxn modelId="{E5D5DECA-1EC6-AB45-95CC-38AB3947091D}" type="presParOf" srcId="{86F164F2-2450-A449-8C97-E836856D8E82}" destId="{74B23FFD-7397-8C48-9374-B3D9D9C9E25C}" srcOrd="0" destOrd="0" presId="urn:microsoft.com/office/officeart/2005/8/layout/list1"/>
    <dgm:cxn modelId="{6B3A86E2-7928-2648-958D-4767D796DEDC}" type="presParOf" srcId="{86F164F2-2450-A449-8C97-E836856D8E82}" destId="{06D812A5-35F0-6B46-AEE8-F54A0C157364}" srcOrd="1" destOrd="0" presId="urn:microsoft.com/office/officeart/2005/8/layout/list1"/>
    <dgm:cxn modelId="{38F94D16-A816-2244-B053-ACF166CBDFAB}" type="presParOf" srcId="{A4648537-60C3-4748-BFD5-1031AE311EFB}" destId="{B473261E-2299-C843-A3A0-F09B4E1115D4}" srcOrd="5" destOrd="0" presId="urn:microsoft.com/office/officeart/2005/8/layout/list1"/>
    <dgm:cxn modelId="{52577293-6E82-834B-B831-19C446753A32}" type="presParOf" srcId="{A4648537-60C3-4748-BFD5-1031AE311EFB}" destId="{11042CC2-9E39-AB48-8E85-6C3B57B4331B}" srcOrd="6" destOrd="0" presId="urn:microsoft.com/office/officeart/2005/8/layout/list1"/>
    <dgm:cxn modelId="{57E9113D-F3D6-4040-A5CA-509A04BFF1C0}" type="presParOf" srcId="{A4648537-60C3-4748-BFD5-1031AE311EFB}" destId="{DA976B75-6D4D-8046-9214-4F1BC69952D9}" srcOrd="7" destOrd="0" presId="urn:microsoft.com/office/officeart/2005/8/layout/list1"/>
    <dgm:cxn modelId="{41F55AED-CBA1-3E49-A0C8-CB6DDA7C781E}" type="presParOf" srcId="{A4648537-60C3-4748-BFD5-1031AE311EFB}" destId="{213C7A49-6A11-C948-A14C-762E7958DC4D}" srcOrd="8" destOrd="0" presId="urn:microsoft.com/office/officeart/2005/8/layout/list1"/>
    <dgm:cxn modelId="{0163B2CE-A0D5-094E-A102-2C455E80AF39}" type="presParOf" srcId="{213C7A49-6A11-C948-A14C-762E7958DC4D}" destId="{C6EFFA08-50F3-BC46-8661-48D8CEC106AC}" srcOrd="0" destOrd="0" presId="urn:microsoft.com/office/officeart/2005/8/layout/list1"/>
    <dgm:cxn modelId="{0AE3F450-6E73-C046-9A5C-869EAF57190C}" type="presParOf" srcId="{213C7A49-6A11-C948-A14C-762E7958DC4D}" destId="{9701B4AB-200F-464A-9346-4FAA37614BAB}" srcOrd="1" destOrd="0" presId="urn:microsoft.com/office/officeart/2005/8/layout/list1"/>
    <dgm:cxn modelId="{CEAD3042-63C5-D348-B9FC-2B858AADF7B4}" type="presParOf" srcId="{A4648537-60C3-4748-BFD5-1031AE311EFB}" destId="{87F6DBB3-37C3-4C45-87ED-E36CFADB5598}" srcOrd="9" destOrd="0" presId="urn:microsoft.com/office/officeart/2005/8/layout/list1"/>
    <dgm:cxn modelId="{2B33C6BD-CD1A-5747-91CB-7FD93AA017C6}" type="presParOf" srcId="{A4648537-60C3-4748-BFD5-1031AE311EFB}" destId="{39B5CD1E-52CE-A643-8B22-D9ACBB68ACD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218327-6B91-4013-8548-536B15C5BC6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521FB3-047B-43C1-A050-D6DCBFF55401}">
      <dgm:prSet/>
      <dgm:spPr/>
      <dgm:t>
        <a:bodyPr/>
        <a:lstStyle/>
        <a:p>
          <a:r>
            <a:rPr lang="en-US"/>
            <a:t>We are planning to run a pawn shop </a:t>
          </a:r>
        </a:p>
      </dgm:t>
    </dgm:pt>
    <dgm:pt modelId="{887CB674-CE3E-4409-AF1A-5A16212AE72C}" type="parTrans" cxnId="{F2D6AAF8-A196-4A5C-A278-0FA2BC7C1543}">
      <dgm:prSet/>
      <dgm:spPr/>
      <dgm:t>
        <a:bodyPr/>
        <a:lstStyle/>
        <a:p>
          <a:endParaRPr lang="en-US"/>
        </a:p>
      </dgm:t>
    </dgm:pt>
    <dgm:pt modelId="{19A29923-D095-4246-A796-EB02CCE2DEAB}" type="sibTrans" cxnId="{F2D6AAF8-A196-4A5C-A278-0FA2BC7C1543}">
      <dgm:prSet/>
      <dgm:spPr/>
      <dgm:t>
        <a:bodyPr/>
        <a:lstStyle/>
        <a:p>
          <a:endParaRPr lang="en-US"/>
        </a:p>
      </dgm:t>
    </dgm:pt>
    <dgm:pt modelId="{07D1749B-0BCD-4DAF-B116-5D0796B09898}">
      <dgm:prSet/>
      <dgm:spPr/>
      <dgm:t>
        <a:bodyPr/>
        <a:lstStyle/>
        <a:p>
          <a:r>
            <a:rPr lang="en-US" dirty="0"/>
            <a:t>We are good one not to most extreme right</a:t>
          </a:r>
        </a:p>
      </dgm:t>
    </dgm:pt>
    <dgm:pt modelId="{0CA9B313-45B2-4142-96C6-E60E3A14177F}" type="parTrans" cxnId="{B43DB4BE-3062-4703-AB4D-03892F4EFBF1}">
      <dgm:prSet/>
      <dgm:spPr/>
      <dgm:t>
        <a:bodyPr/>
        <a:lstStyle/>
        <a:p>
          <a:endParaRPr lang="en-US"/>
        </a:p>
      </dgm:t>
    </dgm:pt>
    <dgm:pt modelId="{0AE86F60-F8E8-418F-8B50-3F37CCEBF0FE}" type="sibTrans" cxnId="{B43DB4BE-3062-4703-AB4D-03892F4EFBF1}">
      <dgm:prSet/>
      <dgm:spPr/>
      <dgm:t>
        <a:bodyPr/>
        <a:lstStyle/>
        <a:p>
          <a:endParaRPr lang="en-US"/>
        </a:p>
      </dgm:t>
    </dgm:pt>
    <dgm:pt modelId="{351584C9-97AF-4F6B-9CDD-59B5831B781E}">
      <dgm:prSet/>
      <dgm:spPr/>
      <dgm:t>
        <a:bodyPr/>
        <a:lstStyle/>
        <a:p>
          <a:r>
            <a:rPr lang="en-US"/>
            <a:t>Let us see our strategy</a:t>
          </a:r>
        </a:p>
      </dgm:t>
    </dgm:pt>
    <dgm:pt modelId="{26562509-8C21-485D-A7E0-D361CC793735}" type="parTrans" cxnId="{E6AF253B-DF6D-4030-8DB2-8CE61B5DA9C2}">
      <dgm:prSet/>
      <dgm:spPr/>
      <dgm:t>
        <a:bodyPr/>
        <a:lstStyle/>
        <a:p>
          <a:endParaRPr lang="en-US"/>
        </a:p>
      </dgm:t>
    </dgm:pt>
    <dgm:pt modelId="{BE5A12DF-EEB4-4764-8A1B-95273AEEE65B}" type="sibTrans" cxnId="{E6AF253B-DF6D-4030-8DB2-8CE61B5DA9C2}">
      <dgm:prSet/>
      <dgm:spPr/>
      <dgm:t>
        <a:bodyPr/>
        <a:lstStyle/>
        <a:p>
          <a:endParaRPr lang="en-US"/>
        </a:p>
      </dgm:t>
    </dgm:pt>
    <dgm:pt modelId="{32CACF1A-7947-BF46-9DF2-5822E34044AA}" type="pres">
      <dgm:prSet presAssocID="{9E218327-6B91-4013-8548-536B15C5BC65}" presName="vert0" presStyleCnt="0">
        <dgm:presLayoutVars>
          <dgm:dir/>
          <dgm:animOne val="branch"/>
          <dgm:animLvl val="lvl"/>
        </dgm:presLayoutVars>
      </dgm:prSet>
      <dgm:spPr/>
    </dgm:pt>
    <dgm:pt modelId="{1AE0D582-CFBB-5441-8260-1E0CB10CD4F2}" type="pres">
      <dgm:prSet presAssocID="{0B521FB3-047B-43C1-A050-D6DCBFF55401}" presName="thickLine" presStyleLbl="alignNode1" presStyleIdx="0" presStyleCnt="3"/>
      <dgm:spPr/>
    </dgm:pt>
    <dgm:pt modelId="{A1B2152C-2476-764C-8159-80BC3AB05997}" type="pres">
      <dgm:prSet presAssocID="{0B521FB3-047B-43C1-A050-D6DCBFF55401}" presName="horz1" presStyleCnt="0"/>
      <dgm:spPr/>
    </dgm:pt>
    <dgm:pt modelId="{31315376-60D9-EA45-8DFD-72BBD771224A}" type="pres">
      <dgm:prSet presAssocID="{0B521FB3-047B-43C1-A050-D6DCBFF55401}" presName="tx1" presStyleLbl="revTx" presStyleIdx="0" presStyleCnt="3"/>
      <dgm:spPr/>
    </dgm:pt>
    <dgm:pt modelId="{9E52C140-03AD-5240-A414-FB03B0C637A6}" type="pres">
      <dgm:prSet presAssocID="{0B521FB3-047B-43C1-A050-D6DCBFF55401}" presName="vert1" presStyleCnt="0"/>
      <dgm:spPr/>
    </dgm:pt>
    <dgm:pt modelId="{F38791D8-6B42-954B-8F0F-62F2DA15D58F}" type="pres">
      <dgm:prSet presAssocID="{07D1749B-0BCD-4DAF-B116-5D0796B09898}" presName="thickLine" presStyleLbl="alignNode1" presStyleIdx="1" presStyleCnt="3"/>
      <dgm:spPr/>
    </dgm:pt>
    <dgm:pt modelId="{CCABC63F-C409-E64D-8F2F-7A060748DFC5}" type="pres">
      <dgm:prSet presAssocID="{07D1749B-0BCD-4DAF-B116-5D0796B09898}" presName="horz1" presStyleCnt="0"/>
      <dgm:spPr/>
    </dgm:pt>
    <dgm:pt modelId="{42EE1CCA-B402-A146-853E-41638B594129}" type="pres">
      <dgm:prSet presAssocID="{07D1749B-0BCD-4DAF-B116-5D0796B09898}" presName="tx1" presStyleLbl="revTx" presStyleIdx="1" presStyleCnt="3"/>
      <dgm:spPr/>
    </dgm:pt>
    <dgm:pt modelId="{C844AC27-F301-F648-9DC8-93CE1F7E8C93}" type="pres">
      <dgm:prSet presAssocID="{07D1749B-0BCD-4DAF-B116-5D0796B09898}" presName="vert1" presStyleCnt="0"/>
      <dgm:spPr/>
    </dgm:pt>
    <dgm:pt modelId="{34E89A83-1492-F44A-A46A-13AB86208E9D}" type="pres">
      <dgm:prSet presAssocID="{351584C9-97AF-4F6B-9CDD-59B5831B781E}" presName="thickLine" presStyleLbl="alignNode1" presStyleIdx="2" presStyleCnt="3"/>
      <dgm:spPr/>
    </dgm:pt>
    <dgm:pt modelId="{DF27CDEF-C790-7F4A-8169-88DBD9E6638D}" type="pres">
      <dgm:prSet presAssocID="{351584C9-97AF-4F6B-9CDD-59B5831B781E}" presName="horz1" presStyleCnt="0"/>
      <dgm:spPr/>
    </dgm:pt>
    <dgm:pt modelId="{1516C3D8-AC37-5845-8D3D-2CAC4094F32B}" type="pres">
      <dgm:prSet presAssocID="{351584C9-97AF-4F6B-9CDD-59B5831B781E}" presName="tx1" presStyleLbl="revTx" presStyleIdx="2" presStyleCnt="3"/>
      <dgm:spPr/>
    </dgm:pt>
    <dgm:pt modelId="{5B1917A3-C3E2-8844-A1D4-780D312877B8}" type="pres">
      <dgm:prSet presAssocID="{351584C9-97AF-4F6B-9CDD-59B5831B781E}" presName="vert1" presStyleCnt="0"/>
      <dgm:spPr/>
    </dgm:pt>
  </dgm:ptLst>
  <dgm:cxnLst>
    <dgm:cxn modelId="{8363151F-8C99-664E-BAD6-08667DAA726D}" type="presOf" srcId="{07D1749B-0BCD-4DAF-B116-5D0796B09898}" destId="{42EE1CCA-B402-A146-853E-41638B594129}" srcOrd="0" destOrd="0" presId="urn:microsoft.com/office/officeart/2008/layout/LinedList"/>
    <dgm:cxn modelId="{C646B522-9260-064F-994F-43A17BF8D738}" type="presOf" srcId="{0B521FB3-047B-43C1-A050-D6DCBFF55401}" destId="{31315376-60D9-EA45-8DFD-72BBD771224A}" srcOrd="0" destOrd="0" presId="urn:microsoft.com/office/officeart/2008/layout/LinedList"/>
    <dgm:cxn modelId="{E6AF253B-DF6D-4030-8DB2-8CE61B5DA9C2}" srcId="{9E218327-6B91-4013-8548-536B15C5BC65}" destId="{351584C9-97AF-4F6B-9CDD-59B5831B781E}" srcOrd="2" destOrd="0" parTransId="{26562509-8C21-485D-A7E0-D361CC793735}" sibTransId="{BE5A12DF-EEB4-4764-8A1B-95273AEEE65B}"/>
    <dgm:cxn modelId="{B43DB4BE-3062-4703-AB4D-03892F4EFBF1}" srcId="{9E218327-6B91-4013-8548-536B15C5BC65}" destId="{07D1749B-0BCD-4DAF-B116-5D0796B09898}" srcOrd="1" destOrd="0" parTransId="{0CA9B313-45B2-4142-96C6-E60E3A14177F}" sibTransId="{0AE86F60-F8E8-418F-8B50-3F37CCEBF0FE}"/>
    <dgm:cxn modelId="{A65E60C5-A0F5-2842-841A-7C036B0A2AA3}" type="presOf" srcId="{351584C9-97AF-4F6B-9CDD-59B5831B781E}" destId="{1516C3D8-AC37-5845-8D3D-2CAC4094F32B}" srcOrd="0" destOrd="0" presId="urn:microsoft.com/office/officeart/2008/layout/LinedList"/>
    <dgm:cxn modelId="{19C74CCF-E5CD-7741-872F-552B7110B103}" type="presOf" srcId="{9E218327-6B91-4013-8548-536B15C5BC65}" destId="{32CACF1A-7947-BF46-9DF2-5822E34044AA}" srcOrd="0" destOrd="0" presId="urn:microsoft.com/office/officeart/2008/layout/LinedList"/>
    <dgm:cxn modelId="{F2D6AAF8-A196-4A5C-A278-0FA2BC7C1543}" srcId="{9E218327-6B91-4013-8548-536B15C5BC65}" destId="{0B521FB3-047B-43C1-A050-D6DCBFF55401}" srcOrd="0" destOrd="0" parTransId="{887CB674-CE3E-4409-AF1A-5A16212AE72C}" sibTransId="{19A29923-D095-4246-A796-EB02CCE2DEAB}"/>
    <dgm:cxn modelId="{2157FFD3-7F31-5347-8701-8F97E31CD657}" type="presParOf" srcId="{32CACF1A-7947-BF46-9DF2-5822E34044AA}" destId="{1AE0D582-CFBB-5441-8260-1E0CB10CD4F2}" srcOrd="0" destOrd="0" presId="urn:microsoft.com/office/officeart/2008/layout/LinedList"/>
    <dgm:cxn modelId="{DC8730FD-0EA1-714C-A637-079662D5E73E}" type="presParOf" srcId="{32CACF1A-7947-BF46-9DF2-5822E34044AA}" destId="{A1B2152C-2476-764C-8159-80BC3AB05997}" srcOrd="1" destOrd="0" presId="urn:microsoft.com/office/officeart/2008/layout/LinedList"/>
    <dgm:cxn modelId="{E37D4984-C715-E64B-8EDD-E766B95E78D6}" type="presParOf" srcId="{A1B2152C-2476-764C-8159-80BC3AB05997}" destId="{31315376-60D9-EA45-8DFD-72BBD771224A}" srcOrd="0" destOrd="0" presId="urn:microsoft.com/office/officeart/2008/layout/LinedList"/>
    <dgm:cxn modelId="{BD833602-E08F-A743-9F85-E8AA0EEEE6E6}" type="presParOf" srcId="{A1B2152C-2476-764C-8159-80BC3AB05997}" destId="{9E52C140-03AD-5240-A414-FB03B0C637A6}" srcOrd="1" destOrd="0" presId="urn:microsoft.com/office/officeart/2008/layout/LinedList"/>
    <dgm:cxn modelId="{4CAAC6CA-558B-604C-B8AE-F59BD30FA27C}" type="presParOf" srcId="{32CACF1A-7947-BF46-9DF2-5822E34044AA}" destId="{F38791D8-6B42-954B-8F0F-62F2DA15D58F}" srcOrd="2" destOrd="0" presId="urn:microsoft.com/office/officeart/2008/layout/LinedList"/>
    <dgm:cxn modelId="{E5C36CF3-7ACA-824F-8BF8-0451AC3EE699}" type="presParOf" srcId="{32CACF1A-7947-BF46-9DF2-5822E34044AA}" destId="{CCABC63F-C409-E64D-8F2F-7A060748DFC5}" srcOrd="3" destOrd="0" presId="urn:microsoft.com/office/officeart/2008/layout/LinedList"/>
    <dgm:cxn modelId="{58236711-655F-7742-A3B8-5220C674CDDF}" type="presParOf" srcId="{CCABC63F-C409-E64D-8F2F-7A060748DFC5}" destId="{42EE1CCA-B402-A146-853E-41638B594129}" srcOrd="0" destOrd="0" presId="urn:microsoft.com/office/officeart/2008/layout/LinedList"/>
    <dgm:cxn modelId="{190AF7F7-AAEB-C14A-A14D-68E80D2944D4}" type="presParOf" srcId="{CCABC63F-C409-E64D-8F2F-7A060748DFC5}" destId="{C844AC27-F301-F648-9DC8-93CE1F7E8C93}" srcOrd="1" destOrd="0" presId="urn:microsoft.com/office/officeart/2008/layout/LinedList"/>
    <dgm:cxn modelId="{BDA94C2E-BDD7-EC48-B0EA-92252FD03AE6}" type="presParOf" srcId="{32CACF1A-7947-BF46-9DF2-5822E34044AA}" destId="{34E89A83-1492-F44A-A46A-13AB86208E9D}" srcOrd="4" destOrd="0" presId="urn:microsoft.com/office/officeart/2008/layout/LinedList"/>
    <dgm:cxn modelId="{0AB021DD-B868-1741-BDA7-4F4635BA74CC}" type="presParOf" srcId="{32CACF1A-7947-BF46-9DF2-5822E34044AA}" destId="{DF27CDEF-C790-7F4A-8169-88DBD9E6638D}" srcOrd="5" destOrd="0" presId="urn:microsoft.com/office/officeart/2008/layout/LinedList"/>
    <dgm:cxn modelId="{79D8885F-C586-0949-9619-16E59F9661DC}" type="presParOf" srcId="{DF27CDEF-C790-7F4A-8169-88DBD9E6638D}" destId="{1516C3D8-AC37-5845-8D3D-2CAC4094F32B}" srcOrd="0" destOrd="0" presId="urn:microsoft.com/office/officeart/2008/layout/LinedList"/>
    <dgm:cxn modelId="{A33A1263-F0F6-7646-A2FD-34944F273C4D}" type="presParOf" srcId="{DF27CDEF-C790-7F4A-8169-88DBD9E6638D}" destId="{5B1917A3-C3E2-8844-A1D4-780D312877B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C81B-E972-F943-B173-6C8347642337}">
      <dsp:nvSpPr>
        <dsp:cNvPr id="0" name=""/>
        <dsp:cNvSpPr/>
      </dsp:nvSpPr>
      <dsp:spPr>
        <a:xfrm>
          <a:off x="0" y="455318"/>
          <a:ext cx="6263640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624840" rIns="48612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Factory Pattern</a:t>
          </a:r>
        </a:p>
      </dsp:txBody>
      <dsp:txXfrm>
        <a:off x="0" y="455318"/>
        <a:ext cx="6263640" cy="1275750"/>
      </dsp:txXfrm>
    </dsp:sp>
    <dsp:sp modelId="{FA5DB0A0-4B77-E04C-AEED-F66C98E1F2F6}">
      <dsp:nvSpPr>
        <dsp:cNvPr id="0" name=""/>
        <dsp:cNvSpPr/>
      </dsp:nvSpPr>
      <dsp:spPr>
        <a:xfrm>
          <a:off x="313182" y="12518"/>
          <a:ext cx="4384548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Creational Patterns</a:t>
          </a:r>
        </a:p>
      </dsp:txBody>
      <dsp:txXfrm>
        <a:off x="356413" y="55749"/>
        <a:ext cx="4298086" cy="799138"/>
      </dsp:txXfrm>
    </dsp:sp>
    <dsp:sp modelId="{11042CC2-9E39-AB48-8E85-6C3B57B4331B}">
      <dsp:nvSpPr>
        <dsp:cNvPr id="0" name=""/>
        <dsp:cNvSpPr/>
      </dsp:nvSpPr>
      <dsp:spPr>
        <a:xfrm>
          <a:off x="0" y="2335868"/>
          <a:ext cx="6263640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624840" rIns="48612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Facade Pattern</a:t>
          </a:r>
        </a:p>
      </dsp:txBody>
      <dsp:txXfrm>
        <a:off x="0" y="2335868"/>
        <a:ext cx="6263640" cy="1275750"/>
      </dsp:txXfrm>
    </dsp:sp>
    <dsp:sp modelId="{06D812A5-35F0-6B46-AEE8-F54A0C157364}">
      <dsp:nvSpPr>
        <dsp:cNvPr id="0" name=""/>
        <dsp:cNvSpPr/>
      </dsp:nvSpPr>
      <dsp:spPr>
        <a:xfrm>
          <a:off x="313182" y="1893068"/>
          <a:ext cx="4384548" cy="8856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Structural Pattern</a:t>
          </a:r>
        </a:p>
      </dsp:txBody>
      <dsp:txXfrm>
        <a:off x="356413" y="1936299"/>
        <a:ext cx="4298086" cy="799138"/>
      </dsp:txXfrm>
    </dsp:sp>
    <dsp:sp modelId="{39B5CD1E-52CE-A643-8B22-D9ACBB68ACDD}">
      <dsp:nvSpPr>
        <dsp:cNvPr id="0" name=""/>
        <dsp:cNvSpPr/>
      </dsp:nvSpPr>
      <dsp:spPr>
        <a:xfrm>
          <a:off x="0" y="4216419"/>
          <a:ext cx="6263640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624840" rIns="48612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Strategy Patttern</a:t>
          </a:r>
        </a:p>
      </dsp:txBody>
      <dsp:txXfrm>
        <a:off x="0" y="4216419"/>
        <a:ext cx="6263640" cy="1275750"/>
      </dsp:txXfrm>
    </dsp:sp>
    <dsp:sp modelId="{9701B4AB-200F-464A-9346-4FAA37614BAB}">
      <dsp:nvSpPr>
        <dsp:cNvPr id="0" name=""/>
        <dsp:cNvSpPr/>
      </dsp:nvSpPr>
      <dsp:spPr>
        <a:xfrm>
          <a:off x="313182" y="3773619"/>
          <a:ext cx="4384548" cy="8856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Behavioral Pattern</a:t>
          </a:r>
        </a:p>
      </dsp:txBody>
      <dsp:txXfrm>
        <a:off x="356413" y="3816850"/>
        <a:ext cx="4298086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0D582-CFBB-5441-8260-1E0CB10CD4F2}">
      <dsp:nvSpPr>
        <dsp:cNvPr id="0" name=""/>
        <dsp:cNvSpPr/>
      </dsp:nvSpPr>
      <dsp:spPr>
        <a:xfrm>
          <a:off x="0" y="2145"/>
          <a:ext cx="40083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15376-60D9-EA45-8DFD-72BBD771224A}">
      <dsp:nvSpPr>
        <dsp:cNvPr id="0" name=""/>
        <dsp:cNvSpPr/>
      </dsp:nvSpPr>
      <dsp:spPr>
        <a:xfrm>
          <a:off x="0" y="2145"/>
          <a:ext cx="4008384" cy="1463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We are planning to run a pawn shop </a:t>
          </a:r>
        </a:p>
      </dsp:txBody>
      <dsp:txXfrm>
        <a:off x="0" y="2145"/>
        <a:ext cx="4008384" cy="1463230"/>
      </dsp:txXfrm>
    </dsp:sp>
    <dsp:sp modelId="{F38791D8-6B42-954B-8F0F-62F2DA15D58F}">
      <dsp:nvSpPr>
        <dsp:cNvPr id="0" name=""/>
        <dsp:cNvSpPr/>
      </dsp:nvSpPr>
      <dsp:spPr>
        <a:xfrm>
          <a:off x="0" y="1465375"/>
          <a:ext cx="40083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E1CCA-B402-A146-853E-41638B594129}">
      <dsp:nvSpPr>
        <dsp:cNvPr id="0" name=""/>
        <dsp:cNvSpPr/>
      </dsp:nvSpPr>
      <dsp:spPr>
        <a:xfrm>
          <a:off x="0" y="1465375"/>
          <a:ext cx="4008384" cy="1463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We are good one not to most extreme right</a:t>
          </a:r>
        </a:p>
      </dsp:txBody>
      <dsp:txXfrm>
        <a:off x="0" y="1465375"/>
        <a:ext cx="4008384" cy="1463230"/>
      </dsp:txXfrm>
    </dsp:sp>
    <dsp:sp modelId="{34E89A83-1492-F44A-A46A-13AB86208E9D}">
      <dsp:nvSpPr>
        <dsp:cNvPr id="0" name=""/>
        <dsp:cNvSpPr/>
      </dsp:nvSpPr>
      <dsp:spPr>
        <a:xfrm>
          <a:off x="0" y="2928606"/>
          <a:ext cx="40083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6C3D8-AC37-5845-8D3D-2CAC4094F32B}">
      <dsp:nvSpPr>
        <dsp:cNvPr id="0" name=""/>
        <dsp:cNvSpPr/>
      </dsp:nvSpPr>
      <dsp:spPr>
        <a:xfrm>
          <a:off x="0" y="2928606"/>
          <a:ext cx="4008384" cy="1463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Let us see our strategy</a:t>
          </a:r>
        </a:p>
      </dsp:txBody>
      <dsp:txXfrm>
        <a:off x="0" y="2928606"/>
        <a:ext cx="4008384" cy="1463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108B-C31D-8D7D-330A-1819D3917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068E5-DB80-2E09-30C4-D77DDA4BB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58F1-1B62-1989-FC0A-FCE851BF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501E-C84F-4446-88EF-428C10B2DAC7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053FE-AE2C-2316-A508-B1B9B4D1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6DE07-92F0-E487-3F7D-A936366F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685F-DF06-C04F-A1C7-86557E91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0602-24E1-B4C8-193C-676E18E3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6201B-834C-6F28-9BF5-128730DEF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D4BA3-1C97-05D0-4F87-ADC50D19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501E-C84F-4446-88EF-428C10B2DAC7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515E7-4606-98FB-C90C-F79CBD90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421DA-F5F4-DAB1-A0BA-A87E4D23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685F-DF06-C04F-A1C7-86557E91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1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DB484-9DE4-FE8F-0447-209196A7D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CAB6A-636D-FB9E-26D4-446912377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93CD5-E878-C13E-F64E-C51F6B60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501E-C84F-4446-88EF-428C10B2DAC7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059B7-B059-FBCC-0CD6-A3079692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F7D48-728D-8E28-92F4-9D28BF1C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685F-DF06-C04F-A1C7-86557E91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B2A9-9015-8607-1A62-497BF5FD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46A25-ECEC-4C1E-789D-9EA0162C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FA7D7-1E56-6126-C446-7B85887D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501E-C84F-4446-88EF-428C10B2DAC7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7E67-8EF4-6A90-32C5-A375CEC8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902E2-83F2-2F81-4576-63C86A9A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685F-DF06-C04F-A1C7-86557E91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1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446C-73CB-20AB-8F06-9E395832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AC708-DAED-D539-6ADB-716BE1C2A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ECC1F-6573-CCCB-72AD-652220CB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501E-C84F-4446-88EF-428C10B2DAC7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AD2A7-4F88-6472-DAE2-4D664BBD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ABAB2-07C4-0CEB-29F9-43D5CA2B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685F-DF06-C04F-A1C7-86557E91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7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5C09-1885-96AD-24BA-ABDD1C55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61EEF-12BE-4914-9F67-EB9872BD2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EC4E4-1A41-42BE-23DC-417459E65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14D57-A01E-95A0-C5A0-989B0E4F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501E-C84F-4446-88EF-428C10B2DAC7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C7C0A-BC8E-E418-A5DB-682DCA16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EF92-387A-7A67-BBBB-32D2A635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685F-DF06-C04F-A1C7-86557E91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4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B154-229A-72CB-D51A-9CB5FE40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E851F-6456-BEF4-4334-4896B55D9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2B466-FEA6-92EC-63B6-822362D23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A98FF-2EC3-2C6A-7C44-84211DF31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87E4F-1897-62AD-0D8D-5CFB78FE9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86666-AA93-C815-CA6C-52AC77FC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501E-C84F-4446-88EF-428C10B2DAC7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441FF-600E-4647-9156-65CC0842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E93BD-7E15-A5AD-45CF-C3AC56DD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685F-DF06-C04F-A1C7-86557E91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2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6771-16BC-578E-8A78-5292FF95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2D541-334A-5F5D-5C1F-3B084ACC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501E-C84F-4446-88EF-428C10B2DAC7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E178B-DC87-1F1B-C9F8-4128C0AC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37004-D5EC-8992-4E5C-75C8F699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685F-DF06-C04F-A1C7-86557E91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4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2FB1E-07CB-0AE6-EBB7-EE124F8B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501E-C84F-4446-88EF-428C10B2DAC7}" type="datetimeFigureOut">
              <a:rPr lang="en-US" smtClean="0"/>
              <a:t>6/13/22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E6F04-6B8A-A738-6315-56B90F31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F7C2B-E0AB-6AF0-F931-D1745591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685F-DF06-C04F-A1C7-86557E91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6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1D11-7877-8296-6A81-E4EA4534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4978-44E8-4660-7697-06F1B57D6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5577C-75EE-5CC1-2AC4-F764DB536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AF5EA-CD5E-69F1-1023-8D355157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501E-C84F-4446-88EF-428C10B2DAC7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7FC86-6DA2-62E8-CD0E-9FC4E9AA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407AE-CE5D-A48C-F0B7-4DF1836A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685F-DF06-C04F-A1C7-86557E91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7BEA-1147-22F8-EE58-4C9E8FE7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DFB2E-CE00-2927-4C81-4BF90AEB6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401C0-D865-DC4B-06C7-3709D22C6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47E43-D896-5C5B-10AB-2D8B0C27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501E-C84F-4446-88EF-428C10B2DAC7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135F9-FED7-5FCE-A41D-9CCD9CC2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1F253-3B80-8B32-FEF2-A56345F6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685F-DF06-C04F-A1C7-86557E91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2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CBA46C-5C7A-9D96-52D1-31CBE0E1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B29EC-8C54-12D3-A599-0087D9A5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3C448-8F66-BC32-B2C4-A5315653E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D501E-C84F-4446-88EF-428C10B2DAC7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0EFBB-3A83-3DA8-0A35-3BB63D9FD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C8E5-36C2-1A6F-0A57-DF1197174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685F-DF06-C04F-A1C7-86557E91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5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EB76F-DBC8-09F4-2BF0-40D003FA7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8000" dirty="0">
                <a:latin typeface="American Typewriter" panose="02090604020004020304" pitchFamily="18" charset="77"/>
              </a:rPr>
              <a:t>Design patterns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1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erson wearing a garment&#10;&#10;Description automatically generated with low confidence">
            <a:extLst>
              <a:ext uri="{FF2B5EF4-FFF2-40B4-BE49-F238E27FC236}">
                <a16:creationId xmlns:a16="http://schemas.microsoft.com/office/drawing/2014/main" id="{DCD419C5-C191-812B-AA7A-2D67B8B86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92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7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5250-97F1-0080-BFF3-646573C8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Patterns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EF399C-7582-B7B3-8938-5B456D0F0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2592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687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53267-1900-0EA8-B2B0-F822C5A9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Factory Pattern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in a suit and sunglasses&#10;&#10;Description automatically generated with medium confidence">
            <a:extLst>
              <a:ext uri="{FF2B5EF4-FFF2-40B4-BE49-F238E27FC236}">
                <a16:creationId xmlns:a16="http://schemas.microsoft.com/office/drawing/2014/main" id="{5A9FB288-2B35-0EAA-B1A8-E7BF77784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56" r="19149" b="-2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BF35B-7D45-69EC-D00B-B8D0DD4CF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5" y="2071316"/>
            <a:ext cx="6713552" cy="4114800"/>
          </a:xfrm>
        </p:spPr>
        <p:txBody>
          <a:bodyPr anchor="t">
            <a:normAutofit/>
          </a:bodyPr>
          <a:lstStyle/>
          <a:p>
            <a:r>
              <a:rPr lang="en-US" sz="2200" dirty="0"/>
              <a:t>User story</a:t>
            </a:r>
          </a:p>
          <a:p>
            <a:pPr lvl="1"/>
            <a:r>
              <a:rPr lang="en-US" sz="2200" dirty="0"/>
              <a:t>Once upon a time there lived a man who was known to be the big shot and ruled the trade</a:t>
            </a:r>
          </a:p>
          <a:p>
            <a:pPr lvl="1"/>
            <a:r>
              <a:rPr lang="en-US" sz="2200" dirty="0"/>
              <a:t>Secret – His x-good travels in all possible ways</a:t>
            </a:r>
          </a:p>
          <a:p>
            <a:r>
              <a:rPr lang="en-US" sz="2200" dirty="0"/>
              <a:t>Our story</a:t>
            </a:r>
          </a:p>
          <a:p>
            <a:pPr lvl="1"/>
            <a:r>
              <a:rPr lang="en-US" sz="2200" dirty="0"/>
              <a:t>We are the one that are 1 in million</a:t>
            </a:r>
          </a:p>
          <a:p>
            <a:pPr lvl="1"/>
            <a:r>
              <a:rPr lang="en-US" sz="2200" dirty="0"/>
              <a:t>We are the creators of mostly used device </a:t>
            </a:r>
          </a:p>
          <a:p>
            <a:pPr lvl="1"/>
            <a:r>
              <a:rPr lang="en-US" sz="2200" dirty="0"/>
              <a:t>We create all possible device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0718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E0B6E2-7CE8-4D86-87FC-4B58A7D8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94C810B-E028-9C5C-D387-3014EA3FD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910" r="1" b="1"/>
          <a:stretch/>
        </p:blipFill>
        <p:spPr>
          <a:xfrm>
            <a:off x="577637" y="424330"/>
            <a:ext cx="11036726" cy="5869478"/>
          </a:xfrm>
          <a:custGeom>
            <a:avLst/>
            <a:gdLst/>
            <a:ahLst/>
            <a:cxnLst/>
            <a:rect l="l" t="t" r="r" b="b"/>
            <a:pathLst>
              <a:path w="10630858" h="5869478">
                <a:moveTo>
                  <a:pt x="5791061" y="218"/>
                </a:moveTo>
                <a:cubicBezTo>
                  <a:pt x="5877327" y="-560"/>
                  <a:pt x="5971399" y="626"/>
                  <a:pt x="6073275" y="5793"/>
                </a:cubicBezTo>
                <a:cubicBezTo>
                  <a:pt x="6098744" y="7086"/>
                  <a:pt x="6121786" y="8165"/>
                  <a:pt x="6142651" y="9057"/>
                </a:cubicBezTo>
                <a:lnTo>
                  <a:pt x="6164185" y="9874"/>
                </a:lnTo>
                <a:lnTo>
                  <a:pt x="6258731" y="5793"/>
                </a:lnTo>
                <a:lnTo>
                  <a:pt x="6319194" y="2002"/>
                </a:lnTo>
                <a:lnTo>
                  <a:pt x="6413049" y="11772"/>
                </a:lnTo>
                <a:cubicBezTo>
                  <a:pt x="6592720" y="42783"/>
                  <a:pt x="6774188" y="66100"/>
                  <a:pt x="6956654" y="46745"/>
                </a:cubicBezTo>
                <a:cubicBezTo>
                  <a:pt x="7082424" y="33223"/>
                  <a:pt x="7207994" y="25294"/>
                  <a:pt x="7334364" y="25763"/>
                </a:cubicBezTo>
                <a:cubicBezTo>
                  <a:pt x="7624835" y="25763"/>
                  <a:pt x="7915502" y="28559"/>
                  <a:pt x="8205974" y="22730"/>
                </a:cubicBezTo>
                <a:cubicBezTo>
                  <a:pt x="8464499" y="17601"/>
                  <a:pt x="8722029" y="6412"/>
                  <a:pt x="8980756" y="34620"/>
                </a:cubicBezTo>
                <a:cubicBezTo>
                  <a:pt x="9362658" y="76124"/>
                  <a:pt x="9746556" y="62832"/>
                  <a:pt x="10129655" y="57937"/>
                </a:cubicBezTo>
                <a:lnTo>
                  <a:pt x="10163726" y="56766"/>
                </a:lnTo>
                <a:lnTo>
                  <a:pt x="10254950" y="73131"/>
                </a:lnTo>
                <a:lnTo>
                  <a:pt x="10311819" y="101928"/>
                </a:lnTo>
                <a:cubicBezTo>
                  <a:pt x="10479504" y="200737"/>
                  <a:pt x="10591476" y="367254"/>
                  <a:pt x="10625532" y="561669"/>
                </a:cubicBezTo>
                <a:lnTo>
                  <a:pt x="10626834" y="578090"/>
                </a:lnTo>
                <a:lnTo>
                  <a:pt x="10611964" y="734537"/>
                </a:lnTo>
                <a:cubicBezTo>
                  <a:pt x="10602387" y="823467"/>
                  <a:pt x="10587763" y="913306"/>
                  <a:pt x="10611964" y="1001326"/>
                </a:cubicBezTo>
                <a:cubicBezTo>
                  <a:pt x="10628543" y="1062669"/>
                  <a:pt x="10632231" y="1127783"/>
                  <a:pt x="10622705" y="1191154"/>
                </a:cubicBezTo>
                <a:cubicBezTo>
                  <a:pt x="10606645" y="1303627"/>
                  <a:pt x="10603293" y="1418084"/>
                  <a:pt x="10612740" y="1531572"/>
                </a:cubicBezTo>
                <a:cubicBezTo>
                  <a:pt x="10618978" y="1606398"/>
                  <a:pt x="10618020" y="1681815"/>
                  <a:pt x="10609893" y="1756397"/>
                </a:cubicBezTo>
                <a:cubicBezTo>
                  <a:pt x="10599152" y="1856690"/>
                  <a:pt x="10582457" y="1958800"/>
                  <a:pt x="10602776" y="2059394"/>
                </a:cubicBezTo>
                <a:cubicBezTo>
                  <a:pt x="10635130" y="2219226"/>
                  <a:pt x="10628659" y="2378906"/>
                  <a:pt x="10615717" y="2539949"/>
                </a:cubicBezTo>
                <a:cubicBezTo>
                  <a:pt x="10606011" y="2659785"/>
                  <a:pt x="10595269" y="2780984"/>
                  <a:pt x="10614682" y="2902183"/>
                </a:cubicBezTo>
                <a:cubicBezTo>
                  <a:pt x="10623029" y="2958418"/>
                  <a:pt x="10623029" y="3015928"/>
                  <a:pt x="10614682" y="3072165"/>
                </a:cubicBezTo>
                <a:cubicBezTo>
                  <a:pt x="10604587" y="3147914"/>
                  <a:pt x="10595010" y="3222907"/>
                  <a:pt x="10607952" y="3299413"/>
                </a:cubicBezTo>
                <a:cubicBezTo>
                  <a:pt x="10613646" y="3332743"/>
                  <a:pt x="10617917" y="3366376"/>
                  <a:pt x="10620894" y="3400009"/>
                </a:cubicBezTo>
                <a:cubicBezTo>
                  <a:pt x="10626822" y="3485877"/>
                  <a:pt x="10624699" y="3572233"/>
                  <a:pt x="10614553" y="3657556"/>
                </a:cubicBezTo>
                <a:cubicBezTo>
                  <a:pt x="10604846" y="3756637"/>
                  <a:pt x="10620635" y="3856323"/>
                  <a:pt x="10607694" y="3955100"/>
                </a:cubicBezTo>
                <a:cubicBezTo>
                  <a:pt x="10598504" y="4034653"/>
                  <a:pt x="10598155" y="4115265"/>
                  <a:pt x="10606658" y="4194923"/>
                </a:cubicBezTo>
                <a:cubicBezTo>
                  <a:pt x="10621954" y="4345512"/>
                  <a:pt x="10620998" y="4497755"/>
                  <a:pt x="10603811" y="4648057"/>
                </a:cubicBezTo>
                <a:cubicBezTo>
                  <a:pt x="10593198" y="4735775"/>
                  <a:pt x="10587116" y="4826067"/>
                  <a:pt x="10606140" y="4912119"/>
                </a:cubicBezTo>
                <a:cubicBezTo>
                  <a:pt x="10628530" y="5013245"/>
                  <a:pt x="10633189" y="5114446"/>
                  <a:pt x="10629921" y="5215515"/>
                </a:cubicBezTo>
                <a:lnTo>
                  <a:pt x="10625356" y="5273604"/>
                </a:lnTo>
                <a:lnTo>
                  <a:pt x="10624284" y="5284086"/>
                </a:lnTo>
                <a:cubicBezTo>
                  <a:pt x="10601148" y="5404993"/>
                  <a:pt x="10545219" y="5529874"/>
                  <a:pt x="10458692" y="5632218"/>
                </a:cubicBezTo>
                <a:lnTo>
                  <a:pt x="10418904" y="5670857"/>
                </a:lnTo>
                <a:lnTo>
                  <a:pt x="10417064" y="5673484"/>
                </a:lnTo>
                <a:cubicBezTo>
                  <a:pt x="10307992" y="5802550"/>
                  <a:pt x="10158402" y="5877799"/>
                  <a:pt x="9954609" y="5858572"/>
                </a:cubicBezTo>
                <a:cubicBezTo>
                  <a:pt x="9860355" y="5870096"/>
                  <a:pt x="9750551" y="5855439"/>
                  <a:pt x="9657171" y="5854061"/>
                </a:cubicBezTo>
                <a:lnTo>
                  <a:pt x="9612467" y="5856387"/>
                </a:lnTo>
                <a:lnTo>
                  <a:pt x="9279984" y="5838331"/>
                </a:lnTo>
                <a:cubicBezTo>
                  <a:pt x="9153141" y="5834280"/>
                  <a:pt x="9026273" y="5834164"/>
                  <a:pt x="8899305" y="5841275"/>
                </a:cubicBezTo>
                <a:cubicBezTo>
                  <a:pt x="8761407" y="5850940"/>
                  <a:pt x="8623304" y="5854733"/>
                  <a:pt x="8485266" y="5852671"/>
                </a:cubicBezTo>
                <a:lnTo>
                  <a:pt x="8314842" y="5842884"/>
                </a:lnTo>
                <a:lnTo>
                  <a:pt x="8193631" y="5825368"/>
                </a:lnTo>
                <a:lnTo>
                  <a:pt x="8029897" y="5818284"/>
                </a:lnTo>
                <a:lnTo>
                  <a:pt x="8028296" y="5817260"/>
                </a:lnTo>
                <a:lnTo>
                  <a:pt x="8008332" y="5817260"/>
                </a:lnTo>
                <a:lnTo>
                  <a:pt x="8006732" y="5818114"/>
                </a:lnTo>
                <a:lnTo>
                  <a:pt x="7839115" y="5825368"/>
                </a:lnTo>
                <a:lnTo>
                  <a:pt x="7801585" y="5830791"/>
                </a:lnTo>
                <a:lnTo>
                  <a:pt x="7734233" y="5834980"/>
                </a:lnTo>
                <a:lnTo>
                  <a:pt x="7482820" y="5855530"/>
                </a:lnTo>
                <a:lnTo>
                  <a:pt x="7445741" y="5854102"/>
                </a:lnTo>
                <a:lnTo>
                  <a:pt x="7403701" y="5858035"/>
                </a:lnTo>
                <a:lnTo>
                  <a:pt x="7155292" y="5854564"/>
                </a:lnTo>
                <a:cubicBezTo>
                  <a:pt x="6874805" y="5835913"/>
                  <a:pt x="6593917" y="5824488"/>
                  <a:pt x="6312830" y="5849900"/>
                </a:cubicBezTo>
                <a:lnTo>
                  <a:pt x="6232577" y="5855788"/>
                </a:lnTo>
                <a:lnTo>
                  <a:pt x="6231985" y="5855764"/>
                </a:lnTo>
                <a:lnTo>
                  <a:pt x="6166003" y="5858572"/>
                </a:lnTo>
                <a:cubicBezTo>
                  <a:pt x="6100624" y="5861901"/>
                  <a:pt x="6043822" y="5864887"/>
                  <a:pt x="5993271" y="5866513"/>
                </a:cubicBezTo>
                <a:lnTo>
                  <a:pt x="5925657" y="5866398"/>
                </a:lnTo>
                <a:lnTo>
                  <a:pt x="5833706" y="5859695"/>
                </a:lnTo>
                <a:cubicBezTo>
                  <a:pt x="5697214" y="5841788"/>
                  <a:pt x="5559607" y="5838897"/>
                  <a:pt x="5422657" y="5851067"/>
                </a:cubicBezTo>
                <a:lnTo>
                  <a:pt x="5250035" y="5858044"/>
                </a:lnTo>
                <a:lnTo>
                  <a:pt x="5151093" y="5858278"/>
                </a:lnTo>
                <a:lnTo>
                  <a:pt x="4972680" y="5851067"/>
                </a:lnTo>
                <a:cubicBezTo>
                  <a:pt x="4829141" y="5841741"/>
                  <a:pt x="4685204" y="5826120"/>
                  <a:pt x="4542066" y="5842905"/>
                </a:cubicBezTo>
                <a:cubicBezTo>
                  <a:pt x="4491758" y="5848734"/>
                  <a:pt x="4441488" y="5852626"/>
                  <a:pt x="4391242" y="5854962"/>
                </a:cubicBezTo>
                <a:lnTo>
                  <a:pt x="4246482" y="5857576"/>
                </a:lnTo>
                <a:lnTo>
                  <a:pt x="4221030" y="5856572"/>
                </a:lnTo>
                <a:lnTo>
                  <a:pt x="4218005" y="5856681"/>
                </a:lnTo>
                <a:lnTo>
                  <a:pt x="3939367" y="5844305"/>
                </a:lnTo>
                <a:cubicBezTo>
                  <a:pt x="3773470" y="5832648"/>
                  <a:pt x="3606974" y="5815626"/>
                  <a:pt x="3441875" y="5843140"/>
                </a:cubicBezTo>
                <a:cubicBezTo>
                  <a:pt x="3386806" y="5851400"/>
                  <a:pt x="3331601" y="5858126"/>
                  <a:pt x="3276306" y="5863318"/>
                </a:cubicBezTo>
                <a:lnTo>
                  <a:pt x="3225006" y="5866706"/>
                </a:lnTo>
                <a:lnTo>
                  <a:pt x="3194056" y="5866407"/>
                </a:lnTo>
                <a:lnTo>
                  <a:pt x="3082891" y="5863061"/>
                </a:lnTo>
                <a:lnTo>
                  <a:pt x="3013959" y="5869302"/>
                </a:lnTo>
                <a:cubicBezTo>
                  <a:pt x="2910698" y="5871464"/>
                  <a:pt x="2845426" y="5852913"/>
                  <a:pt x="2748311" y="5858572"/>
                </a:cubicBezTo>
                <a:cubicBezTo>
                  <a:pt x="2736171" y="5859279"/>
                  <a:pt x="2721419" y="5860082"/>
                  <a:pt x="2704411" y="5860936"/>
                </a:cubicBezTo>
                <a:lnTo>
                  <a:pt x="2650475" y="5863440"/>
                </a:lnTo>
                <a:lnTo>
                  <a:pt x="2436349" y="5854816"/>
                </a:lnTo>
                <a:cubicBezTo>
                  <a:pt x="2095150" y="5845165"/>
                  <a:pt x="1753811" y="5845122"/>
                  <a:pt x="1412584" y="5830782"/>
                </a:cubicBezTo>
                <a:cubicBezTo>
                  <a:pt x="1262458" y="5824256"/>
                  <a:pt x="1113131" y="5859227"/>
                  <a:pt x="963404" y="5861093"/>
                </a:cubicBezTo>
                <a:cubicBezTo>
                  <a:pt x="896140" y="5861967"/>
                  <a:pt x="828812" y="5861342"/>
                  <a:pt x="761431" y="5859896"/>
                </a:cubicBezTo>
                <a:lnTo>
                  <a:pt x="637698" y="5856158"/>
                </a:lnTo>
                <a:lnTo>
                  <a:pt x="592997" y="5853711"/>
                </a:lnTo>
                <a:cubicBezTo>
                  <a:pt x="391136" y="5830428"/>
                  <a:pt x="227663" y="5724844"/>
                  <a:pt x="123577" y="5564333"/>
                </a:cubicBezTo>
                <a:lnTo>
                  <a:pt x="99502" y="5518240"/>
                </a:lnTo>
                <a:lnTo>
                  <a:pt x="95609" y="5512764"/>
                </a:lnTo>
                <a:lnTo>
                  <a:pt x="86221" y="5492812"/>
                </a:lnTo>
                <a:lnTo>
                  <a:pt x="61763" y="5445986"/>
                </a:lnTo>
                <a:lnTo>
                  <a:pt x="56991" y="5430695"/>
                </a:lnTo>
                <a:lnTo>
                  <a:pt x="41922" y="5398673"/>
                </a:lnTo>
                <a:lnTo>
                  <a:pt x="25760" y="5339273"/>
                </a:lnTo>
                <a:lnTo>
                  <a:pt x="16811" y="5271956"/>
                </a:lnTo>
                <a:cubicBezTo>
                  <a:pt x="9305" y="5238090"/>
                  <a:pt x="4710" y="5203585"/>
                  <a:pt x="3092" y="5168860"/>
                </a:cubicBezTo>
                <a:cubicBezTo>
                  <a:pt x="-7132" y="5042101"/>
                  <a:pt x="10081" y="4917108"/>
                  <a:pt x="24446" y="4791844"/>
                </a:cubicBezTo>
                <a:cubicBezTo>
                  <a:pt x="34023" y="4712006"/>
                  <a:pt x="48647" y="4631352"/>
                  <a:pt x="24446" y="4552331"/>
                </a:cubicBezTo>
                <a:cubicBezTo>
                  <a:pt x="7867" y="4497261"/>
                  <a:pt x="4180" y="4438805"/>
                  <a:pt x="13705" y="4381912"/>
                </a:cubicBezTo>
                <a:cubicBezTo>
                  <a:pt x="29766" y="4280940"/>
                  <a:pt x="33117" y="4178184"/>
                  <a:pt x="23670" y="4076300"/>
                </a:cubicBezTo>
                <a:cubicBezTo>
                  <a:pt x="17432" y="4009125"/>
                  <a:pt x="18390" y="3941419"/>
                  <a:pt x="26517" y="3874462"/>
                </a:cubicBezTo>
                <a:cubicBezTo>
                  <a:pt x="37258" y="3784423"/>
                  <a:pt x="53954" y="3692752"/>
                  <a:pt x="33635" y="3602444"/>
                </a:cubicBezTo>
                <a:cubicBezTo>
                  <a:pt x="1280" y="3458954"/>
                  <a:pt x="7751" y="3315599"/>
                  <a:pt x="20694" y="3171022"/>
                </a:cubicBezTo>
                <a:cubicBezTo>
                  <a:pt x="30400" y="3063439"/>
                  <a:pt x="41141" y="2954632"/>
                  <a:pt x="21728" y="2845824"/>
                </a:cubicBezTo>
                <a:cubicBezTo>
                  <a:pt x="13381" y="2795337"/>
                  <a:pt x="13381" y="2743709"/>
                  <a:pt x="21728" y="2693221"/>
                </a:cubicBezTo>
                <a:cubicBezTo>
                  <a:pt x="31823" y="2625218"/>
                  <a:pt x="41400" y="2557892"/>
                  <a:pt x="28458" y="2489208"/>
                </a:cubicBezTo>
                <a:cubicBezTo>
                  <a:pt x="22764" y="2459285"/>
                  <a:pt x="18493" y="2429092"/>
                  <a:pt x="15516" y="2398898"/>
                </a:cubicBezTo>
                <a:cubicBezTo>
                  <a:pt x="9589" y="2321809"/>
                  <a:pt x="11711" y="2244283"/>
                  <a:pt x="21857" y="2167683"/>
                </a:cubicBezTo>
                <a:cubicBezTo>
                  <a:pt x="31564" y="2078733"/>
                  <a:pt x="15776" y="1989238"/>
                  <a:pt x="28717" y="1900560"/>
                </a:cubicBezTo>
                <a:cubicBezTo>
                  <a:pt x="37907" y="1829142"/>
                  <a:pt x="38255" y="1756772"/>
                  <a:pt x="29752" y="1685258"/>
                </a:cubicBezTo>
                <a:cubicBezTo>
                  <a:pt x="14456" y="1550065"/>
                  <a:pt x="15412" y="1413389"/>
                  <a:pt x="32599" y="1278454"/>
                </a:cubicBezTo>
                <a:cubicBezTo>
                  <a:pt x="43212" y="1199704"/>
                  <a:pt x="49294" y="1118644"/>
                  <a:pt x="30270" y="1041390"/>
                </a:cubicBezTo>
                <a:cubicBezTo>
                  <a:pt x="-14509" y="859818"/>
                  <a:pt x="11634" y="677973"/>
                  <a:pt x="30270" y="497354"/>
                </a:cubicBezTo>
                <a:lnTo>
                  <a:pt x="31725" y="472895"/>
                </a:lnTo>
                <a:lnTo>
                  <a:pt x="43781" y="427827"/>
                </a:lnTo>
                <a:lnTo>
                  <a:pt x="50994" y="413476"/>
                </a:lnTo>
                <a:lnTo>
                  <a:pt x="58372" y="387895"/>
                </a:lnTo>
                <a:cubicBezTo>
                  <a:pt x="111660" y="254431"/>
                  <a:pt x="198390" y="154469"/>
                  <a:pt x="306361" y="90092"/>
                </a:cubicBezTo>
                <a:lnTo>
                  <a:pt x="343340" y="71955"/>
                </a:lnTo>
                <a:lnTo>
                  <a:pt x="451947" y="55771"/>
                </a:lnTo>
                <a:lnTo>
                  <a:pt x="480681" y="50638"/>
                </a:lnTo>
                <a:lnTo>
                  <a:pt x="500476" y="51097"/>
                </a:lnTo>
                <a:cubicBezTo>
                  <a:pt x="614729" y="49684"/>
                  <a:pt x="728933" y="43772"/>
                  <a:pt x="843024" y="32056"/>
                </a:cubicBezTo>
                <a:cubicBezTo>
                  <a:pt x="1123212" y="7156"/>
                  <a:pt x="1404499" y="3566"/>
                  <a:pt x="1685086" y="21332"/>
                </a:cubicBezTo>
                <a:cubicBezTo>
                  <a:pt x="1938623" y="33688"/>
                  <a:pt x="2191759" y="64000"/>
                  <a:pt x="2445896" y="38121"/>
                </a:cubicBezTo>
                <a:cubicBezTo>
                  <a:pt x="2489616" y="33690"/>
                  <a:pt x="2532937" y="26111"/>
                  <a:pt x="2576333" y="19030"/>
                </a:cubicBezTo>
                <a:lnTo>
                  <a:pt x="2696353" y="4251"/>
                </a:lnTo>
                <a:lnTo>
                  <a:pt x="2745536" y="5232"/>
                </a:lnTo>
                <a:cubicBezTo>
                  <a:pt x="2818993" y="6452"/>
                  <a:pt x="2887864" y="7004"/>
                  <a:pt x="2947014" y="5793"/>
                </a:cubicBezTo>
                <a:cubicBezTo>
                  <a:pt x="3006163" y="4584"/>
                  <a:pt x="3060036" y="3178"/>
                  <a:pt x="3110399" y="1949"/>
                </a:cubicBezTo>
                <a:lnTo>
                  <a:pt x="3199002" y="221"/>
                </a:lnTo>
                <a:lnTo>
                  <a:pt x="3325015" y="3583"/>
                </a:lnTo>
                <a:cubicBezTo>
                  <a:pt x="3530714" y="12997"/>
                  <a:pt x="3736239" y="28910"/>
                  <a:pt x="3941762" y="43248"/>
                </a:cubicBezTo>
                <a:cubicBezTo>
                  <a:pt x="4091489" y="53739"/>
                  <a:pt x="4241215" y="66563"/>
                  <a:pt x="4390942" y="37886"/>
                </a:cubicBezTo>
                <a:cubicBezTo>
                  <a:pt x="4517292" y="15154"/>
                  <a:pt x="4645537" y="10467"/>
                  <a:pt x="4772844" y="23896"/>
                </a:cubicBezTo>
                <a:cubicBezTo>
                  <a:pt x="4885597" y="37327"/>
                  <a:pt x="4999052" y="40520"/>
                  <a:pt x="5112224" y="33456"/>
                </a:cubicBezTo>
                <a:lnTo>
                  <a:pt x="5477482" y="6922"/>
                </a:lnTo>
                <a:lnTo>
                  <a:pt x="5517883" y="7607"/>
                </a:lnTo>
                <a:lnTo>
                  <a:pt x="5555683" y="6426"/>
                </a:lnTo>
                <a:cubicBezTo>
                  <a:pt x="5626335" y="3737"/>
                  <a:pt x="5704795" y="995"/>
                  <a:pt x="5791061" y="2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06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972BD-6BD1-1D4F-CC87-BEA31DA3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Facade pattern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BF8D9-F07F-21B4-D60A-B7ADA415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3600" dirty="0"/>
              <a:t>Story</a:t>
            </a:r>
          </a:p>
          <a:p>
            <a:pPr lvl="1"/>
            <a:r>
              <a:rPr lang="en-US" sz="2200" dirty="0"/>
              <a:t>We go into restaurant and order food comes to table</a:t>
            </a:r>
          </a:p>
          <a:p>
            <a:pPr lvl="1"/>
            <a:r>
              <a:rPr lang="en-US" sz="2200" dirty="0"/>
              <a:t>Yeah we got the façade pattern</a:t>
            </a:r>
          </a:p>
          <a:p>
            <a:pPr lvl="1"/>
            <a:r>
              <a:rPr lang="en-US" sz="2200" dirty="0"/>
              <a:t>Its all about masking the complex architecture </a:t>
            </a:r>
          </a:p>
        </p:txBody>
      </p:sp>
      <p:pic>
        <p:nvPicPr>
          <p:cNvPr id="5" name="Picture 4" descr="A group of men talking&#10;&#10;Description automatically generated with low confidence">
            <a:extLst>
              <a:ext uri="{FF2B5EF4-FFF2-40B4-BE49-F238E27FC236}">
                <a16:creationId xmlns:a16="http://schemas.microsoft.com/office/drawing/2014/main" id="{BE45C981-3F32-CDDE-6D02-5CBAD0AA2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63" r="3103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4A3EB-F783-EA4A-1684-C9BCB47E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Strategy pattern	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A06DF7A4-7E2D-FD7E-FD10-89B4DD214F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9" y="1782981"/>
          <a:ext cx="4008384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cat wearing a suit and tie&#10;&#10;Description automatically generated with low confidence">
            <a:extLst>
              <a:ext uri="{FF2B5EF4-FFF2-40B4-BE49-F238E27FC236}">
                <a16:creationId xmlns:a16="http://schemas.microsoft.com/office/drawing/2014/main" id="{2D28EFA3-FF78-5D7C-7CBE-B2432BEE1B2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667"/>
          <a:stretch/>
        </p:blipFill>
        <p:spPr>
          <a:xfrm>
            <a:off x="5295320" y="1457471"/>
            <a:ext cx="6253212" cy="426517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894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holding an object&#10;&#10;Description automatically generated with medium confidence">
            <a:extLst>
              <a:ext uri="{FF2B5EF4-FFF2-40B4-BE49-F238E27FC236}">
                <a16:creationId xmlns:a16="http://schemas.microsoft.com/office/drawing/2014/main" id="{EC9F5B4B-AD60-D873-29C7-73C682AF2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2255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123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American Typewriter</vt:lpstr>
      <vt:lpstr>Arial</vt:lpstr>
      <vt:lpstr>Calibri</vt:lpstr>
      <vt:lpstr>Calibri Light</vt:lpstr>
      <vt:lpstr>Office Theme</vt:lpstr>
      <vt:lpstr>Design patterns</vt:lpstr>
      <vt:lpstr>PowerPoint Presentation</vt:lpstr>
      <vt:lpstr>Patterns</vt:lpstr>
      <vt:lpstr>Factory Pattern</vt:lpstr>
      <vt:lpstr>PowerPoint Presentation</vt:lpstr>
      <vt:lpstr>Facade pattern</vt:lpstr>
      <vt:lpstr>Strategy pattern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Naveen Kumar Nallasamy</dc:creator>
  <cp:lastModifiedBy>Naveen Kumar Nallasamy</cp:lastModifiedBy>
  <cp:revision>1</cp:revision>
  <dcterms:created xsi:type="dcterms:W3CDTF">2022-06-13T05:03:29Z</dcterms:created>
  <dcterms:modified xsi:type="dcterms:W3CDTF">2022-06-13T06:22:32Z</dcterms:modified>
</cp:coreProperties>
</file>