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abstract of this paper is to deliver clean and hygiene toilets.</a:t>
            </a:r>
          </a:p>
          <a:p>
            <a:r>
              <a:t>toilets should be clean and hygiene.</a:t>
            </a:r>
          </a:p>
          <a:p>
            <a:r>
              <a:t>show the major part in clean India scheme.</a:t>
            </a:r>
          </a:p>
          <a:p>
            <a:r>
              <a:t>In our proposed system, we have determined on keeping clean toilets, observing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Based on the data provided by UNICEF, India has the highest rate of exposure to human waste.</a:t>
            </a:r>
          </a:p>
          <a:p>
            <a:r>
              <a:t>As a result, serious public health problems are on </a:t>
            </a:r>
          </a:p>
          <a:p>
            <a:r>
              <a:t>has plenty of public toilets, there is no other way to check and maintain their cleanliness.</a:t>
            </a:r>
          </a:p>
          <a:p>
            <a:r>
              <a:t>causes, the quality of public toilets has dropped dramatically, endangering the health of the general </a:t>
            </a:r>
          </a:p>
          <a:p>
            <a:r>
              <a:t>In this research, we propose to use an IoT system to collect data on many aspects of toilets to </a:t>
            </a:r>
          </a:p>
          <a:p>
            <a:r>
              <a:t>In our country, people do not have enough knowledge of using toilets.</a:t>
            </a:r>
          </a:p>
          <a:p>
            <a:r>
              <a:t>It is introduce to use and maintain the toilets in the clean and hygienic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this paper we are going to provide the clean toilet.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the first phase the passive infrared sensor does not radiate energy to space.</a:t>
            </a:r>
          </a:p>
          <a:p>
            <a:r>
              <a:t>? Within the toilet, the MQ-135 sensor detects smells.</a:t>
            </a:r>
          </a:p>
          <a:p>
            <a:r>
              <a:t>? For water level detection we have used ultrasonic sensor to measure the level of the </a:t>
            </a:r>
          </a:p>
          <a:p>
            <a:r>
              <a:t>based on the distance, the ultrasonic sensor can detect the water.</a:t>
            </a:r>
          </a:p>
          <a:p>
            <a:r>
              <a:t>decreased then the sensor will turn ON the water pump.</a:t>
            </a:r>
          </a:p>
          <a:p>
            <a:r>
              <a:t>? The turbidity sensor measures scatted light at 90° which is according to ISO </a:t>
            </a:r>
          </a:p>
          <a:p>
            <a:r>
              <a:t>light source and receiver are positioned in a 90° angle to each other.</a:t>
            </a:r>
          </a:p>
          <a:p>
            <a:r>
              <a:t>portion which is scattered at a 90° angle is received by the detector.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