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2E-DF07-2C95-0FE8-5B7118F2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706CA-8D5C-E5E6-DBCC-38B0DCDF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99AD-C433-E4C6-6050-14A61BE9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4C42-2535-FDF4-89A0-8AC55D4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AEF1-6114-29EC-5F8D-4D604D21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07E8-E02B-4166-8BC1-86486D4F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7C8D-EBFC-05E0-6B82-6CC37A3E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D99A-DA76-8DF9-677F-41C1CE65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291B-701E-270D-8689-F2AFD043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C8A2-524B-A25B-B8D7-52F30E4D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74D9C-9955-E52D-87B3-B2B836AE0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91916-B9F3-16FC-6696-67A68B74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DC1F-2033-384F-837A-FAA8350C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AC8D-D480-5222-0AE6-53CC0E1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3B0C-2C65-515D-7AD9-7204262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64B3-010A-62C0-BB5A-C66039BC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940E-8CB9-90B3-A751-CA59F3D6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90D1-E37E-F7CF-7848-0532D03B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3CB5-9DFA-42C0-52DD-9DAD6F63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EC7F-4716-A534-781F-A5C1D7CB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0745-5BAC-1B21-4D9C-5E43264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2DA3-7AA8-44B6-C8C3-1637F4D7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2895-87FE-08ED-5F43-6F13FF06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0EC3-E128-A330-8EC3-2A8A389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9430-BDAB-ABB4-88B4-157B4F7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0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C011-BF35-1C8E-A16D-DE6AA0AC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C3DB-8F57-8A8A-43C7-C0C6347C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3AC15-F204-DF57-8801-583AC14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E49E-DFB8-23EE-E354-6C9B3B62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755E-F014-BB85-A981-259417B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72A8-BF86-0768-BD0B-4433C6BF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1884-2EB0-DE02-5746-571B601A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1CC8-F3ED-A580-99EF-3570F444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79289-79B8-2ED6-E119-97379C35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CC94B-A01F-33E9-2BA4-7C546A0F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F94B8-1C72-4508-BB2B-C56F43A6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7C49E-E54C-3645-41AF-47996FE7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1A114-B074-C3A6-2723-8596060A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D1C8-7129-F063-5BF4-13559D1F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37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DE60-8A13-BD6F-A57F-E77B46C5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895F0-67C8-9E87-1D83-7E77C6A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23F8-DF3A-658A-4D90-9901EAE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657C-E4F7-F8A5-F1E9-DD2DF92B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B979C-EA3E-66D0-8AA0-41AC9A51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15820-8B61-EB2A-2AA2-7335953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33D81-ACC0-2194-6746-24AD74B0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276A-6654-3BB4-6508-E117173A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E72D-3D67-A7BF-8B12-AFFE614E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96C0-534E-ABED-A0B8-0FE45127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2C9E-2E7C-0AA8-560E-EE3604C8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16ABB-3DBF-9B1D-AB01-55B98931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5D542-F89A-D81D-6A23-66767D77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9F9-CE5D-F1D0-404D-3F68FB6D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72909-15D7-9878-D987-6FE9393C1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B9A6-131B-9BC0-0F35-A12B9711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8693-9F31-517C-8509-A7680AF9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FEA5C-EF35-37B7-1A89-05E85B2D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D347-777D-D79F-20FD-A66AA7FB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E739E-00AA-4D99-0AAA-B8D7CCFD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D2CD-2B47-B0E8-784B-71D1ED83E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8FDE-D259-0E85-73D6-6C0EA519A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362C-77E7-428F-89CE-EC6E201ED4C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9EED-301A-A3AB-B25E-0A577F1C1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E691-84FC-6987-D69E-F42EF8200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3A9D-B987-4C00-AA07-0B60AB5E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CB9D-7EFA-5031-C333-EFD2C4DF8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naveen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9FA0-1B01-101D-0CB8-9163B112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HOLLYWOOD</a:t>
            </a:r>
          </a:p>
        </p:txBody>
      </p:sp>
    </p:spTree>
    <p:extLst>
      <p:ext uri="{BB962C8B-B14F-4D97-AF65-F5344CB8AC3E}">
        <p14:creationId xmlns:p14="http://schemas.microsoft.com/office/powerpoint/2010/main" val="393568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naveen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naveen</dc:title>
  <dc:creator>KAVI ARASU</dc:creator>
  <cp:lastModifiedBy>KAVI ARASU</cp:lastModifiedBy>
  <cp:revision>2</cp:revision>
  <dcterms:created xsi:type="dcterms:W3CDTF">2022-11-14T18:23:24Z</dcterms:created>
  <dcterms:modified xsi:type="dcterms:W3CDTF">2022-11-16T18:41:12Z</dcterms:modified>
</cp:coreProperties>
</file>