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FE48-76C3-4133-80D7-2B74EEA5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5B28F-417D-4867-98D7-605C5FEA6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2E93-D6E0-4A25-BB9D-A5ED6114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713D-2003-4855-90F9-FB866F8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20D2-5A13-46AC-9A82-00AA4968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9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737C-578B-44BE-84C7-EA5811B4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49B5A-47DA-455D-B4C8-C161AF01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BBF6E-2FBB-4C2B-8FD1-95208C34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51C2-BEF2-4667-8F13-02EAA13A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6209-74A2-472E-9DD4-1BB823B5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9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E47A8-76D4-44D5-A3C6-D9ABB892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CFA1-FCCA-4E7F-995B-EA8FB6F0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AEA7-8029-4517-9270-7B864D37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9A3C-AA2A-4A3C-9196-A1937FBF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EE57-B847-460C-97AB-82F7614B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4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6D79-22B3-4586-8109-59CC52ED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D223-1E61-4021-96D8-1A41888C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E146-B0ED-43FB-8E64-C99C9075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749D-B97F-471A-819D-5F5E81A5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663F-E97F-4AD5-8201-FBF75D2F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3440-546D-451B-9321-3D28040F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DDDF8-7A71-4B7A-BAF6-264AA15A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1252-C228-4A60-A8E1-D21A036D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DB32-42E2-42DB-B1D4-968C6DA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5230-091F-4A27-83A8-04EC381C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2CF-DC3B-432E-B2CF-BAB0C686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DE7F-3C8E-4D12-A914-7FB60596E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05983-CFC5-4BA4-835D-1B7D1260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7F7E8-9F4F-4B4B-B9E9-C21E44D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B8ED4-970D-4F40-B12D-F49D7AC3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2564F-326C-4DEA-ABCA-F5D2579C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2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54D0-AC10-4F45-A42F-6B6E7207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DFD90-50C1-4965-8B03-34A2ED88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AF2D-91F8-4BEC-87FA-BEF6499C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74E1D-6D32-4BAD-A7EA-766639CC7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0A05C-DE35-44AD-A4AB-27D41CA8A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E9AB9-FB8F-44B5-A6FB-1F89B689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9997B-9F18-4C22-BD11-CBE819E1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E680-EB97-4CA8-BC4C-69A4E3B4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6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CD44-624F-4AF0-80B2-58FFAA8A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0B5FE-E881-4670-9DE2-47A9968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4705C-2D1A-4294-A720-2E6B9279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B894B-CB39-46C2-952C-C7195315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7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01F17-892A-4350-8970-EE028CAB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A8D84-DD0F-4BA5-B657-34F1F3FC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9B6F-6AD0-464F-961E-7268DEB9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434-AF05-4779-A39B-D940B398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9DAA-1949-4840-BB77-7C1FE6A7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B1846-5834-460D-A65C-A268D663F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E2449-B8C9-4CD9-B816-3C0D9835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5C56-6A95-499A-AC03-7172A668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E6FB-A9D9-4701-9A1E-EFA438AC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7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32C3-D9F4-4410-9020-C17A92DC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54D99-D90D-425D-A002-10948A68D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1DE3E-73D8-4968-9A78-3EF7B49A0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F4E50-F7FA-499B-B500-3A6844B4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CAF2-E523-4910-A998-5AACE685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2BF6-4102-43F5-9E61-FACD2969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4B74E-821E-4AE8-B58F-E30B6244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B87F0-2D67-4E20-B91F-F3A3C449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9951-BFBA-4A26-8DD4-FB4B7F574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D31E-C71E-4467-BF0B-5E22229FE17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70EC-1DAD-4CE5-8153-F61A3930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9B17-E913-4614-ABAC-86FAB5C70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7E2C-B394-4309-A08D-F55AFA52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8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A9678-FEE8-4D2A-9428-FAFECAAA9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715000"/>
            <a:ext cx="31496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572AEB-E303-467B-A905-EA976EF7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0" y="2103430"/>
            <a:ext cx="1209045" cy="120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8FE15AF-E6E1-4A4A-B582-67E0BC54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678"/>
            <a:ext cx="9144000" cy="157163"/>
          </a:xfrm>
        </p:spPr>
        <p:txBody>
          <a:bodyPr>
            <a:noAutofit/>
          </a:bodyPr>
          <a:lstStyle/>
          <a:p>
            <a:r>
              <a:rPr lang="en-US" sz="1100" dirty="0"/>
              <a:t>Architecture </a:t>
            </a:r>
            <a:r>
              <a:rPr lang="en-US" sz="1100" dirty="0" err="1"/>
              <a:t>Desgin</a:t>
            </a:r>
            <a:endParaRPr lang="en-IN" sz="11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6B76C3-2C5E-4654-8AE8-CE2801B02B7E}"/>
              </a:ext>
            </a:extLst>
          </p:cNvPr>
          <p:cNvSpPr/>
          <p:nvPr/>
        </p:nvSpPr>
        <p:spPr>
          <a:xfrm>
            <a:off x="3530603" y="2682240"/>
            <a:ext cx="86360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B4F74-E624-46C6-A101-EC1AF2376437}"/>
              </a:ext>
            </a:extLst>
          </p:cNvPr>
          <p:cNvSpPr txBox="1"/>
          <p:nvPr/>
        </p:nvSpPr>
        <p:spPr>
          <a:xfrm>
            <a:off x="1725172" y="3146623"/>
            <a:ext cx="1639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Provided Excel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70452-27E1-4F8F-89E3-652CAE9C344B}"/>
              </a:ext>
            </a:extLst>
          </p:cNvPr>
          <p:cNvSpPr txBox="1"/>
          <p:nvPr/>
        </p:nvSpPr>
        <p:spPr>
          <a:xfrm>
            <a:off x="5046275" y="3896931"/>
            <a:ext cx="2102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Developed Python </a:t>
            </a:r>
          </a:p>
          <a:p>
            <a:pPr algn="ctr"/>
            <a:r>
              <a:rPr lang="en-US" sz="1400" b="1" dirty="0"/>
              <a:t>Code with IMDBpy library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8B425A-C63B-41AE-BE69-BAB5EE97140A}"/>
              </a:ext>
            </a:extLst>
          </p:cNvPr>
          <p:cNvSpPr/>
          <p:nvPr/>
        </p:nvSpPr>
        <p:spPr>
          <a:xfrm>
            <a:off x="7700893" y="2707953"/>
            <a:ext cx="1026160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303DC01-8222-480C-98C3-C62D93CE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00" y="1969503"/>
            <a:ext cx="1792112" cy="119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59A22-DAB9-4CE7-A026-C303EBCF2039}"/>
              </a:ext>
            </a:extLst>
          </p:cNvPr>
          <p:cNvSpPr txBox="1"/>
          <p:nvPr/>
        </p:nvSpPr>
        <p:spPr>
          <a:xfrm>
            <a:off x="9282300" y="3113118"/>
            <a:ext cx="19596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Storing the extracted </a:t>
            </a:r>
          </a:p>
          <a:p>
            <a:pPr algn="ctr"/>
            <a:r>
              <a:rPr lang="en-US" sz="1400" b="1" dirty="0"/>
              <a:t>data using python code </a:t>
            </a:r>
          </a:p>
          <a:p>
            <a:pPr algn="ctr"/>
            <a:r>
              <a:rPr lang="en-US" sz="1400" b="1" dirty="0"/>
              <a:t>in MySQL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733A0C-8388-46EC-9B93-66D6445BEC11}"/>
              </a:ext>
            </a:extLst>
          </p:cNvPr>
          <p:cNvGrpSpPr/>
          <p:nvPr/>
        </p:nvGrpSpPr>
        <p:grpSpPr>
          <a:xfrm>
            <a:off x="4748667" y="2030779"/>
            <a:ext cx="2600469" cy="1799793"/>
            <a:chOff x="4208261" y="1007206"/>
            <a:chExt cx="2600469" cy="179979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D860BDD-529A-4BD6-8899-153C61F92A9F}"/>
                </a:ext>
              </a:extLst>
            </p:cNvPr>
            <p:cNvSpPr/>
            <p:nvPr/>
          </p:nvSpPr>
          <p:spPr>
            <a:xfrm>
              <a:off x="4208261" y="1007206"/>
              <a:ext cx="2600469" cy="179979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4A428DB-9600-4D30-A152-5DD032466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754" y="1200612"/>
              <a:ext cx="706491" cy="706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7AD117C-5E8B-4E1C-B08D-3A990E087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35" y="1164838"/>
              <a:ext cx="1007148" cy="71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61A6220C-4EA3-451E-B9E3-5057BB442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759" y="2111770"/>
              <a:ext cx="890553" cy="592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701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94A4-4D89-457C-9AEF-7B791E88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955"/>
            <a:ext cx="10515600" cy="315912"/>
          </a:xfrm>
        </p:spPr>
        <p:txBody>
          <a:bodyPr>
            <a:normAutofit/>
          </a:bodyPr>
          <a:lstStyle/>
          <a:p>
            <a:r>
              <a:rPr lang="en-US" sz="900" dirty="0"/>
              <a:t>q</a:t>
            </a:r>
            <a:endParaRPr lang="en-IN" sz="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9EB0-51FC-43E9-9BCF-D24BD1A8B09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8159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659179-46C7-481F-8C5F-44BAB7A322F5}"/>
              </a:ext>
            </a:extLst>
          </p:cNvPr>
          <p:cNvSpPr/>
          <p:nvPr/>
        </p:nvSpPr>
        <p:spPr>
          <a:xfrm>
            <a:off x="1584394" y="810964"/>
            <a:ext cx="2348096" cy="161653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0D0B4A-43F7-4E61-A9B4-67EC11BB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47" y="912564"/>
            <a:ext cx="843595" cy="84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D89B5E8-3AF0-4ADD-8284-14F554CA8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26" y="1334361"/>
            <a:ext cx="1792112" cy="119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408A3-C707-4B99-A54A-F6E923F346D1}"/>
              </a:ext>
            </a:extLst>
          </p:cNvPr>
          <p:cNvSpPr txBox="1"/>
          <p:nvPr/>
        </p:nvSpPr>
        <p:spPr>
          <a:xfrm>
            <a:off x="2225860" y="2455397"/>
            <a:ext cx="106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source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E81FE9B2-AFC2-4FBD-87C5-53AE0B7C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73" y="922724"/>
            <a:ext cx="1553828" cy="8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44226AE-F53A-48C9-A7A6-D1EE61E06577}"/>
              </a:ext>
            </a:extLst>
          </p:cNvPr>
          <p:cNvSpPr/>
          <p:nvPr/>
        </p:nvSpPr>
        <p:spPr>
          <a:xfrm>
            <a:off x="4391370" y="1493520"/>
            <a:ext cx="647990" cy="165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26ED5-A82C-4788-A9FC-642A7CA67FB0}"/>
              </a:ext>
            </a:extLst>
          </p:cNvPr>
          <p:cNvSpPr txBox="1"/>
          <p:nvPr/>
        </p:nvSpPr>
        <p:spPr>
          <a:xfrm>
            <a:off x="5145825" y="1888522"/>
            <a:ext cx="147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Connecting  Data source to PowerBI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AB433D-A00D-4F1C-8D6C-8711010B9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90" y="1063157"/>
            <a:ext cx="2907030" cy="10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6177CD2-7522-445C-ADAB-35F424DD222D}"/>
              </a:ext>
            </a:extLst>
          </p:cNvPr>
          <p:cNvSpPr/>
          <p:nvPr/>
        </p:nvSpPr>
        <p:spPr>
          <a:xfrm>
            <a:off x="6706970" y="1493520"/>
            <a:ext cx="647990" cy="165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108C7-4EF3-4B5B-9514-F1F1AB510E25}"/>
              </a:ext>
            </a:extLst>
          </p:cNvPr>
          <p:cNvSpPr txBox="1"/>
          <p:nvPr/>
        </p:nvSpPr>
        <p:spPr>
          <a:xfrm>
            <a:off x="8838836" y="216648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ETL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41D8F4-AA11-435F-B9BC-F45DDCC1F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386" y="3178226"/>
            <a:ext cx="1249134" cy="122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8163DEE-66FB-4FFF-A63B-0B7726BBA2ED}"/>
              </a:ext>
            </a:extLst>
          </p:cNvPr>
          <p:cNvSpPr/>
          <p:nvPr/>
        </p:nvSpPr>
        <p:spPr>
          <a:xfrm>
            <a:off x="11023600" y="1888522"/>
            <a:ext cx="436338" cy="1789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224E4-4969-401E-B43C-64F5F9C8507B}"/>
              </a:ext>
            </a:extLst>
          </p:cNvPr>
          <p:cNvSpPr txBox="1"/>
          <p:nvPr/>
        </p:nvSpPr>
        <p:spPr>
          <a:xfrm>
            <a:off x="9261386" y="4461301"/>
            <a:ext cx="1272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modeling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09A912-3AFE-498D-946A-044728E37E43}"/>
              </a:ext>
            </a:extLst>
          </p:cNvPr>
          <p:cNvSpPr/>
          <p:nvPr/>
        </p:nvSpPr>
        <p:spPr>
          <a:xfrm rot="10800000">
            <a:off x="8209280" y="3863810"/>
            <a:ext cx="721360" cy="175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810FC-624E-4269-91FD-7B151535A4C0}"/>
              </a:ext>
            </a:extLst>
          </p:cNvPr>
          <p:cNvSpPr txBox="1"/>
          <p:nvPr/>
        </p:nvSpPr>
        <p:spPr>
          <a:xfrm>
            <a:off x="6362865" y="4543221"/>
            <a:ext cx="1336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Report building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F75DC07-D8B7-4976-81C3-47F479BA6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3" r="26450"/>
          <a:stretch/>
        </p:blipFill>
        <p:spPr bwMode="auto">
          <a:xfrm>
            <a:off x="6188026" y="3355976"/>
            <a:ext cx="1685878" cy="119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BBDDA8D-92D0-480A-94DC-2EC1ECBF7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4" t="23567" r="6155" b="4663"/>
          <a:stretch/>
        </p:blipFill>
        <p:spPr bwMode="auto">
          <a:xfrm>
            <a:off x="2182828" y="3131947"/>
            <a:ext cx="2879845" cy="163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CD486517-0B3D-45BD-BBF8-7ADB6B421F1E}"/>
              </a:ext>
            </a:extLst>
          </p:cNvPr>
          <p:cNvSpPr/>
          <p:nvPr/>
        </p:nvSpPr>
        <p:spPr>
          <a:xfrm rot="10800000">
            <a:off x="5282615" y="3811025"/>
            <a:ext cx="721360" cy="175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8CE16-CE1F-4430-A72D-CA2467C19D41}"/>
              </a:ext>
            </a:extLst>
          </p:cNvPr>
          <p:cNvSpPr txBox="1"/>
          <p:nvPr/>
        </p:nvSpPr>
        <p:spPr>
          <a:xfrm>
            <a:off x="2888606" y="4883628"/>
            <a:ext cx="1468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Publishing report</a:t>
            </a:r>
          </a:p>
        </p:txBody>
      </p:sp>
    </p:spTree>
    <p:extLst>
      <p:ext uri="{BB962C8B-B14F-4D97-AF65-F5344CB8AC3E}">
        <p14:creationId xmlns:p14="http://schemas.microsoft.com/office/powerpoint/2010/main" val="203531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Desgin</vt:lpstr>
      <vt:lpstr>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Desgin</dc:title>
  <dc:creator>91638</dc:creator>
  <cp:lastModifiedBy>91638</cp:lastModifiedBy>
  <cp:revision>1</cp:revision>
  <dcterms:created xsi:type="dcterms:W3CDTF">2022-08-14T12:03:27Z</dcterms:created>
  <dcterms:modified xsi:type="dcterms:W3CDTF">2022-08-14T13:06:01Z</dcterms:modified>
</cp:coreProperties>
</file>