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86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7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9" r:id="rId29"/>
    <p:sldId id="281" r:id="rId30"/>
    <p:sldId id="282" r:id="rId31"/>
    <p:sldId id="283" r:id="rId32"/>
    <p:sldId id="284" r:id="rId33"/>
    <p:sldId id="285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9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0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47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388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1846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23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47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62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17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07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66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25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39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2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80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54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59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8VHBJ3FKjfVwJQbciP7KGpXN72_CODJE/view?usp=sharing" TargetMode="External"/><Relationship Id="rId2" Type="http://schemas.openxmlformats.org/officeDocument/2006/relationships/hyperlink" Target="https://drive.google.com/file/d/1Y3BoOK2LIq9fbrOw_j3o1ucFPX8w3lmI/view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HEkGf7XTVh0r-6cS7q4Y6u_mv8p0AXdz/view?usp=sharing" TargetMode="External"/><Relationship Id="rId4" Type="http://schemas.openxmlformats.org/officeDocument/2006/relationships/hyperlink" Target="https://drive.google.com/file/d/1DJXnEHkGX1uxU5M8jMi0DEHFP1nohcX6/view?usp=sharing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2C5687-3D35-73C9-41A5-B12551608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300" y="437039"/>
            <a:ext cx="4293400" cy="132930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38843D7-3AC6-04B1-D172-283BA7534198}"/>
              </a:ext>
            </a:extLst>
          </p:cNvPr>
          <p:cNvSpPr txBox="1">
            <a:spLocks/>
          </p:cNvSpPr>
          <p:nvPr/>
        </p:nvSpPr>
        <p:spPr>
          <a:xfrm>
            <a:off x="1558755" y="1907646"/>
            <a:ext cx="9847262" cy="1062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COURT BOOKING PROJECT</a:t>
            </a:r>
            <a:endParaRPr lang="en-IN" sz="4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3725AC-0BA1-FFDA-DBCA-3B42BECF5721}"/>
              </a:ext>
            </a:extLst>
          </p:cNvPr>
          <p:cNvSpPr txBox="1">
            <a:spLocks/>
          </p:cNvSpPr>
          <p:nvPr/>
        </p:nvSpPr>
        <p:spPr>
          <a:xfrm>
            <a:off x="1558755" y="2969810"/>
            <a:ext cx="9847262" cy="3690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CSE4001-Cloud Computing</a:t>
            </a:r>
          </a:p>
          <a:p>
            <a:pPr marL="0" indent="0" algn="ctr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Project Presentation</a:t>
            </a:r>
          </a:p>
          <a:p>
            <a:pPr marL="0" indent="0" algn="ctr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Slot: D1+TD1</a:t>
            </a:r>
          </a:p>
          <a:p>
            <a:pPr marL="0" indent="0" algn="ctr">
              <a:buNone/>
            </a:pPr>
            <a:endParaRPr lang="en-US" sz="24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Team-1A</a:t>
            </a:r>
          </a:p>
          <a:p>
            <a:pPr algn="ctr"/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Submitted to: Dr. Rohit Kumar Das</a:t>
            </a:r>
          </a:p>
          <a:p>
            <a:pPr algn="ctr"/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72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D01E47-9712-2102-D908-760ED2A6B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F84435-7B96-3C50-CF28-006382788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7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F79041-DA81-CE47-AE61-64324CF1F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6443" y="778476"/>
            <a:ext cx="9687697" cy="5647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Details of the EC2 Instance- team1a</a:t>
            </a:r>
          </a:p>
          <a:p>
            <a:pPr marL="0" indent="0">
              <a:buNone/>
            </a:pPr>
            <a:endParaRPr lang="en-IN" sz="32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the EC2 instance –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team1a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IPv4 Address: </a:t>
            </a:r>
            <a:r>
              <a:rPr lang="en-I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3.7.73.160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IPv4 DNS: 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ec2-3-7-73-160.ap-south-1.compute.amazonaws.com</a:t>
            </a:r>
            <a:endParaRPr lang="en-IN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Platform: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Ubuntu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Version: 20.04 LTS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Pair Name: team1a</a:t>
            </a:r>
          </a:p>
        </p:txBody>
      </p:sp>
    </p:spTree>
    <p:extLst>
      <p:ext uri="{BB962C8B-B14F-4D97-AF65-F5344CB8AC3E}">
        <p14:creationId xmlns:p14="http://schemas.microsoft.com/office/powerpoint/2010/main" val="102316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D98444-7FE6-F7F3-C762-9B1D40D88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6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EBCA35-EF57-E304-FAA1-7A0A28C06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44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872810-68F5-5E03-8A6E-C9F783149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8C401-2B63-E409-C421-49509E99E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659" y="782308"/>
            <a:ext cx="9749953" cy="5293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VPC Security Group of RDS:</a:t>
            </a:r>
          </a:p>
          <a:p>
            <a:pPr marL="0" indent="0">
              <a:buNone/>
            </a:pPr>
            <a:endParaRPr lang="en-IN" sz="10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security group is 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like a virtual firewall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It works much like a traditional firewall does. It consists of a set of rules that can be used to monitor and filter an instance's incoming and outgoing traffic in a Virtual Private Cloud (VPC) instance.</a:t>
            </a:r>
          </a:p>
          <a:p>
            <a:pPr marL="0" indent="0">
              <a:buNone/>
            </a:pPr>
            <a:endParaRPr lang="en-US" sz="2400" u="sng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Group Name: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CC_Project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of Inbound Rules: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of Outbound Rules: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IN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966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CD8ED6-1442-9034-FEE8-AE70AFF8A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11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F9E5AB-24FB-057F-6C53-742C062AD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06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85EA-FF9C-197B-2938-B502F9AC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368" y="704335"/>
            <a:ext cx="9552244" cy="5206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Generating Public and Private Keys: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Now, we need to generate public and private keys from the key pair created during the creation of EC2 instance.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PuTTYgen can be used for this purpose.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PuTTYgen is 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key generator tool for creating SSH keys for PuTTY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It is analogous to the ssh-keygen tool used in some other SSH implementations. The basic function is to create public and private key pairs.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Pair: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team1a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Key: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 Key: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private.ppk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29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B46695-B635-E4DB-B65E-BB9E47465E1A}"/>
              </a:ext>
            </a:extLst>
          </p:cNvPr>
          <p:cNvSpPr txBox="1"/>
          <p:nvPr/>
        </p:nvSpPr>
        <p:spPr>
          <a:xfrm>
            <a:off x="1538686" y="587674"/>
            <a:ext cx="9621078" cy="1410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2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Members:</a:t>
            </a:r>
            <a:endParaRPr lang="en-IN" sz="4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Team: 1A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E483A5-2641-829C-51AC-492DD4327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430988"/>
              </p:ext>
            </p:extLst>
          </p:nvPr>
        </p:nvGraphicFramePr>
        <p:xfrm>
          <a:off x="2131810" y="2158313"/>
          <a:ext cx="6678558" cy="304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1725">
                  <a:extLst>
                    <a:ext uri="{9D8B030D-6E8A-4147-A177-3AD203B41FA5}">
                      <a16:colId xmlns:a16="http://schemas.microsoft.com/office/drawing/2014/main" val="3526284958"/>
                    </a:ext>
                  </a:extLst>
                </a:gridCol>
                <a:gridCol w="3076833">
                  <a:extLst>
                    <a:ext uri="{9D8B030D-6E8A-4147-A177-3AD203B41FA5}">
                      <a16:colId xmlns:a16="http://schemas.microsoft.com/office/drawing/2014/main" val="218675279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 No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3781382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r>
                        <a:rPr lang="en-IN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Tamanampudi Naveen Sai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19BCD7003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70718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IN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IN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Bussa</a:t>
                      </a: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Sai Bipin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19BCD7025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2083493"/>
                  </a:ext>
                </a:extLst>
              </a:tr>
              <a:tr h="326768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 Sai Rajesh Varma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19BCD7044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3855805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 S </a:t>
                      </a:r>
                      <a:r>
                        <a:rPr lang="en-IN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Abhinav Teja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19BCD7073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3809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548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876828-320C-45F7-1EA1-A68AD5E6F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27B05A-006B-AEFB-46B7-4CD83A3FD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71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85EA-FF9C-197B-2938-B502F9AC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803189"/>
            <a:ext cx="9651098" cy="5177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SSH to EC2 instance:</a:t>
            </a:r>
          </a:p>
          <a:p>
            <a:pPr marL="0" indent="0">
              <a:buNone/>
            </a:pPr>
            <a:endParaRPr lang="en-IN" sz="28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connect to our ec2 instance using PuTTY.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PuTTY is a free and open-source terminal emulator, serial console and network file transfer application. It supports several network protocols, including SCP, SSH, Telnet, rlogin, and raw socket connection. It can also connect to a serial port.</a:t>
            </a:r>
            <a:endParaRPr lang="en-IN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Hostname: 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ec2-3-7-73-160.ap-south-1.compute.amazonaws.com</a:t>
            </a:r>
            <a:endParaRPr lang="en-IN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Key: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private.key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364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06A1A-225D-DB2B-2693-E57FFA36A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4" y="341834"/>
            <a:ext cx="5983351" cy="5960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4092A4-6E56-20C6-AEE3-88707A74A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205" y="341834"/>
            <a:ext cx="6109795" cy="596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67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39E113-C7B2-710E-92DE-5F4A5403A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01" y="131762"/>
            <a:ext cx="8110926" cy="659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54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85EA-FF9C-197B-2938-B502F9AC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232" y="568411"/>
            <a:ext cx="9799380" cy="6067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Now, we need to install few things in our EC2 instance.</a:t>
            </a:r>
          </a:p>
          <a:p>
            <a:pPr marL="0" indent="0">
              <a:buNone/>
            </a:pPr>
            <a:endParaRPr lang="en-IN" sz="1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D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ownload package information from all configured sources</a:t>
            </a:r>
            <a:endParaRPr lang="en-IN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Command: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apt-get update</a:t>
            </a:r>
          </a:p>
          <a:p>
            <a:pPr marL="0" indent="0">
              <a:buNone/>
            </a:pPr>
            <a:endParaRPr lang="en-IN" sz="1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Install Apache2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Command: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apt-get install apache2</a:t>
            </a:r>
          </a:p>
          <a:p>
            <a:pPr marL="0" indent="0">
              <a:buNone/>
            </a:pPr>
            <a:endParaRPr lang="en-IN" sz="1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PHP and related stuff installation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Command: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apt-get install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php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libapache2-mod-php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php-mysql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php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-curl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php-gd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php-json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php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-zip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php-mbstring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Install MySQL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Command: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apt-get install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-server</a:t>
            </a:r>
          </a:p>
          <a:p>
            <a:pPr marL="0" indent="0">
              <a:buNone/>
            </a:pPr>
            <a:endParaRPr lang="en-IN" sz="2400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46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85EA-FF9C-197B-2938-B502F9AC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218" y="704334"/>
            <a:ext cx="9939981" cy="498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 and Manage Databases with command line SSH:</a:t>
            </a:r>
          </a:p>
          <a:p>
            <a:pPr marL="0" indent="0">
              <a:buNone/>
            </a:pPr>
            <a:endParaRPr lang="en-IN" sz="10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Command: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-h cloud.c7sovmb4ucbm.ap-south-1.rds.amazonaws.com -P 3306 -u cloud –p</a:t>
            </a:r>
          </a:p>
          <a:p>
            <a:pPr marL="0" indent="0">
              <a:buNone/>
            </a:pPr>
            <a:endParaRPr lang="en-IN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C454E-A767-A12D-1589-6EB3C23B8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18" y="2554649"/>
            <a:ext cx="9625004" cy="293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72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85EA-FF9C-197B-2938-B502F9AC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4151" y="642551"/>
            <a:ext cx="9774195" cy="5268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Checking the Available Database and tables:</a:t>
            </a:r>
          </a:p>
          <a:p>
            <a:pPr marL="0" indent="0">
              <a:buNone/>
            </a:pPr>
            <a:endParaRPr lang="en-IN" sz="28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35503-E0F1-FA74-7680-217F6DDA9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33" y="1305124"/>
            <a:ext cx="6502607" cy="536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8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85EA-FF9C-197B-2938-B502F9AC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579" y="704335"/>
            <a:ext cx="9588844" cy="5684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Creation:</a:t>
            </a:r>
          </a:p>
          <a:p>
            <a:pPr marL="0" indent="0">
              <a:buNone/>
            </a:pPr>
            <a:endParaRPr lang="en-IN" sz="1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created the tables – booking and register using the following MySQL queries.</a:t>
            </a:r>
          </a:p>
          <a:p>
            <a:pPr marL="0" indent="0">
              <a:buNone/>
            </a:pP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table booking(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courtno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varchar(4) primary key, username varchar(20), name varchar(20),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fromtime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varchar(10),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totime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varchar(10), date varchar(10));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table register(username varchar(20) primary key, name varchar(20),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emailid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varchar(30),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phoneno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varchar(10), password varchar(8));</a:t>
            </a:r>
          </a:p>
        </p:txBody>
      </p:sp>
    </p:spTree>
    <p:extLst>
      <p:ext uri="{BB962C8B-B14F-4D97-AF65-F5344CB8AC3E}">
        <p14:creationId xmlns:p14="http://schemas.microsoft.com/office/powerpoint/2010/main" val="3601370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E7332-887D-1820-F10B-D6542491E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654" y="766119"/>
            <a:ext cx="9576958" cy="5145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 of the Tables:</a:t>
            </a:r>
          </a:p>
          <a:p>
            <a:pPr marL="0" indent="0">
              <a:buNone/>
            </a:pPr>
            <a:endParaRPr lang="en-IN" sz="28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8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3420C-93CE-F4F5-641E-D1EB9D7D2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54" y="1450628"/>
            <a:ext cx="7231800" cy="478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04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85EA-FF9C-197B-2938-B502F9AC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869" y="617838"/>
            <a:ext cx="9910119" cy="5820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Copying files from Local Device to EC2 instance:</a:t>
            </a:r>
          </a:p>
          <a:p>
            <a:pPr marL="0" indent="0">
              <a:buNone/>
            </a:pPr>
            <a:endParaRPr lang="en-IN" sz="10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are having all the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php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files, html files and images in our local device. We need to move those to our EC2 instance.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use WinSCP to achieve this.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WinSCP is a free and open-source SSH File Transfer Protocol, File Transfer Protocol, WebDAV, Amazon S3, and secure copy protocol client for Microsoft Windows. Its main function is secure file transfer between a local computer and a remote server.</a:t>
            </a:r>
          </a:p>
          <a:p>
            <a:pPr marL="0" indent="0">
              <a:buNone/>
            </a:pPr>
            <a:endParaRPr lang="en-IN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Host</a:t>
            </a: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name: 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ec2-3-7-73-160.ap-south-1.compute.amazonaws.com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Username: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Ubuntu</a:t>
            </a:r>
          </a:p>
          <a:p>
            <a:pPr marL="0" indent="0">
              <a:buNone/>
            </a:pPr>
            <a:r>
              <a:rPr lang="en-IN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Password: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 -&gt; SSH -&gt; Authentication -&gt; Upload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private.ppk</a:t>
            </a:r>
            <a:endParaRPr lang="en-IN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9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9BA8A8-E656-F92A-87B0-DCD976297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00828"/>
              </p:ext>
            </p:extLst>
          </p:nvPr>
        </p:nvGraphicFramePr>
        <p:xfrm>
          <a:off x="2008446" y="1202613"/>
          <a:ext cx="9144000" cy="53565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8097">
                  <a:extLst>
                    <a:ext uri="{9D8B030D-6E8A-4147-A177-3AD203B41FA5}">
                      <a16:colId xmlns:a16="http://schemas.microsoft.com/office/drawing/2014/main" val="1800008952"/>
                    </a:ext>
                  </a:extLst>
                </a:gridCol>
                <a:gridCol w="5700543">
                  <a:extLst>
                    <a:ext uri="{9D8B030D-6E8A-4147-A177-3AD203B41FA5}">
                      <a16:colId xmlns:a16="http://schemas.microsoft.com/office/drawing/2014/main" val="2163957804"/>
                    </a:ext>
                  </a:extLst>
                </a:gridCol>
                <a:gridCol w="1985360">
                  <a:extLst>
                    <a:ext uri="{9D8B030D-6E8A-4147-A177-3AD203B41FA5}">
                      <a16:colId xmlns:a16="http://schemas.microsoft.com/office/drawing/2014/main" val="1026130678"/>
                    </a:ext>
                  </a:extLst>
                </a:gridCol>
              </a:tblGrid>
              <a:tr h="662617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PAGE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9093"/>
                  </a:ext>
                </a:extLst>
              </a:tr>
              <a:tr h="423066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27643"/>
                  </a:ext>
                </a:extLst>
              </a:tr>
              <a:tr h="423066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pages in the web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3100"/>
                  </a:ext>
                </a:extLst>
              </a:tr>
              <a:tr h="423066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Services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325024"/>
                  </a:ext>
                </a:extLst>
              </a:tr>
              <a:tr h="423066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Creating Instances of RDS and EC2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7-18</a:t>
                      </a:r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90288"/>
                  </a:ext>
                </a:extLst>
              </a:tr>
              <a:tr h="423066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Connecting to EC2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1577"/>
                  </a:ext>
                </a:extLst>
              </a:tr>
              <a:tr h="423066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Connecting and Managing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25-28</a:t>
                      </a:r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32963"/>
                  </a:ext>
                </a:extLst>
              </a:tr>
              <a:tr h="423066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Copying files to EC2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29-34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383468"/>
                  </a:ext>
                </a:extLst>
              </a:tr>
              <a:tr h="423066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Amazon Route 53</a:t>
                      </a:r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105446"/>
                  </a:ext>
                </a:extLst>
              </a:tr>
              <a:tr h="41776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Checking the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40-50</a:t>
                      </a:r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94935"/>
                  </a:ext>
                </a:extLst>
              </a:tr>
              <a:tr h="41776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</a:t>
                      </a:r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Demonstration Video Links</a:t>
                      </a:r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</a:t>
                      </a:r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59079"/>
                  </a:ext>
                </a:extLst>
              </a:tr>
              <a:tr h="41776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11.</a:t>
                      </a:r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Conclusion</a:t>
                      </a:r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</a:t>
                      </a:r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855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8773D5-9A39-4506-AC87-0B75D9E02DB2}"/>
              </a:ext>
            </a:extLst>
          </p:cNvPr>
          <p:cNvSpPr txBox="1"/>
          <p:nvPr/>
        </p:nvSpPr>
        <p:spPr>
          <a:xfrm>
            <a:off x="2008446" y="617838"/>
            <a:ext cx="5894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Index:</a:t>
            </a:r>
            <a:endParaRPr lang="en-IN" sz="32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37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4C87EC-2DFF-8BAC-3132-A650F2874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3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BF22F5-5B74-3A3C-EA5A-770D1B480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36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85EA-FF9C-197B-2938-B502F9AC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087" y="675502"/>
            <a:ext cx="9359772" cy="5465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Viewing the List of files via PuTTY:</a:t>
            </a:r>
          </a:p>
          <a:p>
            <a:pPr marL="0" indent="0">
              <a:buNone/>
            </a:pPr>
            <a:endParaRPr lang="en-IN" sz="28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4D65A-AF8F-491C-9165-058E3CEC7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59" y="1902941"/>
            <a:ext cx="11791641" cy="257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07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85EA-FF9C-197B-2938-B502F9AC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7015" y="580768"/>
            <a:ext cx="10231395" cy="5330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Checking if the web application is hosted or not: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must go to &lt;IP Address&gt;/intro.html. Here IP Address of our EC2 instance is </a:t>
            </a:r>
            <a:r>
              <a:rPr lang="en-I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3.7.73.160. So we must go to 3.7.73.160/intro.html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8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09E80-6502-0B24-F517-C57E01227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67" y="2055065"/>
            <a:ext cx="8847439" cy="480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61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A3A8E5-629F-5F27-F0C7-1EC0FE525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1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85EA-FF9C-197B-2938-B502F9AC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658" y="963827"/>
            <a:ext cx="9934833" cy="5696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 Route 53:</a:t>
            </a:r>
          </a:p>
          <a:p>
            <a:pPr marL="0" indent="0">
              <a:buNone/>
            </a:pPr>
            <a:endParaRPr lang="en-IN" sz="28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web application is hosted and its working fine. But, remembering the IP address to access the web application is very difficult. That is why, we need to provide a domain name for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 53 can be used to for this purpose.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But, getting domain name from Route 53 costs 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“freenom.com” provides domain names for free.</a:t>
            </a:r>
          </a:p>
        </p:txBody>
      </p:sp>
    </p:spTree>
    <p:extLst>
      <p:ext uri="{BB962C8B-B14F-4D97-AF65-F5344CB8AC3E}">
        <p14:creationId xmlns:p14="http://schemas.microsoft.com/office/powerpoint/2010/main" val="4247831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85EA-FF9C-197B-2938-B502F9AC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227" y="578421"/>
            <a:ext cx="9761838" cy="610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Steps Involved: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to freenom.com and get a domain name for free.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Then, go to amazon route 53 and click create hosted zone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Then, type the domain name acquired from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freenom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click create.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Now, go to the created hosted zones and note down the nameserver values.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Then, go to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freenom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-&gt; Services -&gt; My Domain -&gt; Manage Domain -&gt; Management Tools -&gt; Nameservers and enter the noted values.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go back to Route 53 and click create record and enter the public IPv4 address of our EC2 instance in value field and click create.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create record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agin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enter www in Record name field and enter the public IPv4 address of our EC2 instance in value field and click create.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Now, we can use domain name.</a:t>
            </a:r>
          </a:p>
          <a:p>
            <a:pPr marL="514350" indent="-514350">
              <a:buFont typeface="+mj-lt"/>
              <a:buAutoNum type="arabicPeriod"/>
            </a:pPr>
            <a:endParaRPr lang="en-IN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8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703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DA11D3-4097-8E6B-5687-5EC685D32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818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606AF2-07E8-2B2E-6391-87116A994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12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BC472D-EEFC-BBEE-3C85-502A75A34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8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6030C-2CBA-89C3-6BE3-DA4251D6C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303" y="675503"/>
            <a:ext cx="9428205" cy="5910648"/>
          </a:xfrm>
        </p:spPr>
        <p:txBody>
          <a:bodyPr/>
          <a:lstStyle/>
          <a:p>
            <a:pPr marL="0" indent="0">
              <a:buNone/>
            </a:pPr>
            <a:r>
              <a:rPr lang="en-IN" sz="3200" b="1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 a given ground, there will be many different courts for different sports.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 this project, we have assumed that the ground contains 2 Volleyball Court, 2 Cricket Pitches, 2 Shuttle/Badminton Courts, 2 Tennis Courts and 1 Football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stadium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The aim of this project is to digitalize the booking of the court with the help of a web application hosted using Amazon Web Services (AWS).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User can register and login to the web application and can book a court based on availability.</a:t>
            </a:r>
          </a:p>
        </p:txBody>
      </p:sp>
    </p:spTree>
    <p:extLst>
      <p:ext uri="{BB962C8B-B14F-4D97-AF65-F5344CB8AC3E}">
        <p14:creationId xmlns:p14="http://schemas.microsoft.com/office/powerpoint/2010/main" val="174610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85EA-FF9C-197B-2938-B502F9AC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7016" y="593126"/>
            <a:ext cx="10219038" cy="5782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 the hosted Web Application:</a:t>
            </a:r>
          </a:p>
          <a:p>
            <a:pPr marL="0" indent="0">
              <a:buNone/>
            </a:pPr>
            <a:endParaRPr lang="en-IN" sz="28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4EA27-5E20-E7F7-385D-23D7444AE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016" y="1150851"/>
            <a:ext cx="10150996" cy="570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212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33A6B6-FB90-BC8E-6AD0-A43F6D077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41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85EA-FF9C-197B-2938-B502F9AC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751" y="94735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Registering:</a:t>
            </a:r>
          </a:p>
          <a:p>
            <a:pPr marL="0" indent="0">
              <a:buNone/>
            </a:pPr>
            <a:endParaRPr lang="en-IN" sz="28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EC43E-CB9F-7B33-A494-4A2861D4D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51" y="635987"/>
            <a:ext cx="10898257" cy="61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85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85EA-FF9C-197B-2938-B502F9AC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450" y="650789"/>
            <a:ext cx="8915400" cy="2574324"/>
          </a:xfrm>
        </p:spPr>
        <p:txBody>
          <a:bodyPr/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Checking if the values are stored in database or not: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DD329-450A-10EA-8D71-083DCC217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50" y="1713468"/>
            <a:ext cx="8194326" cy="268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01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7C4A-03B5-86D4-2516-FCF8EBB37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758" y="193589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Logging 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CED9F-5045-8DFC-CA4B-86AF6C900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58" y="717536"/>
            <a:ext cx="10921710" cy="614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01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449688-AFDB-5467-0811-6181B8D6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519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0A8C1C-2459-395B-8F44-BDFF06A78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098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7C4A-03B5-86D4-2516-FCF8EBB37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120" y="218303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Checking Availability for S2: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1E100-8765-EF3C-E7F8-7D220ACE4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20" y="685150"/>
            <a:ext cx="10979312" cy="617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632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7C4A-03B5-86D4-2516-FCF8EBB37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904" y="255373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Checking the Availability of S1:</a:t>
            </a:r>
          </a:p>
          <a:p>
            <a:pPr marL="0" indent="0">
              <a:buNone/>
            </a:pPr>
            <a:endParaRPr lang="en-IN" sz="28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D47CF-1E75-99F3-D03F-CA1DBEEB3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04" y="692815"/>
            <a:ext cx="10811833" cy="607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462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7C4A-03B5-86D4-2516-FCF8EBB37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261" y="205946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Booking Court S1: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FB6F2-3333-53FB-8988-4D44FA34B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1" y="693652"/>
            <a:ext cx="10916723" cy="6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3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BF03-2E33-EC62-A85F-420ED7DA7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395417"/>
            <a:ext cx="9860692" cy="6091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pages in this web application: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Intro.html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The index page.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Page1.html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Contains login form.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Register.php</a:t>
            </a: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Contains registration form.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Ground.html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Ground Layout.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Loginvalidation.php</a:t>
            </a: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validates the user and redirect to page2.php if the user credentials are correct.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Page2.php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Displays all the courts with booking and check availability options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B1.php,B2.php,C1.php,C2.php,F1.php,T1.php,T2.php,V1.php,V2.php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displays current bookings for Badminton, Cricket, Football, Tennis, Volleyball respectively.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Book.php</a:t>
            </a: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for booking a court. </a:t>
            </a:r>
          </a:p>
          <a:p>
            <a:pPr marL="0" indent="0">
              <a:buNone/>
            </a:pPr>
            <a:endParaRPr lang="en-IN" sz="32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5941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7C4A-03B5-86D4-2516-FCF8EBB37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157" y="580768"/>
            <a:ext cx="9749481" cy="5782962"/>
          </a:xfrm>
        </p:spPr>
        <p:txBody>
          <a:bodyPr/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Checking if the values are stored in database or not: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B307E-B2C4-309B-A23D-0AA8D8BC3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57" y="1685671"/>
            <a:ext cx="9182201" cy="296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103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7C4A-03B5-86D4-2516-FCF8EBB37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78" y="605481"/>
            <a:ext cx="9984260" cy="5993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Demonstration Video Links: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Part-1</a:t>
            </a:r>
            <a:r>
              <a:rPr lang="en-I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24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https://drive.google.com/file/d/1Y3BoOK2LIq9fbrOw_j3o1ucFPX8w3lmI/view?usp=sharing</a:t>
            </a:r>
            <a:endParaRPr lang="en-IN" sz="2400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Part-2</a:t>
            </a: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https://drive.google.com/file/d/18VHBJ3FKjfVwJQbciP7KGpXN72_CODJE/view?usp=sharing</a:t>
            </a:r>
            <a:endParaRPr lang="en-IN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Part-3: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https://drive.google.com/file/d/1DJXnEHkGX1uxU5M8jMi0DEHFP1nohcX6/view?usp=sharing</a:t>
            </a:r>
            <a:endParaRPr lang="en-IN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Part-4: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https://drive.google.com/file/d/1HEkGf7XTVh0r-6cS7q4Y6u_mv8p0AXdz/view?usp=sharing</a:t>
            </a:r>
            <a:endParaRPr lang="en-IN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7C4A-03B5-86D4-2516-FCF8EBB37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379" y="1540189"/>
            <a:ext cx="9804616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Conclusion:</a:t>
            </a:r>
          </a:p>
          <a:p>
            <a:pPr marL="0" indent="0">
              <a:buNone/>
            </a:pPr>
            <a:endParaRPr lang="en-IN" sz="10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were able to host our Court Booking web application using Amazon EC2, RDS and Route 53 and were able to access the application from an external PC connected to Internet.</a:t>
            </a:r>
          </a:p>
        </p:txBody>
      </p:sp>
    </p:spTree>
    <p:extLst>
      <p:ext uri="{BB962C8B-B14F-4D97-AF65-F5344CB8AC3E}">
        <p14:creationId xmlns:p14="http://schemas.microsoft.com/office/powerpoint/2010/main" val="124854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56FA3-D513-159B-445A-92B52E4B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736" y="650788"/>
            <a:ext cx="9520409" cy="6207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 Used: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Amazon Elastic Compute Cloud(EC2): 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a part of Amazon.com's cloud-computing platform, Amazon Web Services, that allows users to rent virtual computers on which to run their own computer applications.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Amazon Relational Database Service(RDS):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a distributed relational database service by Amazon Web Services. It is a web service running in the cloud designed to simplify the setup, operation, and scaling of a relational database for use in applications.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Amazon Route 53: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a scalable and highly available Domain Name System service.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1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85EA-FF9C-197B-2938-B502F9AC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46" y="580767"/>
            <a:ext cx="9774665" cy="6190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Configuration, Connectivity and Security of Created DB instance in RDS – cloud: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A71DCB-D933-7012-440E-FCA3938E173C}"/>
              </a:ext>
            </a:extLst>
          </p:cNvPr>
          <p:cNvSpPr txBox="1">
            <a:spLocks/>
          </p:cNvSpPr>
          <p:nvPr/>
        </p:nvSpPr>
        <p:spPr>
          <a:xfrm>
            <a:off x="1729946" y="2195384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Database: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</a:t>
            </a:r>
          </a:p>
          <a:p>
            <a:pPr marL="0" indent="0">
              <a:buFont typeface="Wingdings 3" charset="2"/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Endpoint: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cloud.c7sovmb4ucbm.ap-south-1.rds.amazonaws.com</a:t>
            </a:r>
          </a:p>
          <a:p>
            <a:pPr marL="0" indent="0">
              <a:buFont typeface="Wingdings 3" charset="2"/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Port: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3306</a:t>
            </a:r>
          </a:p>
          <a:p>
            <a:pPr marL="0" indent="0">
              <a:buFont typeface="Wingdings 3" charset="2"/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Publicly Accessible: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  <a:p>
            <a:pPr marL="0" indent="0">
              <a:buFont typeface="Wingdings 3" charset="2"/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VPC Security Group: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CC_Project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(sg-052ddb52a590a71c2)</a:t>
            </a:r>
            <a:endParaRPr lang="en-IN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31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F26288-520C-A2C2-06F5-84996C4BA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6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5FE450-43F8-EC6A-3DF7-D02FF2852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110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217</TotalTime>
  <Words>1562</Words>
  <Application>Microsoft Office PowerPoint</Application>
  <PresentationFormat>Widescreen</PresentationFormat>
  <Paragraphs>191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SAI</dc:creator>
  <cp:lastModifiedBy>NAVEEN SAI</cp:lastModifiedBy>
  <cp:revision>36</cp:revision>
  <dcterms:created xsi:type="dcterms:W3CDTF">2022-05-12T06:30:08Z</dcterms:created>
  <dcterms:modified xsi:type="dcterms:W3CDTF">2022-05-12T17:22:05Z</dcterms:modified>
</cp:coreProperties>
</file>