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23-10-2024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rtlCol="0">
            <a:spAutoFit/>
          </a:bodyPr>
          <a:lstStyle/>
          <a:p>
            <a:r>
              <a:rPr lang="en-US" sz="2400" dirty="0"/>
              <a:t>STUDENT NAME:</a:t>
            </a:r>
            <a:r>
              <a:rPr lang="en-IN" sz="2400" dirty="0"/>
              <a:t> NAVEEN</a:t>
            </a:r>
          </a:p>
          <a:p>
            <a:r>
              <a:rPr lang="en-US" sz="2400" dirty="0"/>
              <a:t>REGISTER NO:3122068</a:t>
            </a:r>
            <a:r>
              <a:rPr lang="en-IN" sz="2400" dirty="0"/>
              <a:t>17</a:t>
            </a:r>
            <a:endParaRPr lang="en-US" sz="2400" dirty="0"/>
          </a:p>
          <a:p>
            <a:r>
              <a:rPr lang="en-US" sz="2400" dirty="0"/>
              <a:t>DEPARTMENT: B.COM BANK MANAGEMENT</a:t>
            </a:r>
          </a:p>
          <a:p>
            <a:r>
              <a:rPr lang="en-US" sz="2400" dirty="0"/>
              <a:t>COLLEGE: AGURCHAND MANMULL JAIN COLLEGE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TotalTime>
  <Words>1171</Words>
  <Application>Microsoft Office PowerPoint</Application>
  <PresentationFormat>Widescreen</PresentationFormat>
  <Paragraphs>101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iyerkaushik26@gmail.com</cp:lastModifiedBy>
  <cp:revision>17</cp:revision>
  <dcterms:created xsi:type="dcterms:W3CDTF">2024-03-29T15:07:22Z</dcterms:created>
  <dcterms:modified xsi:type="dcterms:W3CDTF">2024-10-23T11:43:55Z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