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D567B6-E693-45AF-8CE2-B98AE02E2D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CD79B6-C272-4CCA-A3EA-14E5C6B30A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2/7/2022 5:18:47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EA552E2-F147-432E-8D66-5621B7D3A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2022-02-07T11:48:48Z</dcterms:created>
  <dcterms:modified xsi:type="dcterms:W3CDTF">2022-02-07T11:48:48Z</dcterms:modified>
</cp:coreProperties>
</file>