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6F96-0C50-4D1A-ADDD-3BDEEC05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46970-80DF-46CA-88C9-CF0D22AD4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9A11-F6A1-44F9-A72C-3BA1346A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E22-0F79-4085-BB59-64CB8DBBF3BB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013A3-2014-4024-AA4B-E9E6C879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57B3-B390-4747-AFA5-5CB46922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533-99E0-43F4-B7C7-D135049FB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48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91C2-4EFE-46A8-B704-B1173CD2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83FB2-7D86-491C-9CF7-B03FC41A7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68C1-A509-40AC-BD34-5207506A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E22-0F79-4085-BB59-64CB8DBBF3BB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4286-CD0D-409B-8C90-986542FE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8D99-02AA-46F1-A9A1-62FD7901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533-99E0-43F4-B7C7-D135049FB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5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AE14E-CD07-4FF4-A01E-8BA1CF20B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1A414-E2A5-4AD3-8051-F0897B9AF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9D9E5-601D-49B7-BDA4-E0078686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E22-0F79-4085-BB59-64CB8DBBF3BB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3077-0DF8-49ED-9DEE-A8F6C9EA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ABC3-BA0A-4545-B0BA-40A9D452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533-99E0-43F4-B7C7-D135049FB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99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07D6-2726-4F6A-9361-196BC50F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648D-37D2-4E57-8208-5BD89E45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7E962-7235-4040-A806-4537C547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E22-0F79-4085-BB59-64CB8DBBF3BB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51CF-E908-465D-A663-2D35D391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F5248-8C28-44AD-B86C-171FF416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533-99E0-43F4-B7C7-D135049FB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4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8748-FCC2-4886-815C-17B0E0BB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A92B-223B-4AC0-B85A-B1C8D5F3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4EAF1-F422-41C8-AF42-ECCA7A5C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E22-0F79-4085-BB59-64CB8DBBF3BB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8D7CC-9A98-46C3-98A3-FFA6A471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038E0-A0DB-4A27-907B-7C6A5F8C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533-99E0-43F4-B7C7-D135049FB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77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FEA0-CBDE-4BE9-B79B-20652671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048F-1BB3-4FFA-A620-FEA95522C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E2675-97F9-45E0-955B-343503CE5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D6621-0DEA-46E1-8BE7-B8239987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E22-0F79-4085-BB59-64CB8DBBF3BB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37676-7A7E-46BD-B5F9-FDD08A4A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2E37E-9C16-49E7-A144-5AD630C6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533-99E0-43F4-B7C7-D135049FB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7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8394-43EB-433F-BC56-0C11A8C7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80713-DAEC-4C3A-A682-89626995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D151C-2620-4E29-944F-4B2F969B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F4DA8-318B-4BF3-9B03-973609B09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2AFE6-0B8D-49EF-8DA6-8F2505201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416F2-770C-455F-A698-A25DA276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E22-0F79-4085-BB59-64CB8DBBF3BB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28FF3-4342-4EDB-9012-F68CCED7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366FD-0319-432D-B890-5997B77E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533-99E0-43F4-B7C7-D135049FB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77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59B0-7CEC-44EA-8463-6B5181A2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EA399-CCA5-4960-8446-6A059FA3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E22-0F79-4085-BB59-64CB8DBBF3BB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D806E-53CA-4237-A233-05AD5D2F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B157B-C567-435A-9DD2-49DFE6D9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533-99E0-43F4-B7C7-D135049FB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0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9D901-E448-41A2-AEED-D369E833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E22-0F79-4085-BB59-64CB8DBBF3BB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B2B71-7614-43B3-8D70-16F48D2C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0F343-BFE3-4EE4-B8B1-B79FF748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533-99E0-43F4-B7C7-D135049FB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64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8E81-3FDD-4DEB-9502-002B790F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FC3F-5F66-4113-8198-69F2190B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605BB-9766-4C6F-B59D-E9AF4A711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16452-02C0-4349-9204-A9E7EE1D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E22-0F79-4085-BB59-64CB8DBBF3BB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CE060-86CB-4569-A632-1502D926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6CCD-2176-4CFE-B202-186E8BE1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533-99E0-43F4-B7C7-D135049FB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5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DCD9-EE30-4075-86FF-AE97648B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84E57-DF74-426F-A8D5-BCC2A92F0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A4151-186C-42E4-8BBC-86584AFD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55DE2-2D0F-42DC-8726-398BFF07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DE22-0F79-4085-BB59-64CB8DBBF3BB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4C347-A0D1-4173-8B42-AB67C19D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FEF6F-04D4-46EB-B0A0-7B66E1E6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4533-99E0-43F4-B7C7-D135049FB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569B8-1BAA-4F5A-8D48-3C7AB04E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96DE2-0715-412A-8DE6-402EEBC44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8CF98-6058-42AB-9287-182C11309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CDE22-0F79-4085-BB59-64CB8DBBF3BB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6C8C-8CA2-4587-8248-B5FF25F4B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5F1F9-3E3E-4035-BE88-BDD46F092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4533-99E0-43F4-B7C7-D135049FB7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9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1496-41D1-4998-9578-B2A10C714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0A573-0531-470B-8CC2-40A4D373F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C2A12C-B6A1-48E2-B9FD-BE1E11450132}"/>
              </a:ext>
            </a:extLst>
          </p:cNvPr>
          <p:cNvSpPr/>
          <p:nvPr/>
        </p:nvSpPr>
        <p:spPr>
          <a:xfrm>
            <a:off x="5194916" y="2539014"/>
            <a:ext cx="1677880" cy="120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ScreenID</a:t>
            </a:r>
            <a:r>
              <a:rPr lang="en-IN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number</a:t>
            </a:r>
          </a:p>
          <a:p>
            <a:pPr algn="ctr"/>
            <a:r>
              <a:rPr lang="en-IN" sz="110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theaterId</a:t>
            </a:r>
            <a:r>
              <a:rPr lang="en-IN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number</a:t>
            </a:r>
          </a:p>
          <a:p>
            <a:pPr algn="ctr"/>
            <a:r>
              <a:rPr lang="en-IN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screenname :  varchar</a:t>
            </a:r>
          </a:p>
          <a:p>
            <a:pPr algn="ctr"/>
            <a:r>
              <a:rPr lang="en-IN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Rows : number</a:t>
            </a:r>
          </a:p>
          <a:p>
            <a:pPr algn="ctr"/>
            <a:r>
              <a:rPr lang="en-IN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Columns : number</a:t>
            </a:r>
          </a:p>
          <a:p>
            <a:pPr algn="ctr"/>
            <a:r>
              <a:rPr lang="en-IN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Key : </a:t>
            </a:r>
            <a:r>
              <a:rPr lang="en-IN" sz="110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screenID</a:t>
            </a:r>
            <a:endParaRPr lang="en-IN" sz="1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 Key : </a:t>
            </a:r>
            <a:r>
              <a:rPr lang="en-IN" sz="110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theaterId</a:t>
            </a:r>
            <a:endParaRPr lang="en-IN" sz="1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0A8BC0-00C6-4155-822C-3AAC183252F7}"/>
              </a:ext>
            </a:extLst>
          </p:cNvPr>
          <p:cNvSpPr/>
          <p:nvPr/>
        </p:nvSpPr>
        <p:spPr>
          <a:xfrm>
            <a:off x="1571347" y="1852105"/>
            <a:ext cx="1589103" cy="20174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err="1"/>
              <a:t>TheaterId</a:t>
            </a:r>
            <a:r>
              <a:rPr lang="en-IN" sz="1100"/>
              <a:t> : number</a:t>
            </a:r>
          </a:p>
          <a:p>
            <a:pPr algn="ctr"/>
            <a:r>
              <a:rPr lang="en-IN" sz="1100" err="1"/>
              <a:t>TheaterName</a:t>
            </a:r>
            <a:r>
              <a:rPr lang="en-IN" sz="1100"/>
              <a:t> : varchar</a:t>
            </a:r>
          </a:p>
          <a:p>
            <a:pPr algn="ctr"/>
            <a:r>
              <a:rPr lang="en-IN" sz="1100" err="1"/>
              <a:t>TheaterCity</a:t>
            </a:r>
            <a:r>
              <a:rPr lang="en-IN" sz="1100"/>
              <a:t> : varchar</a:t>
            </a:r>
          </a:p>
          <a:p>
            <a:pPr algn="ctr"/>
            <a:r>
              <a:rPr lang="en-IN" sz="1100" err="1"/>
              <a:t>managerName</a:t>
            </a:r>
            <a:r>
              <a:rPr lang="en-IN" sz="1100"/>
              <a:t> : varchar</a:t>
            </a:r>
          </a:p>
          <a:p>
            <a:pPr algn="ctr"/>
            <a:r>
              <a:rPr lang="en-IN" sz="1100" err="1"/>
              <a:t>ManagerContact</a:t>
            </a:r>
            <a:r>
              <a:rPr lang="en-IN" sz="1100"/>
              <a:t> : varchar </a:t>
            </a:r>
          </a:p>
          <a:p>
            <a:pPr algn="ctr"/>
            <a:r>
              <a:rPr lang="en-IN" sz="1100"/>
              <a:t>Primary key : </a:t>
            </a:r>
            <a:r>
              <a:rPr lang="en-IN" sz="1100" err="1"/>
              <a:t>TheaterID</a:t>
            </a:r>
            <a:endParaRPr lang="en-IN" sz="1100"/>
          </a:p>
          <a:p>
            <a:pPr algn="ctr"/>
            <a:endParaRPr lang="en-IN"/>
          </a:p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F5E7F-4F0A-49CF-AEBE-A8928B1564D0}"/>
              </a:ext>
            </a:extLst>
          </p:cNvPr>
          <p:cNvSpPr/>
          <p:nvPr/>
        </p:nvSpPr>
        <p:spPr>
          <a:xfrm>
            <a:off x="3160450" y="284085"/>
            <a:ext cx="6258758" cy="417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Database Diagram for </a:t>
            </a:r>
            <a:r>
              <a:rPr lang="en-IN" err="1"/>
              <a:t>Theater</a:t>
            </a:r>
            <a:r>
              <a:rPr lang="en-IN"/>
              <a:t>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51420-ACCB-4DE4-B80F-254BDC9E8732}"/>
              </a:ext>
            </a:extLst>
          </p:cNvPr>
          <p:cNvSpPr/>
          <p:nvPr/>
        </p:nvSpPr>
        <p:spPr>
          <a:xfrm>
            <a:off x="1606858" y="1402672"/>
            <a:ext cx="1740024" cy="2396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/>
              <a:t>Theater</a:t>
            </a:r>
            <a:r>
              <a:rPr lang="en-IN"/>
              <a:t>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532C6-C412-4AF2-B3AE-F786A0FCDE09}"/>
              </a:ext>
            </a:extLst>
          </p:cNvPr>
          <p:cNvSpPr/>
          <p:nvPr/>
        </p:nvSpPr>
        <p:spPr>
          <a:xfrm>
            <a:off x="5370990" y="2139518"/>
            <a:ext cx="1501806" cy="26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Screen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CAC7AB-418E-4AEC-A220-69F552E086F2}"/>
              </a:ext>
            </a:extLst>
          </p:cNvPr>
          <p:cNvSpPr/>
          <p:nvPr/>
        </p:nvSpPr>
        <p:spPr>
          <a:xfrm>
            <a:off x="3817398" y="4891596"/>
            <a:ext cx="1553592" cy="1682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err="1"/>
              <a:t>movieId</a:t>
            </a:r>
            <a:r>
              <a:rPr lang="en-IN" sz="1100"/>
              <a:t> : number</a:t>
            </a:r>
          </a:p>
          <a:p>
            <a:pPr algn="ctr"/>
            <a:r>
              <a:rPr lang="en-IN" sz="1100" err="1"/>
              <a:t>movieName</a:t>
            </a:r>
            <a:r>
              <a:rPr lang="en-IN" sz="1100"/>
              <a:t> : varchar</a:t>
            </a:r>
          </a:p>
          <a:p>
            <a:pPr algn="ctr"/>
            <a:r>
              <a:rPr lang="en-IN" sz="1100" err="1"/>
              <a:t>movieGenre</a:t>
            </a:r>
            <a:r>
              <a:rPr lang="en-IN" sz="1100"/>
              <a:t> : varchar</a:t>
            </a:r>
          </a:p>
          <a:p>
            <a:pPr algn="ctr"/>
            <a:r>
              <a:rPr lang="en-IN" sz="1100" err="1"/>
              <a:t>movieDirector</a:t>
            </a:r>
            <a:r>
              <a:rPr lang="en-IN" sz="1100"/>
              <a:t> : varchar</a:t>
            </a:r>
          </a:p>
          <a:p>
            <a:pPr algn="ctr"/>
            <a:r>
              <a:rPr lang="en-IN" sz="1100" err="1"/>
              <a:t>movieLength</a:t>
            </a:r>
            <a:r>
              <a:rPr lang="en-IN" sz="1100"/>
              <a:t> : number</a:t>
            </a:r>
          </a:p>
          <a:p>
            <a:pPr algn="ctr"/>
            <a:r>
              <a:rPr lang="en-IN" sz="1100" err="1"/>
              <a:t>movieReleaseDate</a:t>
            </a:r>
            <a:r>
              <a:rPr lang="en-IN" sz="1100"/>
              <a:t> : varchar</a:t>
            </a:r>
          </a:p>
          <a:p>
            <a:pPr algn="ctr"/>
            <a:r>
              <a:rPr lang="en-IN" sz="1100"/>
              <a:t>Primary key : </a:t>
            </a:r>
            <a:r>
              <a:rPr lang="en-IN" sz="1100" err="1"/>
              <a:t>movieId</a:t>
            </a:r>
            <a:endParaRPr lang="en-IN" sz="1100"/>
          </a:p>
          <a:p>
            <a:pPr algn="ctr"/>
            <a:endParaRPr lang="en-IN" sz="1100"/>
          </a:p>
          <a:p>
            <a:pPr algn="ctr"/>
            <a:r>
              <a:rPr lang="en-IN" sz="110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9618F6-5342-4CC9-AA5B-EF5BAC3711D2}"/>
              </a:ext>
            </a:extLst>
          </p:cNvPr>
          <p:cNvSpPr/>
          <p:nvPr/>
        </p:nvSpPr>
        <p:spPr>
          <a:xfrm>
            <a:off x="3817398" y="4452152"/>
            <a:ext cx="1553592" cy="226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Movie 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B0B6B9-CE74-41E5-8B84-8435922603CA}"/>
              </a:ext>
            </a:extLst>
          </p:cNvPr>
          <p:cNvCxnSpPr/>
          <p:nvPr/>
        </p:nvCxnSpPr>
        <p:spPr>
          <a:xfrm flipH="1" flipV="1">
            <a:off x="3160450" y="2539014"/>
            <a:ext cx="2034466" cy="426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2EF2DC-D2EB-4B65-83EC-B190B5BAA587}"/>
              </a:ext>
            </a:extLst>
          </p:cNvPr>
          <p:cNvCxnSpPr/>
          <p:nvPr/>
        </p:nvCxnSpPr>
        <p:spPr>
          <a:xfrm flipH="1" flipV="1">
            <a:off x="2769833" y="3869555"/>
            <a:ext cx="1047565" cy="1341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4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J</dc:creator>
  <cp:lastModifiedBy>Naveen J</cp:lastModifiedBy>
  <cp:revision>3</cp:revision>
  <dcterms:created xsi:type="dcterms:W3CDTF">2020-08-05T04:25:44Z</dcterms:created>
  <dcterms:modified xsi:type="dcterms:W3CDTF">2020-08-05T04:56:41Z</dcterms:modified>
</cp:coreProperties>
</file>