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3"/>
  </p:normalViewPr>
  <p:slideViewPr>
    <p:cSldViewPr snapToGrid="0">
      <p:cViewPr varScale="1">
        <p:scale>
          <a:sx n="118" d="100"/>
          <a:sy n="118" d="100"/>
        </p:scale>
        <p:origin x="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F773-839D-950D-BED9-97844D95BD3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879A466-05E9-3583-6D7D-5F034E2EC7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1DAB607-52AC-DB27-C37C-2F9C4DF3EADC}"/>
              </a:ext>
            </a:extLst>
          </p:cNvPr>
          <p:cNvSpPr>
            <a:spLocks noGrp="1"/>
          </p:cNvSpPr>
          <p:nvPr>
            <p:ph type="dt" sz="half" idx="10"/>
          </p:nvPr>
        </p:nvSpPr>
        <p:spPr/>
        <p:txBody>
          <a:bodyPr/>
          <a:lstStyle/>
          <a:p>
            <a:fld id="{0C6280C3-040A-6F4E-BD2A-33030CACD1B9}" type="datetimeFigureOut">
              <a:rPr lang="en-US" smtClean="0"/>
              <a:t>12/5/24</a:t>
            </a:fld>
            <a:endParaRPr lang="en-US"/>
          </a:p>
        </p:txBody>
      </p:sp>
      <p:sp>
        <p:nvSpPr>
          <p:cNvPr id="5" name="Footer Placeholder 4">
            <a:extLst>
              <a:ext uri="{FF2B5EF4-FFF2-40B4-BE49-F238E27FC236}">
                <a16:creationId xmlns:a16="http://schemas.microsoft.com/office/drawing/2014/main" id="{4D3FCE5A-3088-7CB0-8D0A-1C6D8FA98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C4E34-A60D-AD66-1649-408C2C782622}"/>
              </a:ext>
            </a:extLst>
          </p:cNvPr>
          <p:cNvSpPr>
            <a:spLocks noGrp="1"/>
          </p:cNvSpPr>
          <p:nvPr>
            <p:ph type="sldNum" sz="quarter" idx="12"/>
          </p:nvPr>
        </p:nvSpPr>
        <p:spPr/>
        <p:txBody>
          <a:bodyPr/>
          <a:lstStyle/>
          <a:p>
            <a:fld id="{C7A42294-14F2-2E4B-8763-79936096024A}" type="slidenum">
              <a:rPr lang="en-US" smtClean="0"/>
              <a:t>‹#›</a:t>
            </a:fld>
            <a:endParaRPr lang="en-US"/>
          </a:p>
        </p:txBody>
      </p:sp>
    </p:spTree>
    <p:extLst>
      <p:ext uri="{BB962C8B-B14F-4D97-AF65-F5344CB8AC3E}">
        <p14:creationId xmlns:p14="http://schemas.microsoft.com/office/powerpoint/2010/main" val="84719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A7F2-6657-365C-B10D-D83B010D099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E62F312-A7B8-69EA-A3BF-A00D9D1623C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56101A-5364-D027-4D53-CDD97F7607C0}"/>
              </a:ext>
            </a:extLst>
          </p:cNvPr>
          <p:cNvSpPr>
            <a:spLocks noGrp="1"/>
          </p:cNvSpPr>
          <p:nvPr>
            <p:ph type="dt" sz="half" idx="10"/>
          </p:nvPr>
        </p:nvSpPr>
        <p:spPr/>
        <p:txBody>
          <a:bodyPr/>
          <a:lstStyle/>
          <a:p>
            <a:fld id="{0C6280C3-040A-6F4E-BD2A-33030CACD1B9}" type="datetimeFigureOut">
              <a:rPr lang="en-US" smtClean="0"/>
              <a:t>12/5/24</a:t>
            </a:fld>
            <a:endParaRPr lang="en-US"/>
          </a:p>
        </p:txBody>
      </p:sp>
      <p:sp>
        <p:nvSpPr>
          <p:cNvPr id="5" name="Footer Placeholder 4">
            <a:extLst>
              <a:ext uri="{FF2B5EF4-FFF2-40B4-BE49-F238E27FC236}">
                <a16:creationId xmlns:a16="http://schemas.microsoft.com/office/drawing/2014/main" id="{14FD460B-EF90-13C1-A244-B04B8B5CC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5CA96-E440-5BAE-153C-D1DFDB2BFCB5}"/>
              </a:ext>
            </a:extLst>
          </p:cNvPr>
          <p:cNvSpPr>
            <a:spLocks noGrp="1"/>
          </p:cNvSpPr>
          <p:nvPr>
            <p:ph type="sldNum" sz="quarter" idx="12"/>
          </p:nvPr>
        </p:nvSpPr>
        <p:spPr/>
        <p:txBody>
          <a:bodyPr/>
          <a:lstStyle/>
          <a:p>
            <a:fld id="{C7A42294-14F2-2E4B-8763-79936096024A}" type="slidenum">
              <a:rPr lang="en-US" smtClean="0"/>
              <a:t>‹#›</a:t>
            </a:fld>
            <a:endParaRPr lang="en-US"/>
          </a:p>
        </p:txBody>
      </p:sp>
    </p:spTree>
    <p:extLst>
      <p:ext uri="{BB962C8B-B14F-4D97-AF65-F5344CB8AC3E}">
        <p14:creationId xmlns:p14="http://schemas.microsoft.com/office/powerpoint/2010/main" val="246263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9A17D-4E74-B9EE-6116-5A88D3AF8DA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2027E8-D699-5ABE-2EB7-A54AE66C31A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C2DDDF-1D73-FBBE-2293-A1DE289CED08}"/>
              </a:ext>
            </a:extLst>
          </p:cNvPr>
          <p:cNvSpPr>
            <a:spLocks noGrp="1"/>
          </p:cNvSpPr>
          <p:nvPr>
            <p:ph type="dt" sz="half" idx="10"/>
          </p:nvPr>
        </p:nvSpPr>
        <p:spPr/>
        <p:txBody>
          <a:bodyPr/>
          <a:lstStyle/>
          <a:p>
            <a:fld id="{0C6280C3-040A-6F4E-BD2A-33030CACD1B9}" type="datetimeFigureOut">
              <a:rPr lang="en-US" smtClean="0"/>
              <a:t>12/5/24</a:t>
            </a:fld>
            <a:endParaRPr lang="en-US"/>
          </a:p>
        </p:txBody>
      </p:sp>
      <p:sp>
        <p:nvSpPr>
          <p:cNvPr id="5" name="Footer Placeholder 4">
            <a:extLst>
              <a:ext uri="{FF2B5EF4-FFF2-40B4-BE49-F238E27FC236}">
                <a16:creationId xmlns:a16="http://schemas.microsoft.com/office/drawing/2014/main" id="{EBAD3581-BD7C-A79E-59E9-0CC5EE936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828FE-8F53-1F4F-C78A-2365A9C9B439}"/>
              </a:ext>
            </a:extLst>
          </p:cNvPr>
          <p:cNvSpPr>
            <a:spLocks noGrp="1"/>
          </p:cNvSpPr>
          <p:nvPr>
            <p:ph type="sldNum" sz="quarter" idx="12"/>
          </p:nvPr>
        </p:nvSpPr>
        <p:spPr/>
        <p:txBody>
          <a:bodyPr/>
          <a:lstStyle/>
          <a:p>
            <a:fld id="{C7A42294-14F2-2E4B-8763-79936096024A}" type="slidenum">
              <a:rPr lang="en-US" smtClean="0"/>
              <a:t>‹#›</a:t>
            </a:fld>
            <a:endParaRPr lang="en-US"/>
          </a:p>
        </p:txBody>
      </p:sp>
    </p:spTree>
    <p:extLst>
      <p:ext uri="{BB962C8B-B14F-4D97-AF65-F5344CB8AC3E}">
        <p14:creationId xmlns:p14="http://schemas.microsoft.com/office/powerpoint/2010/main" val="297438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0DF1-3952-BBC5-01E2-D4F3223FFA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C7930DD-D0D5-FE9B-66C2-492A980E5FE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F94E53-3978-6F5D-9CBE-256384A27AC1}"/>
              </a:ext>
            </a:extLst>
          </p:cNvPr>
          <p:cNvSpPr>
            <a:spLocks noGrp="1"/>
          </p:cNvSpPr>
          <p:nvPr>
            <p:ph type="dt" sz="half" idx="10"/>
          </p:nvPr>
        </p:nvSpPr>
        <p:spPr/>
        <p:txBody>
          <a:bodyPr/>
          <a:lstStyle/>
          <a:p>
            <a:fld id="{0C6280C3-040A-6F4E-BD2A-33030CACD1B9}" type="datetimeFigureOut">
              <a:rPr lang="en-US" smtClean="0"/>
              <a:t>12/5/24</a:t>
            </a:fld>
            <a:endParaRPr lang="en-US"/>
          </a:p>
        </p:txBody>
      </p:sp>
      <p:sp>
        <p:nvSpPr>
          <p:cNvPr id="5" name="Footer Placeholder 4">
            <a:extLst>
              <a:ext uri="{FF2B5EF4-FFF2-40B4-BE49-F238E27FC236}">
                <a16:creationId xmlns:a16="http://schemas.microsoft.com/office/drawing/2014/main" id="{8E5400C7-0829-700E-2B9E-52D49AC00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B8B4F-A409-FDAD-4B9E-4496E33A2796}"/>
              </a:ext>
            </a:extLst>
          </p:cNvPr>
          <p:cNvSpPr>
            <a:spLocks noGrp="1"/>
          </p:cNvSpPr>
          <p:nvPr>
            <p:ph type="sldNum" sz="quarter" idx="12"/>
          </p:nvPr>
        </p:nvSpPr>
        <p:spPr/>
        <p:txBody>
          <a:bodyPr/>
          <a:lstStyle/>
          <a:p>
            <a:fld id="{C7A42294-14F2-2E4B-8763-79936096024A}" type="slidenum">
              <a:rPr lang="en-US" smtClean="0"/>
              <a:t>‹#›</a:t>
            </a:fld>
            <a:endParaRPr lang="en-US"/>
          </a:p>
        </p:txBody>
      </p:sp>
    </p:spTree>
    <p:extLst>
      <p:ext uri="{BB962C8B-B14F-4D97-AF65-F5344CB8AC3E}">
        <p14:creationId xmlns:p14="http://schemas.microsoft.com/office/powerpoint/2010/main" val="382225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A683-342A-78C4-C292-EECF43EAC21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B4627B3-A0D6-9E39-FF28-0D1FCBA9B6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3B5DD93-F592-55FA-D893-6D0124C5E5FD}"/>
              </a:ext>
            </a:extLst>
          </p:cNvPr>
          <p:cNvSpPr>
            <a:spLocks noGrp="1"/>
          </p:cNvSpPr>
          <p:nvPr>
            <p:ph type="dt" sz="half" idx="10"/>
          </p:nvPr>
        </p:nvSpPr>
        <p:spPr/>
        <p:txBody>
          <a:bodyPr/>
          <a:lstStyle/>
          <a:p>
            <a:fld id="{0C6280C3-040A-6F4E-BD2A-33030CACD1B9}" type="datetimeFigureOut">
              <a:rPr lang="en-US" smtClean="0"/>
              <a:t>12/5/24</a:t>
            </a:fld>
            <a:endParaRPr lang="en-US"/>
          </a:p>
        </p:txBody>
      </p:sp>
      <p:sp>
        <p:nvSpPr>
          <p:cNvPr id="5" name="Footer Placeholder 4">
            <a:extLst>
              <a:ext uri="{FF2B5EF4-FFF2-40B4-BE49-F238E27FC236}">
                <a16:creationId xmlns:a16="http://schemas.microsoft.com/office/drawing/2014/main" id="{299178B8-FB86-E8A2-9B80-861DE87FE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A17DE-FF44-2849-B8F8-F2AF4D0D6EA6}"/>
              </a:ext>
            </a:extLst>
          </p:cNvPr>
          <p:cNvSpPr>
            <a:spLocks noGrp="1"/>
          </p:cNvSpPr>
          <p:nvPr>
            <p:ph type="sldNum" sz="quarter" idx="12"/>
          </p:nvPr>
        </p:nvSpPr>
        <p:spPr/>
        <p:txBody>
          <a:bodyPr/>
          <a:lstStyle/>
          <a:p>
            <a:fld id="{C7A42294-14F2-2E4B-8763-79936096024A}" type="slidenum">
              <a:rPr lang="en-US" smtClean="0"/>
              <a:t>‹#›</a:t>
            </a:fld>
            <a:endParaRPr lang="en-US"/>
          </a:p>
        </p:txBody>
      </p:sp>
    </p:spTree>
    <p:extLst>
      <p:ext uri="{BB962C8B-B14F-4D97-AF65-F5344CB8AC3E}">
        <p14:creationId xmlns:p14="http://schemas.microsoft.com/office/powerpoint/2010/main" val="421568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55AC1-118E-BC78-B79C-7D18C6A9266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F4A43EA-B61B-5CC9-4656-975DB517D39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C8DCC11-C38A-6B3D-45E7-593ED1F526F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BCF110C-B2AB-9310-E9D5-1B523AC9DE88}"/>
              </a:ext>
            </a:extLst>
          </p:cNvPr>
          <p:cNvSpPr>
            <a:spLocks noGrp="1"/>
          </p:cNvSpPr>
          <p:nvPr>
            <p:ph type="dt" sz="half" idx="10"/>
          </p:nvPr>
        </p:nvSpPr>
        <p:spPr/>
        <p:txBody>
          <a:bodyPr/>
          <a:lstStyle/>
          <a:p>
            <a:fld id="{0C6280C3-040A-6F4E-BD2A-33030CACD1B9}" type="datetimeFigureOut">
              <a:rPr lang="en-US" smtClean="0"/>
              <a:t>12/5/24</a:t>
            </a:fld>
            <a:endParaRPr lang="en-US"/>
          </a:p>
        </p:txBody>
      </p:sp>
      <p:sp>
        <p:nvSpPr>
          <p:cNvPr id="6" name="Footer Placeholder 5">
            <a:extLst>
              <a:ext uri="{FF2B5EF4-FFF2-40B4-BE49-F238E27FC236}">
                <a16:creationId xmlns:a16="http://schemas.microsoft.com/office/drawing/2014/main" id="{47AE72AA-DF2F-AEC4-E7ED-A701EFD55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2CB765-3C73-77B6-A107-5647C5F96FE5}"/>
              </a:ext>
            </a:extLst>
          </p:cNvPr>
          <p:cNvSpPr>
            <a:spLocks noGrp="1"/>
          </p:cNvSpPr>
          <p:nvPr>
            <p:ph type="sldNum" sz="quarter" idx="12"/>
          </p:nvPr>
        </p:nvSpPr>
        <p:spPr/>
        <p:txBody>
          <a:bodyPr/>
          <a:lstStyle/>
          <a:p>
            <a:fld id="{C7A42294-14F2-2E4B-8763-79936096024A}" type="slidenum">
              <a:rPr lang="en-US" smtClean="0"/>
              <a:t>‹#›</a:t>
            </a:fld>
            <a:endParaRPr lang="en-US"/>
          </a:p>
        </p:txBody>
      </p:sp>
    </p:spTree>
    <p:extLst>
      <p:ext uri="{BB962C8B-B14F-4D97-AF65-F5344CB8AC3E}">
        <p14:creationId xmlns:p14="http://schemas.microsoft.com/office/powerpoint/2010/main" val="4009468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E3BF-9AAF-8397-BCD2-43510816378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2768A38-3FB9-49A8-E680-5C2157742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DCB04FF-180F-76D2-108A-015F51D7DA4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271C435-E4CB-4AE6-8EC6-3BA6C6A884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8C8AB46-1B34-3990-3A62-6ABD1F22FDA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1F53246-05B9-39C8-72E0-97D06F46AEE5}"/>
              </a:ext>
            </a:extLst>
          </p:cNvPr>
          <p:cNvSpPr>
            <a:spLocks noGrp="1"/>
          </p:cNvSpPr>
          <p:nvPr>
            <p:ph type="dt" sz="half" idx="10"/>
          </p:nvPr>
        </p:nvSpPr>
        <p:spPr/>
        <p:txBody>
          <a:bodyPr/>
          <a:lstStyle/>
          <a:p>
            <a:fld id="{0C6280C3-040A-6F4E-BD2A-33030CACD1B9}" type="datetimeFigureOut">
              <a:rPr lang="en-US" smtClean="0"/>
              <a:t>12/5/24</a:t>
            </a:fld>
            <a:endParaRPr lang="en-US"/>
          </a:p>
        </p:txBody>
      </p:sp>
      <p:sp>
        <p:nvSpPr>
          <p:cNvPr id="8" name="Footer Placeholder 7">
            <a:extLst>
              <a:ext uri="{FF2B5EF4-FFF2-40B4-BE49-F238E27FC236}">
                <a16:creationId xmlns:a16="http://schemas.microsoft.com/office/drawing/2014/main" id="{890D7CF2-B71A-758A-C80E-6CAFE0E2A5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E2E3D5-4EFF-ED76-48E7-9F90564216D4}"/>
              </a:ext>
            </a:extLst>
          </p:cNvPr>
          <p:cNvSpPr>
            <a:spLocks noGrp="1"/>
          </p:cNvSpPr>
          <p:nvPr>
            <p:ph type="sldNum" sz="quarter" idx="12"/>
          </p:nvPr>
        </p:nvSpPr>
        <p:spPr/>
        <p:txBody>
          <a:bodyPr/>
          <a:lstStyle/>
          <a:p>
            <a:fld id="{C7A42294-14F2-2E4B-8763-79936096024A}" type="slidenum">
              <a:rPr lang="en-US" smtClean="0"/>
              <a:t>‹#›</a:t>
            </a:fld>
            <a:endParaRPr lang="en-US"/>
          </a:p>
        </p:txBody>
      </p:sp>
    </p:spTree>
    <p:extLst>
      <p:ext uri="{BB962C8B-B14F-4D97-AF65-F5344CB8AC3E}">
        <p14:creationId xmlns:p14="http://schemas.microsoft.com/office/powerpoint/2010/main" val="1375672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E2BC-35F7-EB2B-B2D2-B260270D087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3C86D01-3BFB-4C58-349C-D3C6F0E389DE}"/>
              </a:ext>
            </a:extLst>
          </p:cNvPr>
          <p:cNvSpPr>
            <a:spLocks noGrp="1"/>
          </p:cNvSpPr>
          <p:nvPr>
            <p:ph type="dt" sz="half" idx="10"/>
          </p:nvPr>
        </p:nvSpPr>
        <p:spPr/>
        <p:txBody>
          <a:bodyPr/>
          <a:lstStyle/>
          <a:p>
            <a:fld id="{0C6280C3-040A-6F4E-BD2A-33030CACD1B9}" type="datetimeFigureOut">
              <a:rPr lang="en-US" smtClean="0"/>
              <a:t>12/5/24</a:t>
            </a:fld>
            <a:endParaRPr lang="en-US"/>
          </a:p>
        </p:txBody>
      </p:sp>
      <p:sp>
        <p:nvSpPr>
          <p:cNvPr id="4" name="Footer Placeholder 3">
            <a:extLst>
              <a:ext uri="{FF2B5EF4-FFF2-40B4-BE49-F238E27FC236}">
                <a16:creationId xmlns:a16="http://schemas.microsoft.com/office/drawing/2014/main" id="{19684FF3-16A9-52FF-5A9D-9FEAB542F2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5DC8B9-9B37-9DBD-ACB9-9E58307B7A1C}"/>
              </a:ext>
            </a:extLst>
          </p:cNvPr>
          <p:cNvSpPr>
            <a:spLocks noGrp="1"/>
          </p:cNvSpPr>
          <p:nvPr>
            <p:ph type="sldNum" sz="quarter" idx="12"/>
          </p:nvPr>
        </p:nvSpPr>
        <p:spPr/>
        <p:txBody>
          <a:bodyPr/>
          <a:lstStyle/>
          <a:p>
            <a:fld id="{C7A42294-14F2-2E4B-8763-79936096024A}" type="slidenum">
              <a:rPr lang="en-US" smtClean="0"/>
              <a:t>‹#›</a:t>
            </a:fld>
            <a:endParaRPr lang="en-US"/>
          </a:p>
        </p:txBody>
      </p:sp>
    </p:spTree>
    <p:extLst>
      <p:ext uri="{BB962C8B-B14F-4D97-AF65-F5344CB8AC3E}">
        <p14:creationId xmlns:p14="http://schemas.microsoft.com/office/powerpoint/2010/main" val="361150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7958D4-1791-9A57-BA8B-B6B07C2EB9EB}"/>
              </a:ext>
            </a:extLst>
          </p:cNvPr>
          <p:cNvSpPr>
            <a:spLocks noGrp="1"/>
          </p:cNvSpPr>
          <p:nvPr>
            <p:ph type="dt" sz="half" idx="10"/>
          </p:nvPr>
        </p:nvSpPr>
        <p:spPr/>
        <p:txBody>
          <a:bodyPr/>
          <a:lstStyle/>
          <a:p>
            <a:fld id="{0C6280C3-040A-6F4E-BD2A-33030CACD1B9}" type="datetimeFigureOut">
              <a:rPr lang="en-US" smtClean="0"/>
              <a:t>12/5/24</a:t>
            </a:fld>
            <a:endParaRPr lang="en-US"/>
          </a:p>
        </p:txBody>
      </p:sp>
      <p:sp>
        <p:nvSpPr>
          <p:cNvPr id="3" name="Footer Placeholder 2">
            <a:extLst>
              <a:ext uri="{FF2B5EF4-FFF2-40B4-BE49-F238E27FC236}">
                <a16:creationId xmlns:a16="http://schemas.microsoft.com/office/drawing/2014/main" id="{CE4BF148-296A-742B-8A8C-4B78CCFD22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06924C-86D9-8925-D376-7C9ACA035F8A}"/>
              </a:ext>
            </a:extLst>
          </p:cNvPr>
          <p:cNvSpPr>
            <a:spLocks noGrp="1"/>
          </p:cNvSpPr>
          <p:nvPr>
            <p:ph type="sldNum" sz="quarter" idx="12"/>
          </p:nvPr>
        </p:nvSpPr>
        <p:spPr/>
        <p:txBody>
          <a:bodyPr/>
          <a:lstStyle/>
          <a:p>
            <a:fld id="{C7A42294-14F2-2E4B-8763-79936096024A}" type="slidenum">
              <a:rPr lang="en-US" smtClean="0"/>
              <a:t>‹#›</a:t>
            </a:fld>
            <a:endParaRPr lang="en-US"/>
          </a:p>
        </p:txBody>
      </p:sp>
    </p:spTree>
    <p:extLst>
      <p:ext uri="{BB962C8B-B14F-4D97-AF65-F5344CB8AC3E}">
        <p14:creationId xmlns:p14="http://schemas.microsoft.com/office/powerpoint/2010/main" val="16352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A7E8-4470-24AC-C1CD-20259912F6E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10E92DF-1A0E-D06B-42CD-EEC775F47A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62C3719-37FB-5611-B9AE-99BC401C3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F7AC816-457E-F08A-8804-042150308D80}"/>
              </a:ext>
            </a:extLst>
          </p:cNvPr>
          <p:cNvSpPr>
            <a:spLocks noGrp="1"/>
          </p:cNvSpPr>
          <p:nvPr>
            <p:ph type="dt" sz="half" idx="10"/>
          </p:nvPr>
        </p:nvSpPr>
        <p:spPr/>
        <p:txBody>
          <a:bodyPr/>
          <a:lstStyle/>
          <a:p>
            <a:fld id="{0C6280C3-040A-6F4E-BD2A-33030CACD1B9}" type="datetimeFigureOut">
              <a:rPr lang="en-US" smtClean="0"/>
              <a:t>12/5/24</a:t>
            </a:fld>
            <a:endParaRPr lang="en-US"/>
          </a:p>
        </p:txBody>
      </p:sp>
      <p:sp>
        <p:nvSpPr>
          <p:cNvPr id="6" name="Footer Placeholder 5">
            <a:extLst>
              <a:ext uri="{FF2B5EF4-FFF2-40B4-BE49-F238E27FC236}">
                <a16:creationId xmlns:a16="http://schemas.microsoft.com/office/drawing/2014/main" id="{6318B002-C032-E54B-67D6-E0C1AC66E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8882F-2C10-D005-86C0-D49E565090D2}"/>
              </a:ext>
            </a:extLst>
          </p:cNvPr>
          <p:cNvSpPr>
            <a:spLocks noGrp="1"/>
          </p:cNvSpPr>
          <p:nvPr>
            <p:ph type="sldNum" sz="quarter" idx="12"/>
          </p:nvPr>
        </p:nvSpPr>
        <p:spPr/>
        <p:txBody>
          <a:bodyPr/>
          <a:lstStyle/>
          <a:p>
            <a:fld id="{C7A42294-14F2-2E4B-8763-79936096024A}" type="slidenum">
              <a:rPr lang="en-US" smtClean="0"/>
              <a:t>‹#›</a:t>
            </a:fld>
            <a:endParaRPr lang="en-US"/>
          </a:p>
        </p:txBody>
      </p:sp>
    </p:spTree>
    <p:extLst>
      <p:ext uri="{BB962C8B-B14F-4D97-AF65-F5344CB8AC3E}">
        <p14:creationId xmlns:p14="http://schemas.microsoft.com/office/powerpoint/2010/main" val="204084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58E1-5651-7E8F-BBEC-3B02AD27B0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27FD3D1-9AD5-FA1B-C35C-79743A5E8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1055AE-73CB-E2F6-D954-C8118E996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C83964-A2DC-960A-C90E-C29C16037733}"/>
              </a:ext>
            </a:extLst>
          </p:cNvPr>
          <p:cNvSpPr>
            <a:spLocks noGrp="1"/>
          </p:cNvSpPr>
          <p:nvPr>
            <p:ph type="dt" sz="half" idx="10"/>
          </p:nvPr>
        </p:nvSpPr>
        <p:spPr/>
        <p:txBody>
          <a:bodyPr/>
          <a:lstStyle/>
          <a:p>
            <a:fld id="{0C6280C3-040A-6F4E-BD2A-33030CACD1B9}" type="datetimeFigureOut">
              <a:rPr lang="en-US" smtClean="0"/>
              <a:t>12/5/24</a:t>
            </a:fld>
            <a:endParaRPr lang="en-US"/>
          </a:p>
        </p:txBody>
      </p:sp>
      <p:sp>
        <p:nvSpPr>
          <p:cNvPr id="6" name="Footer Placeholder 5">
            <a:extLst>
              <a:ext uri="{FF2B5EF4-FFF2-40B4-BE49-F238E27FC236}">
                <a16:creationId xmlns:a16="http://schemas.microsoft.com/office/drawing/2014/main" id="{299F7366-1EEC-D25F-7A7D-5B4910037D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3664D-5627-6015-1A81-E7EF38552AEC}"/>
              </a:ext>
            </a:extLst>
          </p:cNvPr>
          <p:cNvSpPr>
            <a:spLocks noGrp="1"/>
          </p:cNvSpPr>
          <p:nvPr>
            <p:ph type="sldNum" sz="quarter" idx="12"/>
          </p:nvPr>
        </p:nvSpPr>
        <p:spPr/>
        <p:txBody>
          <a:bodyPr/>
          <a:lstStyle/>
          <a:p>
            <a:fld id="{C7A42294-14F2-2E4B-8763-79936096024A}" type="slidenum">
              <a:rPr lang="en-US" smtClean="0"/>
              <a:t>‹#›</a:t>
            </a:fld>
            <a:endParaRPr lang="en-US"/>
          </a:p>
        </p:txBody>
      </p:sp>
    </p:spTree>
    <p:extLst>
      <p:ext uri="{BB962C8B-B14F-4D97-AF65-F5344CB8AC3E}">
        <p14:creationId xmlns:p14="http://schemas.microsoft.com/office/powerpoint/2010/main" val="281173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D62754-780B-EA58-9632-27B287A567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667C465-3595-89AC-6F40-A47CDAF76D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1B2237-8A29-98EC-00BE-656483E84D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6280C3-040A-6F4E-BD2A-33030CACD1B9}" type="datetimeFigureOut">
              <a:rPr lang="en-US" smtClean="0"/>
              <a:t>12/5/24</a:t>
            </a:fld>
            <a:endParaRPr lang="en-US"/>
          </a:p>
        </p:txBody>
      </p:sp>
      <p:sp>
        <p:nvSpPr>
          <p:cNvPr id="5" name="Footer Placeholder 4">
            <a:extLst>
              <a:ext uri="{FF2B5EF4-FFF2-40B4-BE49-F238E27FC236}">
                <a16:creationId xmlns:a16="http://schemas.microsoft.com/office/drawing/2014/main" id="{F8EC82D4-D852-8B77-D639-3CAA8E5B3E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F86E35-2C81-3FB2-8BE9-6010311733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A42294-14F2-2E4B-8763-79936096024A}" type="slidenum">
              <a:rPr lang="en-US" smtClean="0"/>
              <a:t>‹#›</a:t>
            </a:fld>
            <a:endParaRPr lang="en-US"/>
          </a:p>
        </p:txBody>
      </p:sp>
    </p:spTree>
    <p:extLst>
      <p:ext uri="{BB962C8B-B14F-4D97-AF65-F5344CB8AC3E}">
        <p14:creationId xmlns:p14="http://schemas.microsoft.com/office/powerpoint/2010/main" val="3352364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7627-12CF-EE63-FBF4-6AA9D4BE8030}"/>
              </a:ext>
            </a:extLst>
          </p:cNvPr>
          <p:cNvSpPr>
            <a:spLocks noGrp="1"/>
          </p:cNvSpPr>
          <p:nvPr>
            <p:ph type="ctrTitle"/>
          </p:nvPr>
        </p:nvSpPr>
        <p:spPr>
          <a:xfrm>
            <a:off x="1524000" y="1654628"/>
            <a:ext cx="9144000" cy="990128"/>
          </a:xfrm>
        </p:spPr>
        <p:txBody>
          <a:bodyPr>
            <a:normAutofit fontScale="90000"/>
          </a:bodyPr>
          <a:lstStyle/>
          <a:p>
            <a:br>
              <a:rPr lang="en-US" dirty="0"/>
            </a:br>
            <a:br>
              <a:rPr lang="en-US" dirty="0"/>
            </a:br>
            <a:r>
              <a:rPr lang="en-US" dirty="0"/>
              <a:t>FMCG ad -hoc request</a:t>
            </a:r>
          </a:p>
        </p:txBody>
      </p:sp>
      <p:sp>
        <p:nvSpPr>
          <p:cNvPr id="3" name="Title 1">
            <a:extLst>
              <a:ext uri="{FF2B5EF4-FFF2-40B4-BE49-F238E27FC236}">
                <a16:creationId xmlns:a16="http://schemas.microsoft.com/office/drawing/2014/main" id="{5D812D29-24B3-1939-59DD-A9C629DCC279}"/>
              </a:ext>
            </a:extLst>
          </p:cNvPr>
          <p:cNvSpPr txBox="1">
            <a:spLocks/>
          </p:cNvSpPr>
          <p:nvPr/>
        </p:nvSpPr>
        <p:spPr>
          <a:xfrm>
            <a:off x="228600" y="2764499"/>
            <a:ext cx="9144000" cy="990128"/>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br>
              <a:rPr lang="en-US" dirty="0"/>
            </a:br>
            <a:br>
              <a:rPr lang="en-US" dirty="0"/>
            </a:br>
            <a:r>
              <a:rPr lang="en-US" sz="9300" dirty="0"/>
              <a:t>By </a:t>
            </a:r>
          </a:p>
          <a:p>
            <a:pPr algn="r"/>
            <a:r>
              <a:rPr lang="en-US" sz="9300" dirty="0" err="1"/>
              <a:t>Naveenkumar</a:t>
            </a:r>
            <a:endParaRPr lang="en-US" sz="9300" dirty="0"/>
          </a:p>
        </p:txBody>
      </p:sp>
    </p:spTree>
    <p:extLst>
      <p:ext uri="{BB962C8B-B14F-4D97-AF65-F5344CB8AC3E}">
        <p14:creationId xmlns:p14="http://schemas.microsoft.com/office/powerpoint/2010/main" val="83547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E9F22-E9F1-A849-F58A-F7960DF36FF1}"/>
              </a:ext>
            </a:extLst>
          </p:cNvPr>
          <p:cNvSpPr>
            <a:spLocks noGrp="1"/>
          </p:cNvSpPr>
          <p:nvPr>
            <p:ph idx="1"/>
          </p:nvPr>
        </p:nvSpPr>
        <p:spPr>
          <a:xfrm>
            <a:off x="265043" y="185530"/>
            <a:ext cx="11542643" cy="6573079"/>
          </a:xfrm>
        </p:spPr>
        <p:txBody>
          <a:bodyPr/>
          <a:lstStyle/>
          <a:p>
            <a:r>
              <a:rPr lang="en-US" dirty="0"/>
              <a:t>View query </a:t>
            </a:r>
          </a:p>
          <a:p>
            <a:pPr marL="0" indent="0">
              <a:buNone/>
            </a:pPr>
            <a:endParaRPr lang="en-US" dirty="0"/>
          </a:p>
        </p:txBody>
      </p:sp>
      <p:pic>
        <p:nvPicPr>
          <p:cNvPr id="5" name="Picture 4" descr="A computer code with text&#10;&#10;Description automatically generated">
            <a:extLst>
              <a:ext uri="{FF2B5EF4-FFF2-40B4-BE49-F238E27FC236}">
                <a16:creationId xmlns:a16="http://schemas.microsoft.com/office/drawing/2014/main" id="{42307875-DE6A-5622-031E-58D58C893059}"/>
              </a:ext>
            </a:extLst>
          </p:cNvPr>
          <p:cNvPicPr>
            <a:picLocks noChangeAspect="1"/>
          </p:cNvPicPr>
          <p:nvPr/>
        </p:nvPicPr>
        <p:blipFill>
          <a:blip r:embed="rId2"/>
          <a:stretch>
            <a:fillRect/>
          </a:stretch>
        </p:blipFill>
        <p:spPr>
          <a:xfrm>
            <a:off x="579230" y="760068"/>
            <a:ext cx="7438335" cy="5110645"/>
          </a:xfrm>
          <a:prstGeom prst="rect">
            <a:avLst/>
          </a:prstGeom>
        </p:spPr>
      </p:pic>
      <p:pic>
        <p:nvPicPr>
          <p:cNvPr id="6" name="Content Placeholder 4" descr="A screen shot of a computer code&#10;&#10;Description automatically generated">
            <a:extLst>
              <a:ext uri="{FF2B5EF4-FFF2-40B4-BE49-F238E27FC236}">
                <a16:creationId xmlns:a16="http://schemas.microsoft.com/office/drawing/2014/main" id="{15FE0975-AC16-AC5E-B4F3-1E033B1822F5}"/>
              </a:ext>
            </a:extLst>
          </p:cNvPr>
          <p:cNvPicPr>
            <a:picLocks noChangeAspect="1"/>
          </p:cNvPicPr>
          <p:nvPr/>
        </p:nvPicPr>
        <p:blipFill>
          <a:blip r:embed="rId3"/>
          <a:stretch>
            <a:fillRect/>
          </a:stretch>
        </p:blipFill>
        <p:spPr>
          <a:xfrm>
            <a:off x="5607327" y="1371600"/>
            <a:ext cx="6319630" cy="2057400"/>
          </a:xfrm>
          <a:prstGeom prst="rect">
            <a:avLst/>
          </a:prstGeom>
        </p:spPr>
      </p:pic>
    </p:spTree>
    <p:extLst>
      <p:ext uri="{BB962C8B-B14F-4D97-AF65-F5344CB8AC3E}">
        <p14:creationId xmlns:p14="http://schemas.microsoft.com/office/powerpoint/2010/main" val="3931101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91A56-3B52-487C-E3B2-B5B977FAC50D}"/>
              </a:ext>
            </a:extLst>
          </p:cNvPr>
          <p:cNvSpPr>
            <a:spLocks noGrp="1"/>
          </p:cNvSpPr>
          <p:nvPr>
            <p:ph type="title"/>
          </p:nvPr>
        </p:nvSpPr>
        <p:spPr>
          <a:xfrm>
            <a:off x="1371599" y="294538"/>
            <a:ext cx="9895951" cy="902891"/>
          </a:xfrm>
        </p:spPr>
        <p:txBody>
          <a:bodyPr>
            <a:normAutofit/>
          </a:bodyPr>
          <a:lstStyle/>
          <a:p>
            <a:r>
              <a:rPr lang="en-US" sz="4000" dirty="0">
                <a:solidFill>
                  <a:srgbClr val="FFFFFF"/>
                </a:solidFill>
              </a:rPr>
              <a:t>Ad hoc request  - 1 </a:t>
            </a:r>
          </a:p>
        </p:txBody>
      </p:sp>
      <p:sp>
        <p:nvSpPr>
          <p:cNvPr id="3" name="Content Placeholder 2">
            <a:extLst>
              <a:ext uri="{FF2B5EF4-FFF2-40B4-BE49-F238E27FC236}">
                <a16:creationId xmlns:a16="http://schemas.microsoft.com/office/drawing/2014/main" id="{C8225443-F080-1051-8161-62015CCB84F0}"/>
              </a:ext>
            </a:extLst>
          </p:cNvPr>
          <p:cNvSpPr>
            <a:spLocks noGrp="1"/>
          </p:cNvSpPr>
          <p:nvPr>
            <p:ph idx="1"/>
          </p:nvPr>
        </p:nvSpPr>
        <p:spPr>
          <a:xfrm>
            <a:off x="459351" y="1885278"/>
            <a:ext cx="11482278" cy="4678183"/>
          </a:xfrm>
        </p:spPr>
        <p:txBody>
          <a:bodyPr anchor="t">
            <a:normAutofit/>
          </a:bodyPr>
          <a:lstStyle/>
          <a:p>
            <a:pPr marL="457200" indent="-457200">
              <a:buAutoNum type="arabicParenR"/>
            </a:pPr>
            <a:r>
              <a:rPr lang="en-US" sz="1800" dirty="0">
                <a:latin typeface="Times New Roman" panose="02020603050405020304" pitchFamily="18" charset="0"/>
                <a:cs typeface="Times New Roman" panose="02020603050405020304" pitchFamily="18" charset="0"/>
              </a:rPr>
              <a:t>Provide a list of products with a base price greater than 500 and that are featured in promo type of “BOGOF”(Buy one get one free). This information will help us identify high value products that are currently being heavily discounted which can be useful for evaluating our pricing and promotion strategies. </a:t>
            </a:r>
          </a:p>
          <a:p>
            <a:pPr marL="0" indent="0">
              <a:buNone/>
            </a:pPr>
            <a:r>
              <a:rPr lang="en-US" sz="1800" dirty="0">
                <a:latin typeface="Times New Roman" panose="02020603050405020304" pitchFamily="18" charset="0"/>
                <a:cs typeface="Times New Roman" panose="02020603050405020304" pitchFamily="18" charset="0"/>
              </a:rPr>
              <a:t>            </a:t>
            </a:r>
          </a:p>
          <a:p>
            <a:pPr marL="0" indent="0" algn="ctr">
              <a:buNone/>
            </a:pPr>
            <a:endParaRPr lang="en-US" sz="2000" dirty="0"/>
          </a:p>
          <a:p>
            <a:pPr marL="0" indent="0">
              <a:buNone/>
            </a:pPr>
            <a:endParaRPr lang="en-US" sz="2000" dirty="0"/>
          </a:p>
        </p:txBody>
      </p:sp>
      <p:pic>
        <p:nvPicPr>
          <p:cNvPr id="6" name="Picture 5" descr="A white background with black text&#10;&#10;Description automatically generated">
            <a:extLst>
              <a:ext uri="{FF2B5EF4-FFF2-40B4-BE49-F238E27FC236}">
                <a16:creationId xmlns:a16="http://schemas.microsoft.com/office/drawing/2014/main" id="{FCC1B551-41B3-78F9-F69F-4231BD89F6F8}"/>
              </a:ext>
            </a:extLst>
          </p:cNvPr>
          <p:cNvPicPr>
            <a:picLocks noChangeAspect="1"/>
          </p:cNvPicPr>
          <p:nvPr/>
        </p:nvPicPr>
        <p:blipFill>
          <a:blip r:embed="rId2"/>
          <a:stretch>
            <a:fillRect/>
          </a:stretch>
        </p:blipFill>
        <p:spPr>
          <a:xfrm>
            <a:off x="1626114" y="3429000"/>
            <a:ext cx="3390900" cy="148766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9864BD6C-C036-43F1-E95E-9527F99F0938}"/>
              </a:ext>
            </a:extLst>
          </p:cNvPr>
          <p:cNvPicPr>
            <a:picLocks noChangeAspect="1"/>
          </p:cNvPicPr>
          <p:nvPr/>
        </p:nvPicPr>
        <p:blipFill>
          <a:blip r:embed="rId3"/>
          <a:stretch>
            <a:fillRect/>
          </a:stretch>
        </p:blipFill>
        <p:spPr>
          <a:xfrm>
            <a:off x="7337859" y="3789931"/>
            <a:ext cx="3819111" cy="765797"/>
          </a:xfrm>
          <a:prstGeom prst="rect">
            <a:avLst/>
          </a:prstGeom>
        </p:spPr>
      </p:pic>
      <p:pic>
        <p:nvPicPr>
          <p:cNvPr id="15" name="Graphic 14" descr="Arrow Right with solid fill">
            <a:extLst>
              <a:ext uri="{FF2B5EF4-FFF2-40B4-BE49-F238E27FC236}">
                <a16:creationId xmlns:a16="http://schemas.microsoft.com/office/drawing/2014/main" id="{2F4811FB-1E03-2156-77F5-8B66306DEF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3525078"/>
            <a:ext cx="914400" cy="1083848"/>
          </a:xfrm>
          <a:prstGeom prst="rect">
            <a:avLst/>
          </a:prstGeom>
        </p:spPr>
      </p:pic>
    </p:spTree>
    <p:extLst>
      <p:ext uri="{BB962C8B-B14F-4D97-AF65-F5344CB8AC3E}">
        <p14:creationId xmlns:p14="http://schemas.microsoft.com/office/powerpoint/2010/main" val="94626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364B9A-2AC4-5519-4CB2-B4CD72B9B97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A972A45-61E0-6C7E-E8EF-0A392C686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F388F5-9E47-DA08-29ED-12B4210B5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F45516-4096-885A-C251-0AD9E28C9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11F67-6EBD-2166-CA14-4F3CB2AAC9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4FE869-CD54-1C09-0FC0-C07D9DC69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8388F-3FB3-4B90-A6AA-F1FEE32047E5}"/>
              </a:ext>
            </a:extLst>
          </p:cNvPr>
          <p:cNvSpPr>
            <a:spLocks noGrp="1"/>
          </p:cNvSpPr>
          <p:nvPr>
            <p:ph type="title"/>
          </p:nvPr>
        </p:nvSpPr>
        <p:spPr>
          <a:xfrm>
            <a:off x="1371599" y="294538"/>
            <a:ext cx="9895951" cy="902891"/>
          </a:xfrm>
        </p:spPr>
        <p:txBody>
          <a:bodyPr>
            <a:normAutofit/>
          </a:bodyPr>
          <a:lstStyle/>
          <a:p>
            <a:r>
              <a:rPr lang="en-US" sz="4000" dirty="0">
                <a:solidFill>
                  <a:srgbClr val="FFFFFF"/>
                </a:solidFill>
              </a:rPr>
              <a:t>Ad hoc request  -2</a:t>
            </a:r>
          </a:p>
        </p:txBody>
      </p:sp>
      <p:sp>
        <p:nvSpPr>
          <p:cNvPr id="3" name="Content Placeholder 2">
            <a:extLst>
              <a:ext uri="{FF2B5EF4-FFF2-40B4-BE49-F238E27FC236}">
                <a16:creationId xmlns:a16="http://schemas.microsoft.com/office/drawing/2014/main" id="{8B25DB59-3315-C928-5048-61791B893BEE}"/>
              </a:ext>
            </a:extLst>
          </p:cNvPr>
          <p:cNvSpPr>
            <a:spLocks noGrp="1"/>
          </p:cNvSpPr>
          <p:nvPr>
            <p:ph idx="1"/>
          </p:nvPr>
        </p:nvSpPr>
        <p:spPr>
          <a:xfrm>
            <a:off x="459351" y="1885278"/>
            <a:ext cx="11482278" cy="4678183"/>
          </a:xfrm>
        </p:spPr>
        <p:txBody>
          <a:bodyPr anchor="t">
            <a:normAutofit/>
          </a:bodyPr>
          <a:lstStyle/>
          <a:p>
            <a:pPr marL="457200" indent="-457200">
              <a:buAutoNum type="arabicParenR" startAt="2"/>
            </a:pPr>
            <a:r>
              <a:rPr lang="en-US" sz="2000" dirty="0">
                <a:latin typeface="Times New Roman" panose="02020603050405020304" pitchFamily="18" charset="0"/>
                <a:cs typeface="Times New Roman" panose="02020603050405020304" pitchFamily="18" charset="0"/>
              </a:rPr>
              <a:t>Generate a report that provides an overview of the number of stores in each city . The result will be sorted in descending   order of store counts, allowing us to identify the cities with the highest store presence. The report includes two essential fields: City and store count, which will assist in optimizing our </a:t>
            </a:r>
            <a:r>
              <a:rPr lang="en-US" sz="2000" dirty="0" err="1">
                <a:latin typeface="Times New Roman" panose="02020603050405020304" pitchFamily="18" charset="0"/>
                <a:cs typeface="Times New Roman" panose="02020603050405020304" pitchFamily="18" charset="0"/>
              </a:rPr>
              <a:t>retai</a:t>
            </a:r>
            <a:r>
              <a:rPr lang="en-US" sz="2000" dirty="0">
                <a:latin typeface="Times New Roman" panose="02020603050405020304" pitchFamily="18" charset="0"/>
                <a:cs typeface="Times New Roman" panose="02020603050405020304" pitchFamily="18" charset="0"/>
              </a:rPr>
              <a:t> operations.</a:t>
            </a:r>
          </a:p>
          <a:p>
            <a:pPr marL="457200" indent="-457200">
              <a:buAutoNum type="arabicParenR" startAt="2"/>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p:txBody>
      </p:sp>
      <p:pic>
        <p:nvPicPr>
          <p:cNvPr id="9" name="Picture 8" descr="A screen shot of a computer code&#10;&#10;Description automatically generated">
            <a:extLst>
              <a:ext uri="{FF2B5EF4-FFF2-40B4-BE49-F238E27FC236}">
                <a16:creationId xmlns:a16="http://schemas.microsoft.com/office/drawing/2014/main" id="{B28853AC-24A2-12EA-68A3-4312BD591920}"/>
              </a:ext>
            </a:extLst>
          </p:cNvPr>
          <p:cNvPicPr>
            <a:picLocks noChangeAspect="1"/>
          </p:cNvPicPr>
          <p:nvPr/>
        </p:nvPicPr>
        <p:blipFill>
          <a:blip r:embed="rId2"/>
          <a:stretch>
            <a:fillRect/>
          </a:stretch>
        </p:blipFill>
        <p:spPr>
          <a:xfrm>
            <a:off x="1120637" y="3750363"/>
            <a:ext cx="3994702" cy="1494735"/>
          </a:xfrm>
          <a:prstGeom prst="rect">
            <a:avLst/>
          </a:prstGeom>
        </p:spPr>
      </p:pic>
      <p:pic>
        <p:nvPicPr>
          <p:cNvPr id="13" name="Graphic 12" descr="Arrow Right with solid fill">
            <a:extLst>
              <a:ext uri="{FF2B5EF4-FFF2-40B4-BE49-F238E27FC236}">
                <a16:creationId xmlns:a16="http://schemas.microsoft.com/office/drawing/2014/main" id="{40286CF9-7F9B-0293-C109-1DE15E3A2E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76625" y="4040530"/>
            <a:ext cx="914400" cy="91440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F250B196-3D67-2EE5-3EB0-DCA536D020EC}"/>
              </a:ext>
            </a:extLst>
          </p:cNvPr>
          <p:cNvPicPr>
            <a:picLocks noChangeAspect="1"/>
          </p:cNvPicPr>
          <p:nvPr/>
        </p:nvPicPr>
        <p:blipFill>
          <a:blip r:embed="rId5"/>
          <a:stretch>
            <a:fillRect/>
          </a:stretch>
        </p:blipFill>
        <p:spPr>
          <a:xfrm>
            <a:off x="7402876" y="3062734"/>
            <a:ext cx="3056284" cy="2869992"/>
          </a:xfrm>
          <a:prstGeom prst="rect">
            <a:avLst/>
          </a:prstGeom>
        </p:spPr>
      </p:pic>
    </p:spTree>
    <p:extLst>
      <p:ext uri="{BB962C8B-B14F-4D97-AF65-F5344CB8AC3E}">
        <p14:creationId xmlns:p14="http://schemas.microsoft.com/office/powerpoint/2010/main" val="397575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F17D6C-6B1D-12A5-EBF5-AD674315A49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2E86CF-252A-229F-37FC-2AA7D67D8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8CA4FF-47AC-5AC7-D33D-3A607680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97458C-89CF-31F4-25BE-588AB2A9A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8FB28BA-CDC0-E301-DA63-F88EEB6FD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F8D2D0D-4B9D-E8AA-104D-16D8AE01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B9FD8-178D-0BE6-EAD2-A24786837656}"/>
              </a:ext>
            </a:extLst>
          </p:cNvPr>
          <p:cNvSpPr>
            <a:spLocks noGrp="1"/>
          </p:cNvSpPr>
          <p:nvPr>
            <p:ph type="title"/>
          </p:nvPr>
        </p:nvSpPr>
        <p:spPr>
          <a:xfrm>
            <a:off x="1371599" y="294538"/>
            <a:ext cx="9895951" cy="902891"/>
          </a:xfrm>
        </p:spPr>
        <p:txBody>
          <a:bodyPr>
            <a:normAutofit/>
          </a:bodyPr>
          <a:lstStyle/>
          <a:p>
            <a:r>
              <a:rPr lang="en-US" sz="4000" dirty="0">
                <a:solidFill>
                  <a:srgbClr val="FFFFFF"/>
                </a:solidFill>
              </a:rPr>
              <a:t>Ad hoc request  - 3 </a:t>
            </a:r>
          </a:p>
        </p:txBody>
      </p:sp>
      <p:sp>
        <p:nvSpPr>
          <p:cNvPr id="3" name="Content Placeholder 2">
            <a:extLst>
              <a:ext uri="{FF2B5EF4-FFF2-40B4-BE49-F238E27FC236}">
                <a16:creationId xmlns:a16="http://schemas.microsoft.com/office/drawing/2014/main" id="{E3A39032-EABE-A1F4-A46D-46270BEE8107}"/>
              </a:ext>
            </a:extLst>
          </p:cNvPr>
          <p:cNvSpPr>
            <a:spLocks noGrp="1"/>
          </p:cNvSpPr>
          <p:nvPr>
            <p:ph idx="1"/>
          </p:nvPr>
        </p:nvSpPr>
        <p:spPr>
          <a:xfrm>
            <a:off x="459351" y="1885278"/>
            <a:ext cx="11482278" cy="4678183"/>
          </a:xfrm>
        </p:spPr>
        <p:txBody>
          <a:bodyPr anchor="t">
            <a:normAutofit/>
          </a:bodyPr>
          <a:lstStyle/>
          <a:p>
            <a:pPr marL="457200" indent="-457200">
              <a:buAutoNum type="arabicParenR" startAt="3"/>
            </a:pPr>
            <a:r>
              <a:rPr lang="en-US" sz="1800" dirty="0">
                <a:latin typeface="Times New Roman" panose="02020603050405020304" pitchFamily="18" charset="0"/>
                <a:cs typeface="Times New Roman" panose="02020603050405020304" pitchFamily="18" charset="0"/>
              </a:rPr>
              <a:t>Generate a report that displays each campaign along with the total revenue generated before and after the campaign? The report includes three key fields: Campaign_name, total_revenue(before_promo), total_revenue(after promo). This report should help in evaluating the financial impact of our promotional campaigns</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5" name="Picture 4" descr="A close-up of a code&#10;&#10;Description automatically generated">
            <a:extLst>
              <a:ext uri="{FF2B5EF4-FFF2-40B4-BE49-F238E27FC236}">
                <a16:creationId xmlns:a16="http://schemas.microsoft.com/office/drawing/2014/main" id="{2A6376EA-F49C-84A8-DFAD-1FD3D5D67AAF}"/>
              </a:ext>
            </a:extLst>
          </p:cNvPr>
          <p:cNvPicPr>
            <a:picLocks noChangeAspect="1"/>
          </p:cNvPicPr>
          <p:nvPr/>
        </p:nvPicPr>
        <p:blipFill>
          <a:blip r:embed="rId2"/>
          <a:stretch>
            <a:fillRect/>
          </a:stretch>
        </p:blipFill>
        <p:spPr>
          <a:xfrm>
            <a:off x="1058655" y="2767496"/>
            <a:ext cx="5832475" cy="1778000"/>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015DDD41-4AFD-79CB-4382-D7D2E72FF1E4}"/>
              </a:ext>
            </a:extLst>
          </p:cNvPr>
          <p:cNvPicPr>
            <a:picLocks noChangeAspect="1"/>
          </p:cNvPicPr>
          <p:nvPr/>
        </p:nvPicPr>
        <p:blipFill>
          <a:blip r:embed="rId3"/>
          <a:stretch>
            <a:fillRect/>
          </a:stretch>
        </p:blipFill>
        <p:spPr>
          <a:xfrm>
            <a:off x="5199061" y="5230074"/>
            <a:ext cx="5832475" cy="1183464"/>
          </a:xfrm>
          <a:prstGeom prst="rect">
            <a:avLst/>
          </a:prstGeom>
        </p:spPr>
      </p:pic>
    </p:spTree>
    <p:extLst>
      <p:ext uri="{BB962C8B-B14F-4D97-AF65-F5344CB8AC3E}">
        <p14:creationId xmlns:p14="http://schemas.microsoft.com/office/powerpoint/2010/main" val="418486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A9AF72-4269-0202-1F9F-F9635C74386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6E18F3-3593-FE7E-839C-23C8C57AFD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221B1C-8F32-15BA-2239-7D53C2B23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B8396D-2DC8-2848-258B-63F32840A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3ECA660-E1A8-7C68-89BB-E451BBC2F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9CD85D-CA97-0FF2-6A2D-33BF82276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00CC3-B84E-65F7-91C2-4F1B9EFA1221}"/>
              </a:ext>
            </a:extLst>
          </p:cNvPr>
          <p:cNvSpPr>
            <a:spLocks noGrp="1"/>
          </p:cNvSpPr>
          <p:nvPr>
            <p:ph type="title"/>
          </p:nvPr>
        </p:nvSpPr>
        <p:spPr>
          <a:xfrm>
            <a:off x="1371599" y="294538"/>
            <a:ext cx="9895951" cy="902891"/>
          </a:xfrm>
        </p:spPr>
        <p:txBody>
          <a:bodyPr>
            <a:normAutofit/>
          </a:bodyPr>
          <a:lstStyle/>
          <a:p>
            <a:r>
              <a:rPr lang="en-US" sz="4000" dirty="0">
                <a:solidFill>
                  <a:srgbClr val="FFFFFF"/>
                </a:solidFill>
              </a:rPr>
              <a:t>Ad hoc request  - 4 </a:t>
            </a:r>
          </a:p>
        </p:txBody>
      </p:sp>
      <p:sp>
        <p:nvSpPr>
          <p:cNvPr id="3" name="Content Placeholder 2">
            <a:extLst>
              <a:ext uri="{FF2B5EF4-FFF2-40B4-BE49-F238E27FC236}">
                <a16:creationId xmlns:a16="http://schemas.microsoft.com/office/drawing/2014/main" id="{A9865331-A37B-120A-A1A3-5184B28241A5}"/>
              </a:ext>
            </a:extLst>
          </p:cNvPr>
          <p:cNvSpPr>
            <a:spLocks noGrp="1"/>
          </p:cNvSpPr>
          <p:nvPr>
            <p:ph idx="1"/>
          </p:nvPr>
        </p:nvSpPr>
        <p:spPr>
          <a:xfrm>
            <a:off x="459351" y="1885278"/>
            <a:ext cx="11482278" cy="4678183"/>
          </a:xfrm>
        </p:spPr>
        <p:txBody>
          <a:bodyPr anchor="t">
            <a:normAutofit/>
          </a:bodyPr>
          <a:lstStyle/>
          <a:p>
            <a:pPr marL="342900" indent="-342900">
              <a:buAutoNum type="arabicParenR" startAt="4"/>
            </a:pPr>
            <a:r>
              <a:rPr lang="en-US" sz="1800" dirty="0">
                <a:latin typeface="Times New Roman" panose="02020603050405020304" pitchFamily="18" charset="0"/>
                <a:cs typeface="Times New Roman" panose="02020603050405020304" pitchFamily="18" charset="0"/>
              </a:rPr>
              <a:t>Product a report that calculates the incremental sold quantity for each category during Diwali campaign. Additionally provide ranking for the categories based on their ISU% . This report will include three key fields category , ISU% and rank order </a:t>
            </a:r>
          </a:p>
          <a:p>
            <a:pPr marL="342900" indent="-342900">
              <a:buAutoNum type="arabicParenR" startAt="4"/>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5" name="Picture 4" descr="A computer screen shot of a code&#10;&#10;Description automatically generated">
            <a:extLst>
              <a:ext uri="{FF2B5EF4-FFF2-40B4-BE49-F238E27FC236}">
                <a16:creationId xmlns:a16="http://schemas.microsoft.com/office/drawing/2014/main" id="{B1FD1206-A5A8-2E11-FC84-A571D085C9B4}"/>
              </a:ext>
            </a:extLst>
          </p:cNvPr>
          <p:cNvPicPr>
            <a:picLocks noChangeAspect="1"/>
          </p:cNvPicPr>
          <p:nvPr/>
        </p:nvPicPr>
        <p:blipFill>
          <a:blip r:embed="rId2"/>
          <a:stretch>
            <a:fillRect/>
          </a:stretch>
        </p:blipFill>
        <p:spPr>
          <a:xfrm>
            <a:off x="819978" y="2873512"/>
            <a:ext cx="5276022" cy="2930939"/>
          </a:xfrm>
          <a:prstGeom prst="rect">
            <a:avLst/>
          </a:prstGeom>
        </p:spPr>
      </p:pic>
      <p:pic>
        <p:nvPicPr>
          <p:cNvPr id="7" name="Graphic 6" descr="Arrow Right with solid fill">
            <a:extLst>
              <a:ext uri="{FF2B5EF4-FFF2-40B4-BE49-F238E27FC236}">
                <a16:creationId xmlns:a16="http://schemas.microsoft.com/office/drawing/2014/main" id="{D275ECF1-0A20-4111-15E2-443B2A06E0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6627" y="3763825"/>
            <a:ext cx="914400" cy="9144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49A72B14-DF16-DD65-3D6D-DD28772BD582}"/>
              </a:ext>
            </a:extLst>
          </p:cNvPr>
          <p:cNvPicPr>
            <a:picLocks noChangeAspect="1"/>
          </p:cNvPicPr>
          <p:nvPr/>
        </p:nvPicPr>
        <p:blipFill>
          <a:blip r:embed="rId5"/>
          <a:stretch>
            <a:fillRect/>
          </a:stretch>
        </p:blipFill>
        <p:spPr>
          <a:xfrm>
            <a:off x="7605475" y="3135516"/>
            <a:ext cx="4127174" cy="1754536"/>
          </a:xfrm>
          <a:prstGeom prst="rect">
            <a:avLst/>
          </a:prstGeom>
        </p:spPr>
      </p:pic>
    </p:spTree>
    <p:extLst>
      <p:ext uri="{BB962C8B-B14F-4D97-AF65-F5344CB8AC3E}">
        <p14:creationId xmlns:p14="http://schemas.microsoft.com/office/powerpoint/2010/main" val="303200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843604-7EFD-17E6-3CD9-8FEFEA724FA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9C9F58-9FF6-748B-384D-5706E765A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4ECF1E-C7FC-772C-5C42-8A650DE4F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47AC6A-DE53-58F4-5604-004FD06B2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6D27D-3DBF-5DF6-E06E-A692271F9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E83DE6C-6BB7-D947-9B9E-6817706F2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0E826-84C8-016C-95A8-164E42FE0CED}"/>
              </a:ext>
            </a:extLst>
          </p:cNvPr>
          <p:cNvSpPr>
            <a:spLocks noGrp="1"/>
          </p:cNvSpPr>
          <p:nvPr>
            <p:ph type="title"/>
          </p:nvPr>
        </p:nvSpPr>
        <p:spPr>
          <a:xfrm>
            <a:off x="1371599" y="294538"/>
            <a:ext cx="9895951" cy="902891"/>
          </a:xfrm>
        </p:spPr>
        <p:txBody>
          <a:bodyPr>
            <a:normAutofit/>
          </a:bodyPr>
          <a:lstStyle/>
          <a:p>
            <a:r>
              <a:rPr lang="en-US" sz="4000" dirty="0">
                <a:solidFill>
                  <a:srgbClr val="FFFFFF"/>
                </a:solidFill>
              </a:rPr>
              <a:t>Ad hoc request  - 5</a:t>
            </a:r>
          </a:p>
        </p:txBody>
      </p:sp>
      <p:sp>
        <p:nvSpPr>
          <p:cNvPr id="3" name="Content Placeholder 2">
            <a:extLst>
              <a:ext uri="{FF2B5EF4-FFF2-40B4-BE49-F238E27FC236}">
                <a16:creationId xmlns:a16="http://schemas.microsoft.com/office/drawing/2014/main" id="{4167ED1C-6A3D-BDB7-EFBE-E5BB90DAF000}"/>
              </a:ext>
            </a:extLst>
          </p:cNvPr>
          <p:cNvSpPr>
            <a:spLocks noGrp="1"/>
          </p:cNvSpPr>
          <p:nvPr>
            <p:ph idx="1"/>
          </p:nvPr>
        </p:nvSpPr>
        <p:spPr>
          <a:xfrm>
            <a:off x="459351" y="1885278"/>
            <a:ext cx="11482278" cy="4678183"/>
          </a:xfrm>
        </p:spPr>
        <p:txBody>
          <a:bodyPr anchor="t">
            <a:normAutofit/>
          </a:bodyPr>
          <a:lstStyle/>
          <a:p>
            <a:pPr marL="0" indent="0">
              <a:buNone/>
            </a:pPr>
            <a:r>
              <a:rPr lang="en-US" sz="2000" dirty="0"/>
              <a:t>5) </a:t>
            </a:r>
            <a:r>
              <a:rPr lang="en-US" sz="1800" dirty="0">
                <a:latin typeface="Times New Roman" panose="02020603050405020304" pitchFamily="18" charset="0"/>
                <a:cs typeface="Times New Roman" panose="02020603050405020304" pitchFamily="18" charset="0"/>
              </a:rPr>
              <a:t>Create a report featuring the top 5 products ranked by incremental revenue percentage across all campaigns. The report will provide essential information including </a:t>
            </a:r>
            <a:r>
              <a:rPr lang="en-US" sz="1800" dirty="0" err="1">
                <a:latin typeface="Times New Roman" panose="02020603050405020304" pitchFamily="18" charset="0"/>
                <a:cs typeface="Times New Roman" panose="02020603050405020304" pitchFamily="18" charset="0"/>
              </a:rPr>
              <a:t>product_name</a:t>
            </a:r>
            <a:r>
              <a:rPr lang="en-US" sz="1800" dirty="0">
                <a:latin typeface="Times New Roman" panose="02020603050405020304" pitchFamily="18" charset="0"/>
                <a:cs typeface="Times New Roman" panose="02020603050405020304" pitchFamily="18" charset="0"/>
              </a:rPr>
              <a:t>, category , </a:t>
            </a:r>
            <a:r>
              <a:rPr lang="en-US" sz="1800" dirty="0" err="1">
                <a:latin typeface="Times New Roman" panose="02020603050405020304" pitchFamily="18" charset="0"/>
                <a:cs typeface="Times New Roman" panose="02020603050405020304" pitchFamily="18" charset="0"/>
              </a:rPr>
              <a:t>ir</a:t>
            </a:r>
            <a:r>
              <a:rPr lang="en-US" sz="1800" dirty="0">
                <a:latin typeface="Times New Roman" panose="02020603050405020304" pitchFamily="18" charset="0"/>
                <a:cs typeface="Times New Roman" panose="02020603050405020304" pitchFamily="18" charset="0"/>
              </a:rPr>
              <a:t>%. This analysis helps identify the most successful products in terms of incremental revenue across our campaigns, assisting in product optimization.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a:p>
        </p:txBody>
      </p:sp>
      <p:pic>
        <p:nvPicPr>
          <p:cNvPr id="5" name="Picture 4" descr="A computer code with text&#10;&#10;Description automatically generated with medium confidence">
            <a:extLst>
              <a:ext uri="{FF2B5EF4-FFF2-40B4-BE49-F238E27FC236}">
                <a16:creationId xmlns:a16="http://schemas.microsoft.com/office/drawing/2014/main" id="{E0EF9685-B94A-3613-9E19-C976E87C99A6}"/>
              </a:ext>
            </a:extLst>
          </p:cNvPr>
          <p:cNvPicPr>
            <a:picLocks noChangeAspect="1"/>
          </p:cNvPicPr>
          <p:nvPr/>
        </p:nvPicPr>
        <p:blipFill>
          <a:blip r:embed="rId2"/>
          <a:stretch>
            <a:fillRect/>
          </a:stretch>
        </p:blipFill>
        <p:spPr>
          <a:xfrm>
            <a:off x="459350" y="3429000"/>
            <a:ext cx="5295900" cy="1816100"/>
          </a:xfrm>
          <a:prstGeom prst="rect">
            <a:avLst/>
          </a:prstGeom>
        </p:spPr>
      </p:pic>
      <p:pic>
        <p:nvPicPr>
          <p:cNvPr id="7" name="Graphic 6" descr="Arrow Right with solid fill">
            <a:extLst>
              <a:ext uri="{FF2B5EF4-FFF2-40B4-BE49-F238E27FC236}">
                <a16:creationId xmlns:a16="http://schemas.microsoft.com/office/drawing/2014/main" id="{D57BE5BF-2E75-0934-984D-5222C31669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14601" y="3770516"/>
            <a:ext cx="914400" cy="9144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0DA48963-5554-F216-CC34-1BBD29BB2F1D}"/>
              </a:ext>
            </a:extLst>
          </p:cNvPr>
          <p:cNvPicPr>
            <a:picLocks noChangeAspect="1"/>
          </p:cNvPicPr>
          <p:nvPr/>
        </p:nvPicPr>
        <p:blipFill>
          <a:blip r:embed="rId5"/>
          <a:stretch>
            <a:fillRect/>
          </a:stretch>
        </p:blipFill>
        <p:spPr>
          <a:xfrm>
            <a:off x="7585865" y="3199016"/>
            <a:ext cx="4355764" cy="1691036"/>
          </a:xfrm>
          <a:prstGeom prst="rect">
            <a:avLst/>
          </a:prstGeom>
        </p:spPr>
      </p:pic>
    </p:spTree>
    <p:extLst>
      <p:ext uri="{BB962C8B-B14F-4D97-AF65-F5344CB8AC3E}">
        <p14:creationId xmlns:p14="http://schemas.microsoft.com/office/powerpoint/2010/main" val="1222592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206</TotalTime>
  <Words>313</Words>
  <Application>Microsoft Macintosh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Times New Roman</vt:lpstr>
      <vt:lpstr>Office Theme</vt:lpstr>
      <vt:lpstr>  FMCG ad -hoc request</vt:lpstr>
      <vt:lpstr>PowerPoint Presentation</vt:lpstr>
      <vt:lpstr>Ad hoc request  - 1 </vt:lpstr>
      <vt:lpstr>Ad hoc request  -2</vt:lpstr>
      <vt:lpstr>Ad hoc request  - 3 </vt:lpstr>
      <vt:lpstr>Ad hoc request  - 4 </vt:lpstr>
      <vt:lpstr>Ad hoc request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Naveen kumar</dc:creator>
  <cp:lastModifiedBy>Naveen kumar</cp:lastModifiedBy>
  <cp:revision>2</cp:revision>
  <dcterms:created xsi:type="dcterms:W3CDTF">2024-12-04T07:47:08Z</dcterms:created>
  <dcterms:modified xsi:type="dcterms:W3CDTF">2024-12-05T06:10:35Z</dcterms:modified>
</cp:coreProperties>
</file>