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72" r:id="rId3"/>
    <p:sldId id="269" r:id="rId4"/>
    <p:sldId id="257" r:id="rId5"/>
    <p:sldId id="258" r:id="rId6"/>
    <p:sldId id="259" r:id="rId7"/>
    <p:sldId id="265" r:id="rId8"/>
    <p:sldId id="260" r:id="rId9"/>
    <p:sldId id="274" r:id="rId10"/>
    <p:sldId id="267" r:id="rId11"/>
    <p:sldId id="270" r:id="rId12"/>
    <p:sldId id="262" r:id="rId13"/>
    <p:sldId id="271" r:id="rId14"/>
    <p:sldId id="273" r:id="rId15"/>
    <p:sldId id="26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355AA54-F78C-4650-A188-120BC7B08E67}">
          <p14:sldIdLst>
            <p14:sldId id="256"/>
            <p14:sldId id="272"/>
            <p14:sldId id="269"/>
            <p14:sldId id="257"/>
            <p14:sldId id="258"/>
            <p14:sldId id="259"/>
            <p14:sldId id="265"/>
            <p14:sldId id="260"/>
            <p14:sldId id="274"/>
            <p14:sldId id="267"/>
            <p14:sldId id="270"/>
            <p14:sldId id="262"/>
            <p14:sldId id="271"/>
            <p14:sldId id="273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AA9D6-209E-4EF5-91AC-6EB750C0A2C6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E19452E-5C65-43C4-8D94-F8CB7EC0502D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507EFD00-01FF-4144-A920-573F22AC1980}" type="parTrans" cxnId="{56A6BE62-980E-4C87-812A-32300FC8EC6A}">
      <dgm:prSet/>
      <dgm:spPr/>
      <dgm:t>
        <a:bodyPr/>
        <a:lstStyle/>
        <a:p>
          <a:endParaRPr lang="en-IN"/>
        </a:p>
      </dgm:t>
    </dgm:pt>
    <dgm:pt modelId="{7A16D64E-4BAC-4986-8A0B-BB7F55C32A2A}" type="sibTrans" cxnId="{56A6BE62-980E-4C87-812A-32300FC8EC6A}">
      <dgm:prSet/>
      <dgm:spPr/>
      <dgm:t>
        <a:bodyPr/>
        <a:lstStyle/>
        <a:p>
          <a:endParaRPr lang="en-IN"/>
        </a:p>
      </dgm:t>
    </dgm:pt>
    <dgm:pt modelId="{F1A27E76-6F37-4BB1-BB0A-BB8219BAAF64}">
      <dgm:prSet phldrT="[Text]"/>
      <dgm:spPr/>
      <dgm:t>
        <a:bodyPr/>
        <a:lstStyle/>
        <a:p>
          <a:r>
            <a:rPr lang="en-IN" dirty="0"/>
            <a:t>Dataset Collection</a:t>
          </a:r>
        </a:p>
      </dgm:t>
    </dgm:pt>
    <dgm:pt modelId="{69320AAA-DF12-401F-8A15-BB9E97BB8EAD}" type="parTrans" cxnId="{2C31BE4A-7466-4B3D-8A2C-62CAB2231155}">
      <dgm:prSet/>
      <dgm:spPr/>
      <dgm:t>
        <a:bodyPr/>
        <a:lstStyle/>
        <a:p>
          <a:endParaRPr lang="en-IN"/>
        </a:p>
      </dgm:t>
    </dgm:pt>
    <dgm:pt modelId="{A01D8FEF-25BF-43E0-B678-07465D2ED14D}" type="sibTrans" cxnId="{2C31BE4A-7466-4B3D-8A2C-62CAB2231155}">
      <dgm:prSet/>
      <dgm:spPr/>
      <dgm:t>
        <a:bodyPr/>
        <a:lstStyle/>
        <a:p>
          <a:endParaRPr lang="en-IN"/>
        </a:p>
      </dgm:t>
    </dgm:pt>
    <dgm:pt modelId="{1C4768FD-4288-4153-BFCB-35792EC26DE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2B841DB7-12BA-410A-BF07-F7032DEACFA0}" type="parTrans" cxnId="{35EF2394-3471-44D4-81DF-FA9F85152AD3}">
      <dgm:prSet/>
      <dgm:spPr/>
      <dgm:t>
        <a:bodyPr/>
        <a:lstStyle/>
        <a:p>
          <a:endParaRPr lang="en-IN"/>
        </a:p>
      </dgm:t>
    </dgm:pt>
    <dgm:pt modelId="{8CE5C282-C2D0-4DBB-AF39-F8C724619992}" type="sibTrans" cxnId="{35EF2394-3471-44D4-81DF-FA9F85152AD3}">
      <dgm:prSet/>
      <dgm:spPr/>
      <dgm:t>
        <a:bodyPr/>
        <a:lstStyle/>
        <a:p>
          <a:endParaRPr lang="en-IN"/>
        </a:p>
      </dgm:t>
    </dgm:pt>
    <dgm:pt modelId="{2B3FECD3-0110-4D98-AC38-094331835095}">
      <dgm:prSet phldrT="[Text]"/>
      <dgm:spPr/>
      <dgm:t>
        <a:bodyPr/>
        <a:lstStyle/>
        <a:p>
          <a:r>
            <a:rPr lang="en-IN" dirty="0"/>
            <a:t>Data Transformation</a:t>
          </a:r>
        </a:p>
      </dgm:t>
    </dgm:pt>
    <dgm:pt modelId="{60BE5DB4-30FA-429F-968C-0BA39DC012CB}" type="parTrans" cxnId="{9AB96F44-896F-4B52-B76F-D8CB2EA88B92}">
      <dgm:prSet/>
      <dgm:spPr/>
      <dgm:t>
        <a:bodyPr/>
        <a:lstStyle/>
        <a:p>
          <a:endParaRPr lang="en-IN"/>
        </a:p>
      </dgm:t>
    </dgm:pt>
    <dgm:pt modelId="{2805066D-8B07-47EE-BF98-E08F72F2BEF6}" type="sibTrans" cxnId="{9AB96F44-896F-4B52-B76F-D8CB2EA88B92}">
      <dgm:prSet/>
      <dgm:spPr/>
      <dgm:t>
        <a:bodyPr/>
        <a:lstStyle/>
        <a:p>
          <a:endParaRPr lang="en-IN"/>
        </a:p>
      </dgm:t>
    </dgm:pt>
    <dgm:pt modelId="{F5F8C364-6CA9-4B51-BA61-53EF9A3021E7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6ECAC0E9-912E-4D31-889D-7A7B90EA6849}" type="parTrans" cxnId="{48412E2B-D199-47A6-A7F2-B5B963EB170D}">
      <dgm:prSet/>
      <dgm:spPr/>
      <dgm:t>
        <a:bodyPr/>
        <a:lstStyle/>
        <a:p>
          <a:endParaRPr lang="en-IN"/>
        </a:p>
      </dgm:t>
    </dgm:pt>
    <dgm:pt modelId="{747BF95D-11AA-4A0A-BBF4-DBA11C898E79}" type="sibTrans" cxnId="{48412E2B-D199-47A6-A7F2-B5B963EB170D}">
      <dgm:prSet/>
      <dgm:spPr/>
      <dgm:t>
        <a:bodyPr/>
        <a:lstStyle/>
        <a:p>
          <a:endParaRPr lang="en-IN"/>
        </a:p>
      </dgm:t>
    </dgm:pt>
    <dgm:pt modelId="{18391104-C7B7-4D73-8909-3193BB8D2CDC}">
      <dgm:prSet phldrT="[Text]"/>
      <dgm:spPr/>
      <dgm:t>
        <a:bodyPr/>
        <a:lstStyle/>
        <a:p>
          <a:r>
            <a:rPr lang="en-IN" dirty="0"/>
            <a:t>Data Annotations</a:t>
          </a:r>
        </a:p>
      </dgm:t>
    </dgm:pt>
    <dgm:pt modelId="{35B70ED0-8DF1-4396-8D32-C00E5E530B8F}" type="parTrans" cxnId="{ACF4119D-0550-49FA-BB9E-0A9803F3AF95}">
      <dgm:prSet/>
      <dgm:spPr/>
      <dgm:t>
        <a:bodyPr/>
        <a:lstStyle/>
        <a:p>
          <a:endParaRPr lang="en-IN"/>
        </a:p>
      </dgm:t>
    </dgm:pt>
    <dgm:pt modelId="{200D14C9-DF7F-4570-B433-9858D803037E}" type="sibTrans" cxnId="{ACF4119D-0550-49FA-BB9E-0A9803F3AF95}">
      <dgm:prSet/>
      <dgm:spPr/>
      <dgm:t>
        <a:bodyPr/>
        <a:lstStyle/>
        <a:p>
          <a:endParaRPr lang="en-IN"/>
        </a:p>
      </dgm:t>
    </dgm:pt>
    <dgm:pt modelId="{E464F7DA-0C27-49DA-A851-2087416F16EC}">
      <dgm:prSet phldrT="[Text]"/>
      <dgm:spPr/>
      <dgm:t>
        <a:bodyPr/>
        <a:lstStyle/>
        <a:p>
          <a:endParaRPr lang="en-IN" dirty="0"/>
        </a:p>
      </dgm:t>
    </dgm:pt>
    <dgm:pt modelId="{05E0246C-D47B-4A72-B611-8E3BCBC45161}" type="parTrans" cxnId="{34592B95-6C26-4726-92DD-C559B866E1FF}">
      <dgm:prSet/>
      <dgm:spPr/>
      <dgm:t>
        <a:bodyPr/>
        <a:lstStyle/>
        <a:p>
          <a:endParaRPr lang="en-IN"/>
        </a:p>
      </dgm:t>
    </dgm:pt>
    <dgm:pt modelId="{56D861EE-636B-4037-9387-7B96075EDA96}" type="sibTrans" cxnId="{34592B95-6C26-4726-92DD-C559B866E1FF}">
      <dgm:prSet/>
      <dgm:spPr/>
      <dgm:t>
        <a:bodyPr/>
        <a:lstStyle/>
        <a:p>
          <a:endParaRPr lang="en-IN"/>
        </a:p>
      </dgm:t>
    </dgm:pt>
    <dgm:pt modelId="{52C7C06B-647C-4F1B-B570-C6CB26C37ABF}">
      <dgm:prSet phldrT="[Text]"/>
      <dgm:spPr/>
      <dgm:t>
        <a:bodyPr/>
        <a:lstStyle/>
        <a:p>
          <a:r>
            <a:rPr lang="en-IN" dirty="0"/>
            <a:t>Training the Model</a:t>
          </a:r>
        </a:p>
      </dgm:t>
    </dgm:pt>
    <dgm:pt modelId="{A91BD1B0-BBAF-46F9-9198-BE91FB4C01F5}" type="parTrans" cxnId="{0F52ABCB-8707-4648-AE6C-ED2FE4E86CB7}">
      <dgm:prSet/>
      <dgm:spPr/>
      <dgm:t>
        <a:bodyPr/>
        <a:lstStyle/>
        <a:p>
          <a:endParaRPr lang="en-IN"/>
        </a:p>
      </dgm:t>
    </dgm:pt>
    <dgm:pt modelId="{B941913D-8C9C-483C-AAEE-8077B8B10B3E}" type="sibTrans" cxnId="{0F52ABCB-8707-4648-AE6C-ED2FE4E86CB7}">
      <dgm:prSet/>
      <dgm:spPr/>
      <dgm:t>
        <a:bodyPr/>
        <a:lstStyle/>
        <a:p>
          <a:endParaRPr lang="en-IN"/>
        </a:p>
      </dgm:t>
    </dgm:pt>
    <dgm:pt modelId="{1731972E-1CD8-4FDE-A9C9-C148FA6FC9E8}">
      <dgm:prSet/>
      <dgm:spPr/>
      <dgm:t>
        <a:bodyPr/>
        <a:lstStyle/>
        <a:p>
          <a:r>
            <a:rPr lang="en-IN" dirty="0"/>
            <a:t>Validating the Model</a:t>
          </a:r>
        </a:p>
      </dgm:t>
    </dgm:pt>
    <dgm:pt modelId="{A2F94276-AC9C-4818-AE0E-B4FC5F26944F}" type="parTrans" cxnId="{36657B29-E23A-44CC-9EFD-FE8B7E0DAA66}">
      <dgm:prSet/>
      <dgm:spPr/>
      <dgm:t>
        <a:bodyPr/>
        <a:lstStyle/>
        <a:p>
          <a:endParaRPr lang="en-IN"/>
        </a:p>
      </dgm:t>
    </dgm:pt>
    <dgm:pt modelId="{2594C02C-B770-407C-9EFB-AF66095ECF88}" type="sibTrans" cxnId="{36657B29-E23A-44CC-9EFD-FE8B7E0DAA66}">
      <dgm:prSet/>
      <dgm:spPr/>
      <dgm:t>
        <a:bodyPr/>
        <a:lstStyle/>
        <a:p>
          <a:endParaRPr lang="en-IN"/>
        </a:p>
      </dgm:t>
    </dgm:pt>
    <dgm:pt modelId="{1685A8A3-9EE9-428E-8482-A719039EDB13}">
      <dgm:prSet/>
      <dgm:spPr/>
      <dgm:t>
        <a:bodyPr/>
        <a:lstStyle/>
        <a:p>
          <a:r>
            <a:rPr lang="en-IN" dirty="0"/>
            <a:t>Object Detection</a:t>
          </a:r>
        </a:p>
      </dgm:t>
    </dgm:pt>
    <dgm:pt modelId="{0A56B57D-F482-4449-A13D-5BDEE93D2B80}" type="parTrans" cxnId="{7FF38AC5-F41F-4B8E-97CD-6626048019E6}">
      <dgm:prSet/>
      <dgm:spPr/>
      <dgm:t>
        <a:bodyPr/>
        <a:lstStyle/>
        <a:p>
          <a:endParaRPr lang="en-IN"/>
        </a:p>
      </dgm:t>
    </dgm:pt>
    <dgm:pt modelId="{C898226D-819D-41CC-A614-04A9502B53EB}" type="sibTrans" cxnId="{7FF38AC5-F41F-4B8E-97CD-6626048019E6}">
      <dgm:prSet/>
      <dgm:spPr/>
      <dgm:t>
        <a:bodyPr/>
        <a:lstStyle/>
        <a:p>
          <a:endParaRPr lang="en-IN"/>
        </a:p>
      </dgm:t>
    </dgm:pt>
    <dgm:pt modelId="{4B8B219A-B354-419B-8F04-9DB1C4765FB3}">
      <dgm:prSet/>
      <dgm:spPr/>
      <dgm:t>
        <a:bodyPr/>
        <a:lstStyle/>
        <a:p>
          <a:endParaRPr lang="en-IN" dirty="0"/>
        </a:p>
      </dgm:t>
    </dgm:pt>
    <dgm:pt modelId="{31384F6E-2522-442B-BA11-B545C1A53D34}" type="parTrans" cxnId="{872EF2CA-DC30-4B69-B4E9-6F7FB4F211EF}">
      <dgm:prSet/>
      <dgm:spPr/>
      <dgm:t>
        <a:bodyPr/>
        <a:lstStyle/>
        <a:p>
          <a:endParaRPr lang="en-IN"/>
        </a:p>
      </dgm:t>
    </dgm:pt>
    <dgm:pt modelId="{50FD2BE4-B0D2-4A64-9E49-B64D8B401EED}" type="sibTrans" cxnId="{872EF2CA-DC30-4B69-B4E9-6F7FB4F211EF}">
      <dgm:prSet/>
      <dgm:spPr/>
      <dgm:t>
        <a:bodyPr/>
        <a:lstStyle/>
        <a:p>
          <a:endParaRPr lang="en-IN"/>
        </a:p>
      </dgm:t>
    </dgm:pt>
    <dgm:pt modelId="{67D72BB3-C332-4BB7-B686-0F65987D076B}">
      <dgm:prSet/>
      <dgm:spPr/>
      <dgm:t>
        <a:bodyPr/>
        <a:lstStyle/>
        <a:p>
          <a:endParaRPr lang="en-IN" dirty="0"/>
        </a:p>
      </dgm:t>
    </dgm:pt>
    <dgm:pt modelId="{8784784F-22B9-4C9C-86BB-9759D5A8D610}" type="parTrans" cxnId="{AE94D5A8-8684-4B13-AB25-81F4037AA4F5}">
      <dgm:prSet/>
      <dgm:spPr/>
      <dgm:t>
        <a:bodyPr/>
        <a:lstStyle/>
        <a:p>
          <a:endParaRPr lang="en-IN"/>
        </a:p>
      </dgm:t>
    </dgm:pt>
    <dgm:pt modelId="{EE26253E-2E2B-4AF7-AD4E-536449F650C7}" type="sibTrans" cxnId="{AE94D5A8-8684-4B13-AB25-81F4037AA4F5}">
      <dgm:prSet/>
      <dgm:spPr/>
      <dgm:t>
        <a:bodyPr/>
        <a:lstStyle/>
        <a:p>
          <a:endParaRPr lang="en-IN"/>
        </a:p>
      </dgm:t>
    </dgm:pt>
    <dgm:pt modelId="{DDC9CECA-1E19-422F-8D14-9EE646B7B664}">
      <dgm:prSet phldrT="[Text]"/>
      <dgm:spPr/>
      <dgm:t>
        <a:bodyPr/>
        <a:lstStyle/>
        <a:p>
          <a:endParaRPr lang="en-IN" dirty="0"/>
        </a:p>
      </dgm:t>
    </dgm:pt>
    <dgm:pt modelId="{2FFDFA15-DC4D-47C2-9716-AC40648F02D3}" type="sibTrans" cxnId="{5C65CC6A-2267-4180-A577-2E8E21AA1B18}">
      <dgm:prSet/>
      <dgm:spPr/>
      <dgm:t>
        <a:bodyPr/>
        <a:lstStyle/>
        <a:p>
          <a:endParaRPr lang="en-IN"/>
        </a:p>
      </dgm:t>
    </dgm:pt>
    <dgm:pt modelId="{2FB71804-E5B9-49A5-9EE1-205431A15D39}" type="parTrans" cxnId="{5C65CC6A-2267-4180-A577-2E8E21AA1B18}">
      <dgm:prSet/>
      <dgm:spPr/>
      <dgm:t>
        <a:bodyPr/>
        <a:lstStyle/>
        <a:p>
          <a:endParaRPr lang="en-IN"/>
        </a:p>
      </dgm:t>
    </dgm:pt>
    <dgm:pt modelId="{FE3A752D-8AA8-4672-8691-507707FA2230}" type="pres">
      <dgm:prSet presAssocID="{1F9AA9D6-209E-4EF5-91AC-6EB750C0A2C6}" presName="linearFlow" presStyleCnt="0">
        <dgm:presLayoutVars>
          <dgm:dir/>
          <dgm:animLvl val="lvl"/>
          <dgm:resizeHandles val="exact"/>
        </dgm:presLayoutVars>
      </dgm:prSet>
      <dgm:spPr/>
    </dgm:pt>
    <dgm:pt modelId="{0C71AF0D-6C74-43FA-9010-490907672318}" type="pres">
      <dgm:prSet presAssocID="{EE19452E-5C65-43C4-8D94-F8CB7EC0502D}" presName="composite" presStyleCnt="0"/>
      <dgm:spPr/>
    </dgm:pt>
    <dgm:pt modelId="{C2E17C46-1EF1-487A-8C95-775E83E83594}" type="pres">
      <dgm:prSet presAssocID="{EE19452E-5C65-43C4-8D94-F8CB7EC0502D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8199A37-76D4-4B92-9CC6-B451793E1EB0}" type="pres">
      <dgm:prSet presAssocID="{EE19452E-5C65-43C4-8D94-F8CB7EC0502D}" presName="descendantText" presStyleLbl="alignAcc1" presStyleIdx="0" presStyleCnt="6">
        <dgm:presLayoutVars>
          <dgm:bulletEnabled val="1"/>
        </dgm:presLayoutVars>
      </dgm:prSet>
      <dgm:spPr/>
    </dgm:pt>
    <dgm:pt modelId="{E451FE83-371C-4602-BF55-FD98BAC54384}" type="pres">
      <dgm:prSet presAssocID="{7A16D64E-4BAC-4986-8A0B-BB7F55C32A2A}" presName="sp" presStyleCnt="0"/>
      <dgm:spPr/>
    </dgm:pt>
    <dgm:pt modelId="{8C249D44-03D7-4D43-9D6C-0B83FA32EBF0}" type="pres">
      <dgm:prSet presAssocID="{1C4768FD-4288-4153-BFCB-35792EC26DEA}" presName="composite" presStyleCnt="0"/>
      <dgm:spPr/>
    </dgm:pt>
    <dgm:pt modelId="{12DE0A15-FEFB-45C8-B84B-8FBA11C7066D}" type="pres">
      <dgm:prSet presAssocID="{1C4768FD-4288-4153-BFCB-35792EC26DE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ABAC3C05-19D4-4258-81E1-CF27E10DDC73}" type="pres">
      <dgm:prSet presAssocID="{1C4768FD-4288-4153-BFCB-35792EC26DEA}" presName="descendantText" presStyleLbl="alignAcc1" presStyleIdx="1" presStyleCnt="6">
        <dgm:presLayoutVars>
          <dgm:bulletEnabled val="1"/>
        </dgm:presLayoutVars>
      </dgm:prSet>
      <dgm:spPr/>
    </dgm:pt>
    <dgm:pt modelId="{4B06DB43-3DBE-4E89-8E0C-B120519C24AF}" type="pres">
      <dgm:prSet presAssocID="{8CE5C282-C2D0-4DBB-AF39-F8C724619992}" presName="sp" presStyleCnt="0"/>
      <dgm:spPr/>
    </dgm:pt>
    <dgm:pt modelId="{141DB3EA-91FF-456B-99F4-03825DF0210F}" type="pres">
      <dgm:prSet presAssocID="{F5F8C364-6CA9-4B51-BA61-53EF9A3021E7}" presName="composite" presStyleCnt="0"/>
      <dgm:spPr/>
    </dgm:pt>
    <dgm:pt modelId="{718169DF-E768-410D-B802-29E176D7EFA7}" type="pres">
      <dgm:prSet presAssocID="{F5F8C364-6CA9-4B51-BA61-53EF9A3021E7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AA4790EA-F340-40E8-B4E3-5F7A1188E77B}" type="pres">
      <dgm:prSet presAssocID="{F5F8C364-6CA9-4B51-BA61-53EF9A3021E7}" presName="descendantText" presStyleLbl="alignAcc1" presStyleIdx="2" presStyleCnt="6">
        <dgm:presLayoutVars>
          <dgm:bulletEnabled val="1"/>
        </dgm:presLayoutVars>
      </dgm:prSet>
      <dgm:spPr/>
    </dgm:pt>
    <dgm:pt modelId="{95791112-025E-4D5E-AB80-F0D87F50F039}" type="pres">
      <dgm:prSet presAssocID="{747BF95D-11AA-4A0A-BBF4-DBA11C898E79}" presName="sp" presStyleCnt="0"/>
      <dgm:spPr/>
    </dgm:pt>
    <dgm:pt modelId="{1802006C-A274-4A3D-8CF9-03A9FA0FA9C2}" type="pres">
      <dgm:prSet presAssocID="{DDC9CECA-1E19-422F-8D14-9EE646B7B664}" presName="composite" presStyleCnt="0"/>
      <dgm:spPr/>
    </dgm:pt>
    <dgm:pt modelId="{32A5ED85-3E43-4D30-8F54-EF31566661DF}" type="pres">
      <dgm:prSet presAssocID="{DDC9CECA-1E19-422F-8D14-9EE646B7B66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E0746B7F-0C0D-4801-BC08-E730BB90BA1F}" type="pres">
      <dgm:prSet presAssocID="{DDC9CECA-1E19-422F-8D14-9EE646B7B664}" presName="descendantText" presStyleLbl="alignAcc1" presStyleIdx="3" presStyleCnt="6">
        <dgm:presLayoutVars>
          <dgm:bulletEnabled val="1"/>
        </dgm:presLayoutVars>
      </dgm:prSet>
      <dgm:spPr/>
    </dgm:pt>
    <dgm:pt modelId="{71C39B5A-5134-4039-9F43-D116C3FC3945}" type="pres">
      <dgm:prSet presAssocID="{2FFDFA15-DC4D-47C2-9716-AC40648F02D3}" presName="sp" presStyleCnt="0"/>
      <dgm:spPr/>
    </dgm:pt>
    <dgm:pt modelId="{67D885CB-773D-43D8-9E22-7A4EFDBBCD8D}" type="pres">
      <dgm:prSet presAssocID="{E464F7DA-0C27-49DA-A851-2087416F16EC}" presName="composite" presStyleCnt="0"/>
      <dgm:spPr/>
    </dgm:pt>
    <dgm:pt modelId="{24D56B41-1C05-4E5F-8687-3504ABFC850B}" type="pres">
      <dgm:prSet presAssocID="{E464F7DA-0C27-49DA-A851-2087416F16E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CFD09A66-0D61-41EB-9FC3-E419E485DA7E}" type="pres">
      <dgm:prSet presAssocID="{E464F7DA-0C27-49DA-A851-2087416F16EC}" presName="descendantText" presStyleLbl="alignAcc1" presStyleIdx="4" presStyleCnt="6">
        <dgm:presLayoutVars>
          <dgm:bulletEnabled val="1"/>
        </dgm:presLayoutVars>
      </dgm:prSet>
      <dgm:spPr/>
    </dgm:pt>
    <dgm:pt modelId="{85F1A0E4-75C4-4AA8-8DD0-BD9A624363CB}" type="pres">
      <dgm:prSet presAssocID="{56D861EE-636B-4037-9387-7B96075EDA96}" presName="sp" presStyleCnt="0"/>
      <dgm:spPr/>
    </dgm:pt>
    <dgm:pt modelId="{C3C69D86-BCBB-4BE7-A9AE-48C106C61BB0}" type="pres">
      <dgm:prSet presAssocID="{4B8B219A-B354-419B-8F04-9DB1C4765FB3}" presName="composite" presStyleCnt="0"/>
      <dgm:spPr/>
    </dgm:pt>
    <dgm:pt modelId="{1B06FA5E-D6EA-4D61-B30D-498011606986}" type="pres">
      <dgm:prSet presAssocID="{4B8B219A-B354-419B-8F04-9DB1C4765FB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10FCEAA5-8620-4A84-92E6-FE2B27024F08}" type="pres">
      <dgm:prSet presAssocID="{4B8B219A-B354-419B-8F04-9DB1C4765FB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9384DD07-D84A-4434-91F4-A4B3EB905C1B}" type="presOf" srcId="{1731972E-1CD8-4FDE-A9C9-C148FA6FC9E8}" destId="{CFD09A66-0D61-41EB-9FC3-E419E485DA7E}" srcOrd="0" destOrd="0" presId="urn:microsoft.com/office/officeart/2005/8/layout/chevron2"/>
    <dgm:cxn modelId="{D0E9C70A-86BD-4003-B552-E09523971FA7}" type="presOf" srcId="{DDC9CECA-1E19-422F-8D14-9EE646B7B664}" destId="{32A5ED85-3E43-4D30-8F54-EF31566661DF}" srcOrd="0" destOrd="0" presId="urn:microsoft.com/office/officeart/2005/8/layout/chevron2"/>
    <dgm:cxn modelId="{28C1E70B-0576-4C57-90A1-0D1A407CC62B}" type="presOf" srcId="{67D72BB3-C332-4BB7-B686-0F65987D076B}" destId="{10FCEAA5-8620-4A84-92E6-FE2B27024F08}" srcOrd="0" destOrd="1" presId="urn:microsoft.com/office/officeart/2005/8/layout/chevron2"/>
    <dgm:cxn modelId="{FBD9250D-A6E5-4931-AAC2-3D15E1B39327}" type="presOf" srcId="{1C4768FD-4288-4153-BFCB-35792EC26DEA}" destId="{12DE0A15-FEFB-45C8-B84B-8FBA11C7066D}" srcOrd="0" destOrd="0" presId="urn:microsoft.com/office/officeart/2005/8/layout/chevron2"/>
    <dgm:cxn modelId="{BA7D920F-CA43-406A-9D2B-08A5A9887ACC}" type="presOf" srcId="{2B3FECD3-0110-4D98-AC38-094331835095}" destId="{ABAC3C05-19D4-4258-81E1-CF27E10DDC73}" srcOrd="0" destOrd="0" presId="urn:microsoft.com/office/officeart/2005/8/layout/chevron2"/>
    <dgm:cxn modelId="{B608A118-7151-46D2-95B1-B6ACE9E7CD08}" type="presOf" srcId="{52C7C06B-647C-4F1B-B570-C6CB26C37ABF}" destId="{E0746B7F-0C0D-4801-BC08-E730BB90BA1F}" srcOrd="0" destOrd="0" presId="urn:microsoft.com/office/officeart/2005/8/layout/chevron2"/>
    <dgm:cxn modelId="{36657B29-E23A-44CC-9EFD-FE8B7E0DAA66}" srcId="{E464F7DA-0C27-49DA-A851-2087416F16EC}" destId="{1731972E-1CD8-4FDE-A9C9-C148FA6FC9E8}" srcOrd="0" destOrd="0" parTransId="{A2F94276-AC9C-4818-AE0E-B4FC5F26944F}" sibTransId="{2594C02C-B770-407C-9EFB-AF66095ECF88}"/>
    <dgm:cxn modelId="{48412E2B-D199-47A6-A7F2-B5B963EB170D}" srcId="{1F9AA9D6-209E-4EF5-91AC-6EB750C0A2C6}" destId="{F5F8C364-6CA9-4B51-BA61-53EF9A3021E7}" srcOrd="2" destOrd="0" parTransId="{6ECAC0E9-912E-4D31-889D-7A7B90EA6849}" sibTransId="{747BF95D-11AA-4A0A-BBF4-DBA11C898E79}"/>
    <dgm:cxn modelId="{AC97975E-FAA0-4F6C-985F-402AC3BE81BF}" type="presOf" srcId="{1685A8A3-9EE9-428E-8482-A719039EDB13}" destId="{10FCEAA5-8620-4A84-92E6-FE2B27024F08}" srcOrd="0" destOrd="0" presId="urn:microsoft.com/office/officeart/2005/8/layout/chevron2"/>
    <dgm:cxn modelId="{56A6BE62-980E-4C87-812A-32300FC8EC6A}" srcId="{1F9AA9D6-209E-4EF5-91AC-6EB750C0A2C6}" destId="{EE19452E-5C65-43C4-8D94-F8CB7EC0502D}" srcOrd="0" destOrd="0" parTransId="{507EFD00-01FF-4144-A920-573F22AC1980}" sibTransId="{7A16D64E-4BAC-4986-8A0B-BB7F55C32A2A}"/>
    <dgm:cxn modelId="{9AB96F44-896F-4B52-B76F-D8CB2EA88B92}" srcId="{1C4768FD-4288-4153-BFCB-35792EC26DEA}" destId="{2B3FECD3-0110-4D98-AC38-094331835095}" srcOrd="0" destOrd="0" parTransId="{60BE5DB4-30FA-429F-968C-0BA39DC012CB}" sibTransId="{2805066D-8B07-47EE-BF98-E08F72F2BEF6}"/>
    <dgm:cxn modelId="{52051547-F255-4516-A847-8C0461DA0EEB}" type="presOf" srcId="{EE19452E-5C65-43C4-8D94-F8CB7EC0502D}" destId="{C2E17C46-1EF1-487A-8C95-775E83E83594}" srcOrd="0" destOrd="0" presId="urn:microsoft.com/office/officeart/2005/8/layout/chevron2"/>
    <dgm:cxn modelId="{2C31BE4A-7466-4B3D-8A2C-62CAB2231155}" srcId="{EE19452E-5C65-43C4-8D94-F8CB7EC0502D}" destId="{F1A27E76-6F37-4BB1-BB0A-BB8219BAAF64}" srcOrd="0" destOrd="0" parTransId="{69320AAA-DF12-401F-8A15-BB9E97BB8EAD}" sibTransId="{A01D8FEF-25BF-43E0-B678-07465D2ED14D}"/>
    <dgm:cxn modelId="{5C65CC6A-2267-4180-A577-2E8E21AA1B18}" srcId="{1F9AA9D6-209E-4EF5-91AC-6EB750C0A2C6}" destId="{DDC9CECA-1E19-422F-8D14-9EE646B7B664}" srcOrd="3" destOrd="0" parTransId="{2FB71804-E5B9-49A5-9EE1-205431A15D39}" sibTransId="{2FFDFA15-DC4D-47C2-9716-AC40648F02D3}"/>
    <dgm:cxn modelId="{8A94E84B-86A5-4407-972D-1BA25A79E0CD}" type="presOf" srcId="{4B8B219A-B354-419B-8F04-9DB1C4765FB3}" destId="{1B06FA5E-D6EA-4D61-B30D-498011606986}" srcOrd="0" destOrd="0" presId="urn:microsoft.com/office/officeart/2005/8/layout/chevron2"/>
    <dgm:cxn modelId="{69BB6C84-47C6-4FB2-9ADC-F4F560553824}" type="presOf" srcId="{1F9AA9D6-209E-4EF5-91AC-6EB750C0A2C6}" destId="{FE3A752D-8AA8-4672-8691-507707FA2230}" srcOrd="0" destOrd="0" presId="urn:microsoft.com/office/officeart/2005/8/layout/chevron2"/>
    <dgm:cxn modelId="{C266E888-AB91-4354-A8DD-E39388F81BF2}" type="presOf" srcId="{F5F8C364-6CA9-4B51-BA61-53EF9A3021E7}" destId="{718169DF-E768-410D-B802-29E176D7EFA7}" srcOrd="0" destOrd="0" presId="urn:microsoft.com/office/officeart/2005/8/layout/chevron2"/>
    <dgm:cxn modelId="{35EF2394-3471-44D4-81DF-FA9F85152AD3}" srcId="{1F9AA9D6-209E-4EF5-91AC-6EB750C0A2C6}" destId="{1C4768FD-4288-4153-BFCB-35792EC26DEA}" srcOrd="1" destOrd="0" parTransId="{2B841DB7-12BA-410A-BF07-F7032DEACFA0}" sibTransId="{8CE5C282-C2D0-4DBB-AF39-F8C724619992}"/>
    <dgm:cxn modelId="{34592B95-6C26-4726-92DD-C559B866E1FF}" srcId="{1F9AA9D6-209E-4EF5-91AC-6EB750C0A2C6}" destId="{E464F7DA-0C27-49DA-A851-2087416F16EC}" srcOrd="4" destOrd="0" parTransId="{05E0246C-D47B-4A72-B611-8E3BCBC45161}" sibTransId="{56D861EE-636B-4037-9387-7B96075EDA96}"/>
    <dgm:cxn modelId="{ACF4119D-0550-49FA-BB9E-0A9803F3AF95}" srcId="{F5F8C364-6CA9-4B51-BA61-53EF9A3021E7}" destId="{18391104-C7B7-4D73-8909-3193BB8D2CDC}" srcOrd="0" destOrd="0" parTransId="{35B70ED0-8DF1-4396-8D32-C00E5E530B8F}" sibTransId="{200D14C9-DF7F-4570-B433-9858D803037E}"/>
    <dgm:cxn modelId="{AE94D5A8-8684-4B13-AB25-81F4037AA4F5}" srcId="{4B8B219A-B354-419B-8F04-9DB1C4765FB3}" destId="{67D72BB3-C332-4BB7-B686-0F65987D076B}" srcOrd="1" destOrd="0" parTransId="{8784784F-22B9-4C9C-86BB-9759D5A8D610}" sibTransId="{EE26253E-2E2B-4AF7-AD4E-536449F650C7}"/>
    <dgm:cxn modelId="{FF9BAEC0-94F1-4567-9D9D-7E4EB86CD65A}" type="presOf" srcId="{18391104-C7B7-4D73-8909-3193BB8D2CDC}" destId="{AA4790EA-F340-40E8-B4E3-5F7A1188E77B}" srcOrd="0" destOrd="0" presId="urn:microsoft.com/office/officeart/2005/8/layout/chevron2"/>
    <dgm:cxn modelId="{7FF38AC5-F41F-4B8E-97CD-6626048019E6}" srcId="{4B8B219A-B354-419B-8F04-9DB1C4765FB3}" destId="{1685A8A3-9EE9-428E-8482-A719039EDB13}" srcOrd="0" destOrd="0" parTransId="{0A56B57D-F482-4449-A13D-5BDEE93D2B80}" sibTransId="{C898226D-819D-41CC-A614-04A9502B53EB}"/>
    <dgm:cxn modelId="{872EF2CA-DC30-4B69-B4E9-6F7FB4F211EF}" srcId="{1F9AA9D6-209E-4EF5-91AC-6EB750C0A2C6}" destId="{4B8B219A-B354-419B-8F04-9DB1C4765FB3}" srcOrd="5" destOrd="0" parTransId="{31384F6E-2522-442B-BA11-B545C1A53D34}" sibTransId="{50FD2BE4-B0D2-4A64-9E49-B64D8B401EED}"/>
    <dgm:cxn modelId="{0F52ABCB-8707-4648-AE6C-ED2FE4E86CB7}" srcId="{DDC9CECA-1E19-422F-8D14-9EE646B7B664}" destId="{52C7C06B-647C-4F1B-B570-C6CB26C37ABF}" srcOrd="0" destOrd="0" parTransId="{A91BD1B0-BBAF-46F9-9198-BE91FB4C01F5}" sibTransId="{B941913D-8C9C-483C-AAEE-8077B8B10B3E}"/>
    <dgm:cxn modelId="{812891EC-78C4-40E9-822A-C81367999489}" type="presOf" srcId="{E464F7DA-0C27-49DA-A851-2087416F16EC}" destId="{24D56B41-1C05-4E5F-8687-3504ABFC850B}" srcOrd="0" destOrd="0" presId="urn:microsoft.com/office/officeart/2005/8/layout/chevron2"/>
    <dgm:cxn modelId="{CD72FBEC-46A5-49F1-9F4E-EE9C5147DEE2}" type="presOf" srcId="{F1A27E76-6F37-4BB1-BB0A-BB8219BAAF64}" destId="{18199A37-76D4-4B92-9CC6-B451793E1EB0}" srcOrd="0" destOrd="0" presId="urn:microsoft.com/office/officeart/2005/8/layout/chevron2"/>
    <dgm:cxn modelId="{AF8F3340-6180-42B4-A3FE-FB3E0EEAA49A}" type="presParOf" srcId="{FE3A752D-8AA8-4672-8691-507707FA2230}" destId="{0C71AF0D-6C74-43FA-9010-490907672318}" srcOrd="0" destOrd="0" presId="urn:microsoft.com/office/officeart/2005/8/layout/chevron2"/>
    <dgm:cxn modelId="{011A6B99-1192-4D78-B88B-5CED3B1733D6}" type="presParOf" srcId="{0C71AF0D-6C74-43FA-9010-490907672318}" destId="{C2E17C46-1EF1-487A-8C95-775E83E83594}" srcOrd="0" destOrd="0" presId="urn:microsoft.com/office/officeart/2005/8/layout/chevron2"/>
    <dgm:cxn modelId="{C6A5F2A5-9D2F-49DD-B8C0-ACCF53EAE6B3}" type="presParOf" srcId="{0C71AF0D-6C74-43FA-9010-490907672318}" destId="{18199A37-76D4-4B92-9CC6-B451793E1EB0}" srcOrd="1" destOrd="0" presId="urn:microsoft.com/office/officeart/2005/8/layout/chevron2"/>
    <dgm:cxn modelId="{B42EB26A-5A8A-4FFE-8FED-5BEB3AE5D611}" type="presParOf" srcId="{FE3A752D-8AA8-4672-8691-507707FA2230}" destId="{E451FE83-371C-4602-BF55-FD98BAC54384}" srcOrd="1" destOrd="0" presId="urn:microsoft.com/office/officeart/2005/8/layout/chevron2"/>
    <dgm:cxn modelId="{2A378D1E-7D8C-4950-9556-2678A6037688}" type="presParOf" srcId="{FE3A752D-8AA8-4672-8691-507707FA2230}" destId="{8C249D44-03D7-4D43-9D6C-0B83FA32EBF0}" srcOrd="2" destOrd="0" presId="urn:microsoft.com/office/officeart/2005/8/layout/chevron2"/>
    <dgm:cxn modelId="{5B8C24FB-AFB8-4686-A701-79D74C456FDE}" type="presParOf" srcId="{8C249D44-03D7-4D43-9D6C-0B83FA32EBF0}" destId="{12DE0A15-FEFB-45C8-B84B-8FBA11C7066D}" srcOrd="0" destOrd="0" presId="urn:microsoft.com/office/officeart/2005/8/layout/chevron2"/>
    <dgm:cxn modelId="{DF205714-1C81-449C-B815-E40C784B9EFA}" type="presParOf" srcId="{8C249D44-03D7-4D43-9D6C-0B83FA32EBF0}" destId="{ABAC3C05-19D4-4258-81E1-CF27E10DDC73}" srcOrd="1" destOrd="0" presId="urn:microsoft.com/office/officeart/2005/8/layout/chevron2"/>
    <dgm:cxn modelId="{8D5E0D7E-CC67-42BE-A1AC-29FD3C74498F}" type="presParOf" srcId="{FE3A752D-8AA8-4672-8691-507707FA2230}" destId="{4B06DB43-3DBE-4E89-8E0C-B120519C24AF}" srcOrd="3" destOrd="0" presId="urn:microsoft.com/office/officeart/2005/8/layout/chevron2"/>
    <dgm:cxn modelId="{3A401864-9A54-4DD2-B3B3-0C33AD7B716B}" type="presParOf" srcId="{FE3A752D-8AA8-4672-8691-507707FA2230}" destId="{141DB3EA-91FF-456B-99F4-03825DF0210F}" srcOrd="4" destOrd="0" presId="urn:microsoft.com/office/officeart/2005/8/layout/chevron2"/>
    <dgm:cxn modelId="{16ED84D7-EFE2-4F1C-9A5D-9663795521D7}" type="presParOf" srcId="{141DB3EA-91FF-456B-99F4-03825DF0210F}" destId="{718169DF-E768-410D-B802-29E176D7EFA7}" srcOrd="0" destOrd="0" presId="urn:microsoft.com/office/officeart/2005/8/layout/chevron2"/>
    <dgm:cxn modelId="{AF43DB3D-045A-4BA2-ABEF-C359806E5217}" type="presParOf" srcId="{141DB3EA-91FF-456B-99F4-03825DF0210F}" destId="{AA4790EA-F340-40E8-B4E3-5F7A1188E77B}" srcOrd="1" destOrd="0" presId="urn:microsoft.com/office/officeart/2005/8/layout/chevron2"/>
    <dgm:cxn modelId="{2DCB9D1A-CD57-45D0-940F-AA143B2F8A49}" type="presParOf" srcId="{FE3A752D-8AA8-4672-8691-507707FA2230}" destId="{95791112-025E-4D5E-AB80-F0D87F50F039}" srcOrd="5" destOrd="0" presId="urn:microsoft.com/office/officeart/2005/8/layout/chevron2"/>
    <dgm:cxn modelId="{843BBC4E-4D47-4CC0-B383-8AEC52FB2880}" type="presParOf" srcId="{FE3A752D-8AA8-4672-8691-507707FA2230}" destId="{1802006C-A274-4A3D-8CF9-03A9FA0FA9C2}" srcOrd="6" destOrd="0" presId="urn:microsoft.com/office/officeart/2005/8/layout/chevron2"/>
    <dgm:cxn modelId="{F994C987-19EC-4512-96BF-54613C7D2FCA}" type="presParOf" srcId="{1802006C-A274-4A3D-8CF9-03A9FA0FA9C2}" destId="{32A5ED85-3E43-4D30-8F54-EF31566661DF}" srcOrd="0" destOrd="0" presId="urn:microsoft.com/office/officeart/2005/8/layout/chevron2"/>
    <dgm:cxn modelId="{F128DA10-088D-4AF4-9D85-6D5E087ACFE6}" type="presParOf" srcId="{1802006C-A274-4A3D-8CF9-03A9FA0FA9C2}" destId="{E0746B7F-0C0D-4801-BC08-E730BB90BA1F}" srcOrd="1" destOrd="0" presId="urn:microsoft.com/office/officeart/2005/8/layout/chevron2"/>
    <dgm:cxn modelId="{47BAEDE8-28C3-443C-9EFD-7E3A93AD76B3}" type="presParOf" srcId="{FE3A752D-8AA8-4672-8691-507707FA2230}" destId="{71C39B5A-5134-4039-9F43-D116C3FC3945}" srcOrd="7" destOrd="0" presId="urn:microsoft.com/office/officeart/2005/8/layout/chevron2"/>
    <dgm:cxn modelId="{A27AA96F-713B-45B5-9924-7E4965112A9D}" type="presParOf" srcId="{FE3A752D-8AA8-4672-8691-507707FA2230}" destId="{67D885CB-773D-43D8-9E22-7A4EFDBBCD8D}" srcOrd="8" destOrd="0" presId="urn:microsoft.com/office/officeart/2005/8/layout/chevron2"/>
    <dgm:cxn modelId="{988D7243-EC39-4D28-AF24-52E73FB965F5}" type="presParOf" srcId="{67D885CB-773D-43D8-9E22-7A4EFDBBCD8D}" destId="{24D56B41-1C05-4E5F-8687-3504ABFC850B}" srcOrd="0" destOrd="0" presId="urn:microsoft.com/office/officeart/2005/8/layout/chevron2"/>
    <dgm:cxn modelId="{4FE47243-1ED5-4B6C-9DB0-CE5D754C0B37}" type="presParOf" srcId="{67D885CB-773D-43D8-9E22-7A4EFDBBCD8D}" destId="{CFD09A66-0D61-41EB-9FC3-E419E485DA7E}" srcOrd="1" destOrd="0" presId="urn:microsoft.com/office/officeart/2005/8/layout/chevron2"/>
    <dgm:cxn modelId="{2587E3FE-D014-4CDC-A581-86E591740FA0}" type="presParOf" srcId="{FE3A752D-8AA8-4672-8691-507707FA2230}" destId="{85F1A0E4-75C4-4AA8-8DD0-BD9A624363CB}" srcOrd="9" destOrd="0" presId="urn:microsoft.com/office/officeart/2005/8/layout/chevron2"/>
    <dgm:cxn modelId="{C1084B88-87DB-4C4D-936F-88353C0F87C3}" type="presParOf" srcId="{FE3A752D-8AA8-4672-8691-507707FA2230}" destId="{C3C69D86-BCBB-4BE7-A9AE-48C106C61BB0}" srcOrd="10" destOrd="0" presId="urn:microsoft.com/office/officeart/2005/8/layout/chevron2"/>
    <dgm:cxn modelId="{D061D10A-A1B6-45D8-8685-FFF1D06CE0E9}" type="presParOf" srcId="{C3C69D86-BCBB-4BE7-A9AE-48C106C61BB0}" destId="{1B06FA5E-D6EA-4D61-B30D-498011606986}" srcOrd="0" destOrd="0" presId="urn:microsoft.com/office/officeart/2005/8/layout/chevron2"/>
    <dgm:cxn modelId="{3566B46B-FBB9-465A-9658-4DAF4F5F6A6E}" type="presParOf" srcId="{C3C69D86-BCBB-4BE7-A9AE-48C106C61BB0}" destId="{10FCEAA5-8620-4A84-92E6-FE2B27024F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17C46-1EF1-487A-8C95-775E83E83594}">
      <dsp:nvSpPr>
        <dsp:cNvPr id="0" name=""/>
        <dsp:cNvSpPr/>
      </dsp:nvSpPr>
      <dsp:spPr>
        <a:xfrm rot="5400000">
          <a:off x="-131534" y="132012"/>
          <a:ext cx="876899" cy="61382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2" y="307392"/>
        <a:ext cx="613829" cy="263070"/>
      </dsp:txXfrm>
    </dsp:sp>
    <dsp:sp modelId="{18199A37-76D4-4B92-9CC6-B451793E1EB0}">
      <dsp:nvSpPr>
        <dsp:cNvPr id="0" name=""/>
        <dsp:cNvSpPr/>
      </dsp:nvSpPr>
      <dsp:spPr>
        <a:xfrm rot="5400000">
          <a:off x="4647348" y="-4033041"/>
          <a:ext cx="569984" cy="863702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Dataset Collection</a:t>
          </a:r>
        </a:p>
      </dsp:txBody>
      <dsp:txXfrm rot="-5400000">
        <a:off x="613829" y="28302"/>
        <a:ext cx="8609199" cy="514336"/>
      </dsp:txXfrm>
    </dsp:sp>
    <dsp:sp modelId="{12DE0A15-FEFB-45C8-B84B-8FBA11C7066D}">
      <dsp:nvSpPr>
        <dsp:cNvPr id="0" name=""/>
        <dsp:cNvSpPr/>
      </dsp:nvSpPr>
      <dsp:spPr>
        <a:xfrm rot="5400000">
          <a:off x="-131534" y="910433"/>
          <a:ext cx="876899" cy="61382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2" y="1085813"/>
        <a:ext cx="613829" cy="263070"/>
      </dsp:txXfrm>
    </dsp:sp>
    <dsp:sp modelId="{ABAC3C05-19D4-4258-81E1-CF27E10DDC73}">
      <dsp:nvSpPr>
        <dsp:cNvPr id="0" name=""/>
        <dsp:cNvSpPr/>
      </dsp:nvSpPr>
      <dsp:spPr>
        <a:xfrm rot="5400000">
          <a:off x="4647348" y="-3254620"/>
          <a:ext cx="569984" cy="863702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Data Transformation</a:t>
          </a:r>
        </a:p>
      </dsp:txBody>
      <dsp:txXfrm rot="-5400000">
        <a:off x="613829" y="806723"/>
        <a:ext cx="8609199" cy="514336"/>
      </dsp:txXfrm>
    </dsp:sp>
    <dsp:sp modelId="{718169DF-E768-410D-B802-29E176D7EFA7}">
      <dsp:nvSpPr>
        <dsp:cNvPr id="0" name=""/>
        <dsp:cNvSpPr/>
      </dsp:nvSpPr>
      <dsp:spPr>
        <a:xfrm rot="5400000">
          <a:off x="-131534" y="1688855"/>
          <a:ext cx="876899" cy="61382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2" y="1864235"/>
        <a:ext cx="613829" cy="263070"/>
      </dsp:txXfrm>
    </dsp:sp>
    <dsp:sp modelId="{AA4790EA-F340-40E8-B4E3-5F7A1188E77B}">
      <dsp:nvSpPr>
        <dsp:cNvPr id="0" name=""/>
        <dsp:cNvSpPr/>
      </dsp:nvSpPr>
      <dsp:spPr>
        <a:xfrm rot="5400000">
          <a:off x="4647348" y="-2476198"/>
          <a:ext cx="569984" cy="863702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Data Annotations</a:t>
          </a:r>
        </a:p>
      </dsp:txBody>
      <dsp:txXfrm rot="-5400000">
        <a:off x="613829" y="1585145"/>
        <a:ext cx="8609199" cy="514336"/>
      </dsp:txXfrm>
    </dsp:sp>
    <dsp:sp modelId="{32A5ED85-3E43-4D30-8F54-EF31566661DF}">
      <dsp:nvSpPr>
        <dsp:cNvPr id="0" name=""/>
        <dsp:cNvSpPr/>
      </dsp:nvSpPr>
      <dsp:spPr>
        <a:xfrm rot="5400000">
          <a:off x="-131534" y="2467276"/>
          <a:ext cx="876899" cy="61382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2" y="2642656"/>
        <a:ext cx="613829" cy="263070"/>
      </dsp:txXfrm>
    </dsp:sp>
    <dsp:sp modelId="{E0746B7F-0C0D-4801-BC08-E730BB90BA1F}">
      <dsp:nvSpPr>
        <dsp:cNvPr id="0" name=""/>
        <dsp:cNvSpPr/>
      </dsp:nvSpPr>
      <dsp:spPr>
        <a:xfrm rot="5400000">
          <a:off x="4647348" y="-1697777"/>
          <a:ext cx="569984" cy="863702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Training the Model</a:t>
          </a:r>
        </a:p>
      </dsp:txBody>
      <dsp:txXfrm rot="-5400000">
        <a:off x="613829" y="2363566"/>
        <a:ext cx="8609199" cy="514336"/>
      </dsp:txXfrm>
    </dsp:sp>
    <dsp:sp modelId="{24D56B41-1C05-4E5F-8687-3504ABFC850B}">
      <dsp:nvSpPr>
        <dsp:cNvPr id="0" name=""/>
        <dsp:cNvSpPr/>
      </dsp:nvSpPr>
      <dsp:spPr>
        <a:xfrm rot="5400000">
          <a:off x="-131534" y="3245698"/>
          <a:ext cx="876899" cy="61382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2" y="3421078"/>
        <a:ext cx="613829" cy="263070"/>
      </dsp:txXfrm>
    </dsp:sp>
    <dsp:sp modelId="{CFD09A66-0D61-41EB-9FC3-E419E485DA7E}">
      <dsp:nvSpPr>
        <dsp:cNvPr id="0" name=""/>
        <dsp:cNvSpPr/>
      </dsp:nvSpPr>
      <dsp:spPr>
        <a:xfrm rot="5400000">
          <a:off x="4647348" y="-919355"/>
          <a:ext cx="569984" cy="863702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Validating the Model</a:t>
          </a:r>
        </a:p>
      </dsp:txBody>
      <dsp:txXfrm rot="-5400000">
        <a:off x="613829" y="3141988"/>
        <a:ext cx="8609199" cy="514336"/>
      </dsp:txXfrm>
    </dsp:sp>
    <dsp:sp modelId="{1B06FA5E-D6EA-4D61-B30D-498011606986}">
      <dsp:nvSpPr>
        <dsp:cNvPr id="0" name=""/>
        <dsp:cNvSpPr/>
      </dsp:nvSpPr>
      <dsp:spPr>
        <a:xfrm rot="5400000">
          <a:off x="-131534" y="4024119"/>
          <a:ext cx="876899" cy="61382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2" y="4199499"/>
        <a:ext cx="613829" cy="263070"/>
      </dsp:txXfrm>
    </dsp:sp>
    <dsp:sp modelId="{10FCEAA5-8620-4A84-92E6-FE2B27024F08}">
      <dsp:nvSpPr>
        <dsp:cNvPr id="0" name=""/>
        <dsp:cNvSpPr/>
      </dsp:nvSpPr>
      <dsp:spPr>
        <a:xfrm rot="5400000">
          <a:off x="4647348" y="-140934"/>
          <a:ext cx="569984" cy="863702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Object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613829" y="3920409"/>
        <a:ext cx="8609199" cy="514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0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79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2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36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9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4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5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29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6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5777-CBF6-4414-8E4F-868A248D24C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A2C53D-B39D-46B8-87F7-C36C88A7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6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567F30-A6CC-3DC3-7345-AF41BE57C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own at sunset, vienna, austria, city, evening, europe, architecture HD wallpaper">
            <a:extLst>
              <a:ext uri="{FF2B5EF4-FFF2-40B4-BE49-F238E27FC236}">
                <a16:creationId xmlns:a16="http://schemas.microsoft.com/office/drawing/2014/main" id="{7BA3EE17-B191-9DDD-04E6-20FB2DF6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DCE71E9-E688-5E01-5B8A-719589CDF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141" y="1619930"/>
            <a:ext cx="9208884" cy="1537520"/>
          </a:xfrm>
          <a:solidFill>
            <a:schemeClr val="accent1">
              <a:alpha val="59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PEDESTRIAN DETECTION IN BAD WEATHER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8F244-46AD-CC82-A43C-0C0BFA475D04}"/>
              </a:ext>
            </a:extLst>
          </p:cNvPr>
          <p:cNvSpPr txBox="1"/>
          <p:nvPr/>
        </p:nvSpPr>
        <p:spPr>
          <a:xfrm>
            <a:off x="7954777" y="5657671"/>
            <a:ext cx="4121318" cy="1200329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 no. 17</a:t>
            </a:r>
          </a:p>
          <a:p>
            <a:r>
              <a:rPr lang="en-IN" dirty="0" err="1">
                <a:solidFill>
                  <a:schemeClr val="bg1"/>
                </a:solidFill>
              </a:rPr>
              <a:t>N.Naveen</a:t>
            </a:r>
            <a:r>
              <a:rPr lang="en-IN" dirty="0">
                <a:solidFill>
                  <a:schemeClr val="bg1"/>
                </a:solidFill>
              </a:rPr>
              <a:t> Reddy  1602-20-737-086</a:t>
            </a:r>
          </a:p>
          <a:p>
            <a:r>
              <a:rPr lang="en-IN" dirty="0" err="1">
                <a:solidFill>
                  <a:schemeClr val="bg1"/>
                </a:solidFill>
              </a:rPr>
              <a:t>C.Narendra</a:t>
            </a:r>
            <a:r>
              <a:rPr lang="en-IN" dirty="0">
                <a:solidFill>
                  <a:schemeClr val="bg1"/>
                </a:solidFill>
              </a:rPr>
              <a:t> Sai      1602-20-737-084</a:t>
            </a:r>
          </a:p>
          <a:p>
            <a:r>
              <a:rPr lang="en-IN" dirty="0" err="1">
                <a:solidFill>
                  <a:schemeClr val="bg1"/>
                </a:solidFill>
              </a:rPr>
              <a:t>B.Hemanth</a:t>
            </a:r>
            <a:r>
              <a:rPr lang="en-IN" dirty="0">
                <a:solidFill>
                  <a:schemeClr val="bg1"/>
                </a:solidFill>
              </a:rPr>
              <a:t> Reddy 1602-20-737-073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E899F-0DC5-7D75-B933-22CFC605A8DA}"/>
              </a:ext>
            </a:extLst>
          </p:cNvPr>
          <p:cNvSpPr txBox="1"/>
          <p:nvPr/>
        </p:nvSpPr>
        <p:spPr>
          <a:xfrm>
            <a:off x="115905" y="5657671"/>
            <a:ext cx="4691765" cy="1200329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Internal Guide: </a:t>
            </a:r>
          </a:p>
          <a:p>
            <a:r>
              <a:rPr lang="en-IN" dirty="0" err="1">
                <a:solidFill>
                  <a:schemeClr val="bg1"/>
                </a:solidFill>
              </a:rPr>
              <a:t>Dr.</a:t>
            </a:r>
            <a:r>
              <a:rPr lang="en-IN" dirty="0">
                <a:solidFill>
                  <a:schemeClr val="bg1"/>
                </a:solidFill>
              </a:rPr>
              <a:t> M. </a:t>
            </a:r>
            <a:r>
              <a:rPr lang="en-IN" dirty="0" err="1">
                <a:solidFill>
                  <a:schemeClr val="bg1"/>
                </a:solidFill>
              </a:rPr>
              <a:t>Neelakantappa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Associate Professor</a:t>
            </a:r>
          </a:p>
          <a:p>
            <a:r>
              <a:rPr lang="en-IN" dirty="0">
                <a:solidFill>
                  <a:schemeClr val="bg1"/>
                </a:solidFill>
              </a:rPr>
              <a:t>Department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69035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9C46-7BC9-6B4E-8AA2-98A47BE2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13" y="659876"/>
            <a:ext cx="8911687" cy="686570"/>
          </a:xfrm>
        </p:spPr>
        <p:txBody>
          <a:bodyPr/>
          <a:lstStyle/>
          <a:p>
            <a:r>
              <a:rPr lang="en-IN" dirty="0"/>
              <a:t>Architecture: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BC5ABE-D5CD-E400-B883-A2B1D23B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66" y="4908857"/>
            <a:ext cx="5598125" cy="1949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A1DC1-C09E-8A10-C5EB-EA99ABA7D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26" y="1573026"/>
            <a:ext cx="6302620" cy="333583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B09F75-E1E4-79E6-4E02-DAFAF21F2B0A}"/>
              </a:ext>
            </a:extLst>
          </p:cNvPr>
          <p:cNvCxnSpPr/>
          <p:nvPr/>
        </p:nvCxnSpPr>
        <p:spPr>
          <a:xfrm>
            <a:off x="1744513" y="1253765"/>
            <a:ext cx="8911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C3F5-F6DA-80B4-385F-83F7268F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386" y="622523"/>
            <a:ext cx="8911687" cy="648509"/>
          </a:xfrm>
        </p:spPr>
        <p:txBody>
          <a:bodyPr/>
          <a:lstStyle/>
          <a:p>
            <a:r>
              <a:rPr lang="en-IN" dirty="0"/>
              <a:t>Evaluation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89FD4A-91D7-B9E3-7880-F5212C7B729F}"/>
              </a:ext>
            </a:extLst>
          </p:cNvPr>
          <p:cNvCxnSpPr>
            <a:cxnSpLocks/>
          </p:cNvCxnSpPr>
          <p:nvPr/>
        </p:nvCxnSpPr>
        <p:spPr>
          <a:xfrm>
            <a:off x="1753386" y="1269445"/>
            <a:ext cx="86852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5A59-BC14-C591-F1EC-505C67DDA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35136"/>
              </p:ext>
            </p:extLst>
          </p:nvPr>
        </p:nvGraphicFramePr>
        <p:xfrm>
          <a:off x="1753385" y="2077613"/>
          <a:ext cx="8685228" cy="336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07">
                  <a:extLst>
                    <a:ext uri="{9D8B030D-6E8A-4147-A177-3AD203B41FA5}">
                      <a16:colId xmlns:a16="http://schemas.microsoft.com/office/drawing/2014/main" val="4075242901"/>
                    </a:ext>
                  </a:extLst>
                </a:gridCol>
                <a:gridCol w="2171307">
                  <a:extLst>
                    <a:ext uri="{9D8B030D-6E8A-4147-A177-3AD203B41FA5}">
                      <a16:colId xmlns:a16="http://schemas.microsoft.com/office/drawing/2014/main" val="2382082101"/>
                    </a:ext>
                  </a:extLst>
                </a:gridCol>
                <a:gridCol w="2171307">
                  <a:extLst>
                    <a:ext uri="{9D8B030D-6E8A-4147-A177-3AD203B41FA5}">
                      <a16:colId xmlns:a16="http://schemas.microsoft.com/office/drawing/2014/main" val="2110017557"/>
                    </a:ext>
                  </a:extLst>
                </a:gridCol>
                <a:gridCol w="2171307">
                  <a:extLst>
                    <a:ext uri="{9D8B030D-6E8A-4147-A177-3AD203B41FA5}">
                      <a16:colId xmlns:a16="http://schemas.microsoft.com/office/drawing/2014/main" val="3404335536"/>
                    </a:ext>
                  </a:extLst>
                </a:gridCol>
              </a:tblGrid>
              <a:tr h="8404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/>
                        <a:t>   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 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  YOLO 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 err="1"/>
                        <a:t>Roboflow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2020"/>
                  </a:ext>
                </a:extLst>
              </a:tr>
              <a:tr h="840412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23872"/>
                  </a:ext>
                </a:extLst>
              </a:tr>
              <a:tr h="840412"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32255"/>
                  </a:ext>
                </a:extLst>
              </a:tr>
              <a:tr h="840412"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3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91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C0BF-CAA1-A4EE-74E4-99B0C974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89" y="669303"/>
            <a:ext cx="8874257" cy="663003"/>
          </a:xfrm>
        </p:spPr>
        <p:txBody>
          <a:bodyPr/>
          <a:lstStyle/>
          <a:p>
            <a:r>
              <a:rPr lang="en-IN" dirty="0"/>
              <a:t>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019AE-DA74-DED2-0912-BFA65B50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6" y="1896889"/>
            <a:ext cx="3493972" cy="3448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5C06BF-6638-76F8-BFAB-523EB81D3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04" y="1918708"/>
            <a:ext cx="3338079" cy="3325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A15E5E-AFAC-957B-990C-0F365E49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37" y="1896889"/>
            <a:ext cx="3348530" cy="33692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FAFBE2-D88A-8844-65B7-E968291ECBAF}"/>
              </a:ext>
            </a:extLst>
          </p:cNvPr>
          <p:cNvCxnSpPr>
            <a:cxnSpLocks/>
          </p:cNvCxnSpPr>
          <p:nvPr/>
        </p:nvCxnSpPr>
        <p:spPr>
          <a:xfrm>
            <a:off x="1763089" y="1253765"/>
            <a:ext cx="8836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8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6C89-26A0-806E-38E1-F0FCC6B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86" y="661818"/>
            <a:ext cx="8455290" cy="742777"/>
          </a:xfrm>
        </p:spPr>
        <p:txBody>
          <a:bodyPr/>
          <a:lstStyle/>
          <a:p>
            <a:r>
              <a:rPr lang="en-IN" dirty="0"/>
              <a:t>Future Scope: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3FD9C-B971-F371-9915-4CEEEF2A9418}"/>
              </a:ext>
            </a:extLst>
          </p:cNvPr>
          <p:cNvSpPr txBox="1"/>
          <p:nvPr/>
        </p:nvSpPr>
        <p:spPr>
          <a:xfrm>
            <a:off x="1659118" y="1715677"/>
            <a:ext cx="895546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next stage, we'll expand our dataset to include different kinds of weather like snow, rain, fog, and situations where there is Inclement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 are dedicated to improving the effectiveness of our system by using the latest algorithms and optimization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our future endeavors will focus on seamless integration with transportation infrastructure and vehicles.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CA68BE-9BA2-1647-2106-E15E7A199C81}"/>
              </a:ext>
            </a:extLst>
          </p:cNvPr>
          <p:cNvCxnSpPr/>
          <p:nvPr/>
        </p:nvCxnSpPr>
        <p:spPr>
          <a:xfrm>
            <a:off x="1734532" y="1291472"/>
            <a:ext cx="8455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6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CB77-0111-EA2A-2433-51119DDD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28" y="613097"/>
            <a:ext cx="8911687" cy="667362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AC62-1360-EA01-8393-DF3EBB71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8" y="1826613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implementation of CNN and the YOLO algorithm has showcased promising advancements in pedestrian detection, particularly in adverse weather conditions.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Future research should focus on enhancing the robustness and reliability of detection algorithms, leveraging advancements in Computer Vision.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these challenges, we can strive towards a future where pedestrian safety is ensured regardless of weather conditions, ultimately saving lives and fostering a safer transportation environment for all.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011E18-62A6-33BB-ABC7-1BBB515D3E45}"/>
              </a:ext>
            </a:extLst>
          </p:cNvPr>
          <p:cNvCxnSpPr/>
          <p:nvPr/>
        </p:nvCxnSpPr>
        <p:spPr>
          <a:xfrm>
            <a:off x="1809946" y="1253765"/>
            <a:ext cx="892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0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36A8-142A-330C-4F65-EE0EDA85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5171"/>
            <a:ext cx="8911687" cy="733350"/>
          </a:xfrm>
        </p:spPr>
        <p:txBody>
          <a:bodyPr/>
          <a:lstStyle/>
          <a:p>
            <a:r>
              <a:rPr lang="en-IN" dirty="0"/>
              <a:t>References: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C8F0-F64D-F66E-E731-741C863E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583703"/>
            <a:ext cx="9954814" cy="4694194"/>
          </a:xfrm>
        </p:spPr>
        <p:txBody>
          <a:bodyPr>
            <a:normAutofit/>
          </a:bodyPr>
          <a:lstStyle/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Tumas, A. </a:t>
            </a:r>
            <a:r>
              <a:rPr lang="en-IN" sz="2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Nowosielski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IN" sz="2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Serackis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"Pedestrian Detection in Severe Weather Conditions," in </a:t>
            </a:r>
            <a:r>
              <a:rPr lang="en-IN" sz="2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8, pp. 62775-62784, 2020, </a:t>
            </a:r>
            <a:r>
              <a:rPr lang="en-IN" sz="2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10.1109/ACCESS.2020.2982539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M.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Gavrila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“Vision-based pedestrian protection: The PROTECTOR system,” in Proc. IEEE Intelligent Vehicle Symposium, IV2008, Parma, Italy, June 2008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S. M, I. U. S and A. R, "Pedestrian Detection in Extreme Weather," 2021 Fourth International Conference on Electrical, Computer and Communication Technologies (ICECCT), Erode, India, 2021, pp. 1-6,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10.1109/ICECCT52121.2021.9616723.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85D3E9-B61F-1C64-3EB7-DD4E5FF689A8}"/>
              </a:ext>
            </a:extLst>
          </p:cNvPr>
          <p:cNvCxnSpPr/>
          <p:nvPr/>
        </p:nvCxnSpPr>
        <p:spPr>
          <a:xfrm>
            <a:off x="1640155" y="1178351"/>
            <a:ext cx="8880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2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92FD-1060-969B-82F3-EFCA2527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956" y="2516171"/>
            <a:ext cx="8915400" cy="1825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1500" dirty="0"/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7D26DC-9360-79F1-7050-520C7210AC71}"/>
              </a:ext>
            </a:extLst>
          </p:cNvPr>
          <p:cNvCxnSpPr/>
          <p:nvPr/>
        </p:nvCxnSpPr>
        <p:spPr>
          <a:xfrm>
            <a:off x="2432115" y="4015819"/>
            <a:ext cx="8936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D7624E-C004-A0C8-8067-BFEE6B658C5A}"/>
              </a:ext>
            </a:extLst>
          </p:cNvPr>
          <p:cNvCxnSpPr>
            <a:cxnSpLocks/>
          </p:cNvCxnSpPr>
          <p:nvPr/>
        </p:nvCxnSpPr>
        <p:spPr>
          <a:xfrm>
            <a:off x="2428956" y="3949831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1187-0AE1-83ED-6A71-D6E1F50E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73" y="589530"/>
            <a:ext cx="8911687" cy="71449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41B228-E412-370D-1557-085B093C3641}"/>
              </a:ext>
            </a:extLst>
          </p:cNvPr>
          <p:cNvCxnSpPr/>
          <p:nvPr/>
        </p:nvCxnSpPr>
        <p:spPr>
          <a:xfrm>
            <a:off x="1795003" y="1225485"/>
            <a:ext cx="891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E50BAA-49F2-3820-3A11-87FBD48B87AA}"/>
              </a:ext>
            </a:extLst>
          </p:cNvPr>
          <p:cNvSpPr/>
          <p:nvPr/>
        </p:nvSpPr>
        <p:spPr>
          <a:xfrm>
            <a:off x="1329178" y="1837024"/>
            <a:ext cx="1630837" cy="948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Abstract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D4E997-3B21-309A-F88E-CF183A582C2B}"/>
              </a:ext>
            </a:extLst>
          </p:cNvPr>
          <p:cNvSpPr/>
          <p:nvPr/>
        </p:nvSpPr>
        <p:spPr>
          <a:xfrm>
            <a:off x="3765611" y="1851253"/>
            <a:ext cx="1915993" cy="948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595D83-7F88-66A9-6404-B1E0C2D2AFED}"/>
              </a:ext>
            </a:extLst>
          </p:cNvPr>
          <p:cNvSpPr/>
          <p:nvPr/>
        </p:nvSpPr>
        <p:spPr>
          <a:xfrm>
            <a:off x="6655322" y="1812712"/>
            <a:ext cx="1763593" cy="948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Literature Survey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F17DF8-9F4C-8410-5009-448D50AA3DD9}"/>
              </a:ext>
            </a:extLst>
          </p:cNvPr>
          <p:cNvSpPr/>
          <p:nvPr/>
        </p:nvSpPr>
        <p:spPr>
          <a:xfrm>
            <a:off x="9015168" y="1709379"/>
            <a:ext cx="2505950" cy="948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331F76-6FD8-140E-0AD0-1962C5FA197A}"/>
              </a:ext>
            </a:extLst>
          </p:cNvPr>
          <p:cNvSpPr/>
          <p:nvPr/>
        </p:nvSpPr>
        <p:spPr>
          <a:xfrm>
            <a:off x="5119521" y="3564561"/>
            <a:ext cx="2268720" cy="948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Architecture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291A29-13A9-097A-08B5-C7EE7A67DDBD}"/>
              </a:ext>
            </a:extLst>
          </p:cNvPr>
          <p:cNvSpPr/>
          <p:nvPr/>
        </p:nvSpPr>
        <p:spPr>
          <a:xfrm>
            <a:off x="2562515" y="3550332"/>
            <a:ext cx="1630837" cy="948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40D22F-CF50-446E-AE9E-48CD9146D9D5}"/>
              </a:ext>
            </a:extLst>
          </p:cNvPr>
          <p:cNvSpPr/>
          <p:nvPr/>
        </p:nvSpPr>
        <p:spPr>
          <a:xfrm>
            <a:off x="8239024" y="3526020"/>
            <a:ext cx="1630837" cy="948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Metrics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B1463D-4EE8-13C6-385F-B056424B1A64}"/>
              </a:ext>
            </a:extLst>
          </p:cNvPr>
          <p:cNvSpPr/>
          <p:nvPr/>
        </p:nvSpPr>
        <p:spPr>
          <a:xfrm>
            <a:off x="2293853" y="5277870"/>
            <a:ext cx="1630837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570250-3488-A9B4-38D9-BC415D28AC09}"/>
              </a:ext>
            </a:extLst>
          </p:cNvPr>
          <p:cNvSpPr/>
          <p:nvPr/>
        </p:nvSpPr>
        <p:spPr>
          <a:xfrm>
            <a:off x="5242070" y="5295583"/>
            <a:ext cx="2023622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E18A5A-C558-D95B-29FB-511ADD451D89}"/>
              </a:ext>
            </a:extLst>
          </p:cNvPr>
          <p:cNvSpPr/>
          <p:nvPr/>
        </p:nvSpPr>
        <p:spPr>
          <a:xfrm>
            <a:off x="8583072" y="5342661"/>
            <a:ext cx="1922266" cy="1066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8254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6BB6-77E0-01A8-7778-315BA0CD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26" y="608383"/>
            <a:ext cx="8756947" cy="676789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F365-B3BC-0D42-56E3-CEF93937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526" y="1709393"/>
            <a:ext cx="9236420" cy="4163487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 systems are crucial for ensuring road safety, but their efficacy can be compromised in adverse weather conditions such as rain, fog, or snow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pedestrian detection models often falter in mild weather, leading to increased risks of accidents.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enhancing pedestrian detection capabilities in poor weather, this project contributes to safer autonomous driving systems and mitigates the risks associated with adverse weather conditions on roadways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D34848-9B8F-C51A-7C66-E35E4F90E74C}"/>
              </a:ext>
            </a:extLst>
          </p:cNvPr>
          <p:cNvCxnSpPr/>
          <p:nvPr/>
        </p:nvCxnSpPr>
        <p:spPr>
          <a:xfrm>
            <a:off x="1717526" y="1200331"/>
            <a:ext cx="8756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6B03-2BA3-8EDC-0196-1FCCB3B6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64" y="624110"/>
            <a:ext cx="9899549" cy="873950"/>
          </a:xfrm>
        </p:spPr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2BB1-B961-5809-B061-3FBD33B4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57" y="1498061"/>
            <a:ext cx="10077253" cy="4883886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efficient pedestrian detection system capable of accurately detecting pedestrians in adverse weather conditions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Convolutional Neural Networks. </a:t>
            </a: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reduce the challenges posed by poor visibility due to poor weather, thereby enhancing pedestrian safety and reducing the risk of accidents in such conditions. </a:t>
            </a: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should demonstrate robustness, high detection accuracy, and real-time performance across various weather scenarios, ultimately contributing to the advancement of autonomous driving technology and pedestrian safety measures.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2E4232-C902-ACC1-484E-17FAF02CB577}"/>
              </a:ext>
            </a:extLst>
          </p:cNvPr>
          <p:cNvCxnSpPr/>
          <p:nvPr/>
        </p:nvCxnSpPr>
        <p:spPr>
          <a:xfrm>
            <a:off x="1602557" y="1206631"/>
            <a:ext cx="9907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B124-2A59-06EB-89BC-0EFF81C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30" y="613096"/>
            <a:ext cx="8968140" cy="678375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7CD49E-16EE-6C49-3E7A-322E650AE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801439"/>
              </p:ext>
            </p:extLst>
          </p:nvPr>
        </p:nvGraphicFramePr>
        <p:xfrm>
          <a:off x="1536517" y="1950995"/>
          <a:ext cx="10001892" cy="389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708">
                  <a:extLst>
                    <a:ext uri="{9D8B030D-6E8A-4147-A177-3AD203B41FA5}">
                      <a16:colId xmlns:a16="http://schemas.microsoft.com/office/drawing/2014/main" val="301035665"/>
                    </a:ext>
                  </a:extLst>
                </a:gridCol>
                <a:gridCol w="3531183">
                  <a:extLst>
                    <a:ext uri="{9D8B030D-6E8A-4147-A177-3AD203B41FA5}">
                      <a16:colId xmlns:a16="http://schemas.microsoft.com/office/drawing/2014/main" val="418192417"/>
                    </a:ext>
                  </a:extLst>
                </a:gridCol>
                <a:gridCol w="3063528">
                  <a:extLst>
                    <a:ext uri="{9D8B030D-6E8A-4147-A177-3AD203B41FA5}">
                      <a16:colId xmlns:a16="http://schemas.microsoft.com/office/drawing/2014/main" val="2673462347"/>
                    </a:ext>
                  </a:extLst>
                </a:gridCol>
                <a:gridCol w="2500473">
                  <a:extLst>
                    <a:ext uri="{9D8B030D-6E8A-4147-A177-3AD203B41FA5}">
                      <a16:colId xmlns:a16="http://schemas.microsoft.com/office/drawing/2014/main" val="528377808"/>
                    </a:ext>
                  </a:extLst>
                </a:gridCol>
              </a:tblGrid>
              <a:tr h="929817">
                <a:tc>
                  <a:txBody>
                    <a:bodyPr/>
                    <a:lstStyle/>
                    <a:p>
                      <a:r>
                        <a:rPr lang="en-IN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1304"/>
                  </a:ext>
                </a:extLst>
              </a:tr>
              <a:tr h="15022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Pedestrian detection based on improved Faster RCNN algorithm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Xiaoqian</a:t>
                      </a:r>
                      <a:r>
                        <a:rPr lang="en-IN" dirty="0"/>
                        <a:t> Yu, </a:t>
                      </a:r>
                      <a:r>
                        <a:rPr lang="en-IN" dirty="0" err="1"/>
                        <a:t>Yujuan</a:t>
                      </a:r>
                      <a:r>
                        <a:rPr lang="en-IN" dirty="0"/>
                        <a:t> Si,  Liang 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RCNN 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Caltech and INRIA pedestrian datasets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96636"/>
                  </a:ext>
                </a:extLst>
              </a:tr>
              <a:tr h="14611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Pedestrian Detection in Rainy Weather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Divya Seshadri, </a:t>
                      </a:r>
                      <a:r>
                        <a:rPr lang="en-IN" dirty="0" err="1"/>
                        <a:t>Indhuja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Amutha</a:t>
                      </a:r>
                      <a:r>
                        <a:rPr lang="en-IN" dirty="0"/>
                        <a:t>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US" dirty="0"/>
                        <a:t>YOLOv3 (You Only Look Once) with ZUT dataset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04809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B96821-D46E-6409-820D-6E8A86800245}"/>
              </a:ext>
            </a:extLst>
          </p:cNvPr>
          <p:cNvCxnSpPr/>
          <p:nvPr/>
        </p:nvCxnSpPr>
        <p:spPr>
          <a:xfrm>
            <a:off x="1602557" y="1282045"/>
            <a:ext cx="8983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7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5B66-3CEE-560D-AB02-A0BDA7D7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584816"/>
            <a:ext cx="8915400" cy="723923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775BA5-CD0A-F558-3325-ADE0B56C7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794380"/>
              </p:ext>
            </p:extLst>
          </p:nvPr>
        </p:nvGraphicFramePr>
        <p:xfrm>
          <a:off x="1619447" y="1923068"/>
          <a:ext cx="9796415" cy="3940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08">
                  <a:extLst>
                    <a:ext uri="{9D8B030D-6E8A-4147-A177-3AD203B41FA5}">
                      <a16:colId xmlns:a16="http://schemas.microsoft.com/office/drawing/2014/main" val="1857346837"/>
                    </a:ext>
                  </a:extLst>
                </a:gridCol>
                <a:gridCol w="3849499">
                  <a:extLst>
                    <a:ext uri="{9D8B030D-6E8A-4147-A177-3AD203B41FA5}">
                      <a16:colId xmlns:a16="http://schemas.microsoft.com/office/drawing/2014/main" val="1443344661"/>
                    </a:ext>
                  </a:extLst>
                </a:gridCol>
                <a:gridCol w="2449104">
                  <a:extLst>
                    <a:ext uri="{9D8B030D-6E8A-4147-A177-3AD203B41FA5}">
                      <a16:colId xmlns:a16="http://schemas.microsoft.com/office/drawing/2014/main" val="1647760942"/>
                    </a:ext>
                  </a:extLst>
                </a:gridCol>
                <a:gridCol w="2449104">
                  <a:extLst>
                    <a:ext uri="{9D8B030D-6E8A-4147-A177-3AD203B41FA5}">
                      <a16:colId xmlns:a16="http://schemas.microsoft.com/office/drawing/2014/main" val="2592303408"/>
                    </a:ext>
                  </a:extLst>
                </a:gridCol>
              </a:tblGrid>
              <a:tr h="8587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No. 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Authors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 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79300"/>
                  </a:ext>
                </a:extLst>
              </a:tr>
              <a:tr h="12857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Histograms of Oriented Gradients for Human Detection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Dalal N, </a:t>
                      </a:r>
                      <a:r>
                        <a:rPr lang="en-IN" dirty="0" err="1"/>
                        <a:t>Triggs</a:t>
                      </a:r>
                      <a:r>
                        <a:rPr lang="en-IN" dirty="0"/>
                        <a:t>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HOG on </a:t>
                      </a:r>
                      <a:r>
                        <a:rPr lang="en-IN" dirty="0" err="1"/>
                        <a:t>CityPersons</a:t>
                      </a:r>
                      <a:r>
                        <a:rPr lang="en-IN" dirty="0"/>
                        <a:t>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14218"/>
                  </a:ext>
                </a:extLst>
              </a:tr>
              <a:tr h="1795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Learning-Based Pedestrian Detection in Autonomous Vehicles: Substantial Issues and Challenges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Sundas Iftikhar, </a:t>
                      </a:r>
                      <a:r>
                        <a:rPr lang="en-IN" dirty="0" err="1"/>
                        <a:t>Zuping</a:t>
                      </a:r>
                      <a:r>
                        <a:rPr lang="en-IN" dirty="0"/>
                        <a:t> Zhang, Muhammad Asim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EuroCity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Datset</a:t>
                      </a:r>
                      <a:r>
                        <a:rPr lang="en-IN" dirty="0"/>
                        <a:t> using Deep Learning Approaches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247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AD973B-B972-004B-7CC0-1C84B4582120}"/>
              </a:ext>
            </a:extLst>
          </p:cNvPr>
          <p:cNvCxnSpPr/>
          <p:nvPr/>
        </p:nvCxnSpPr>
        <p:spPr>
          <a:xfrm>
            <a:off x="1621410" y="1300899"/>
            <a:ext cx="8955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5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9C02-3EAE-277E-DE95-30B9B85F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86" y="570676"/>
            <a:ext cx="8911687" cy="752203"/>
          </a:xfrm>
        </p:spPr>
        <p:txBody>
          <a:bodyPr/>
          <a:lstStyle/>
          <a:p>
            <a:r>
              <a:rPr lang="en-IN" dirty="0"/>
              <a:t>Implementation: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422A37-3EDA-874D-26D2-6785DE948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106294"/>
              </p:ext>
            </p:extLst>
          </p:nvPr>
        </p:nvGraphicFramePr>
        <p:xfrm>
          <a:off x="1891629" y="1583704"/>
          <a:ext cx="9250853" cy="476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C86874-94A7-600E-C8F0-D3A7E1E74070}"/>
              </a:ext>
            </a:extLst>
          </p:cNvPr>
          <p:cNvCxnSpPr/>
          <p:nvPr/>
        </p:nvCxnSpPr>
        <p:spPr>
          <a:xfrm>
            <a:off x="1753386" y="1206631"/>
            <a:ext cx="8927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8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6620-85C4-E0F5-71D4-41B3921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13" y="561249"/>
            <a:ext cx="8911687" cy="771057"/>
          </a:xfrm>
        </p:spPr>
        <p:txBody>
          <a:bodyPr/>
          <a:lstStyle/>
          <a:p>
            <a:r>
              <a:rPr lang="en-IN" dirty="0"/>
              <a:t>Datasets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2A7CF1-B5A1-1ACD-7938-8F9BAD3487D3}"/>
              </a:ext>
            </a:extLst>
          </p:cNvPr>
          <p:cNvCxnSpPr>
            <a:cxnSpLocks/>
          </p:cNvCxnSpPr>
          <p:nvPr/>
        </p:nvCxnSpPr>
        <p:spPr>
          <a:xfrm>
            <a:off x="1744235" y="1168923"/>
            <a:ext cx="851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0C351BC-75B0-EDF4-0047-760AE7DF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9" y="1471118"/>
            <a:ext cx="6014293" cy="44894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7B1292-F68D-EED5-7D1C-3628F1D3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0" y="1776598"/>
            <a:ext cx="5307630" cy="41839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0A7DAE9-91A1-CB3C-89EA-817B00F76AF8}"/>
              </a:ext>
            </a:extLst>
          </p:cNvPr>
          <p:cNvSpPr/>
          <p:nvPr/>
        </p:nvSpPr>
        <p:spPr>
          <a:xfrm>
            <a:off x="1093509" y="6123922"/>
            <a:ext cx="3110846" cy="28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INRIA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2B13A-8196-9BF6-ACCC-3F3EA4915421}"/>
              </a:ext>
            </a:extLst>
          </p:cNvPr>
          <p:cNvSpPr/>
          <p:nvPr/>
        </p:nvSpPr>
        <p:spPr>
          <a:xfrm>
            <a:off x="7258772" y="6156295"/>
            <a:ext cx="3497345" cy="28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Hazy Weather Dataset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2E9021-5BAF-748B-F95C-45679BBCD1CE}"/>
              </a:ext>
            </a:extLst>
          </p:cNvPr>
          <p:cNvCxnSpPr>
            <a:cxnSpLocks/>
          </p:cNvCxnSpPr>
          <p:nvPr/>
        </p:nvCxnSpPr>
        <p:spPr>
          <a:xfrm>
            <a:off x="5920033" y="1332306"/>
            <a:ext cx="0" cy="5104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A494-9E25-09EE-7D48-D376D516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88" y="590887"/>
            <a:ext cx="8911687" cy="714496"/>
          </a:xfrm>
        </p:spPr>
        <p:txBody>
          <a:bodyPr/>
          <a:lstStyle/>
          <a:p>
            <a:r>
              <a:rPr lang="en-IN" dirty="0"/>
              <a:t>Data Annotation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E87B02-7298-CDB2-224F-BB3283919185}"/>
              </a:ext>
            </a:extLst>
          </p:cNvPr>
          <p:cNvCxnSpPr/>
          <p:nvPr/>
        </p:nvCxnSpPr>
        <p:spPr>
          <a:xfrm>
            <a:off x="1781667" y="1197204"/>
            <a:ext cx="8333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9A866B-5A33-8B1C-3B81-2068AC30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88" y="1478015"/>
            <a:ext cx="6936836" cy="39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3DA23-ABA5-E8A2-C85B-2B43511EF2C5}"/>
              </a:ext>
            </a:extLst>
          </p:cNvPr>
          <p:cNvSpPr txBox="1"/>
          <p:nvPr/>
        </p:nvSpPr>
        <p:spPr>
          <a:xfrm>
            <a:off x="3318420" y="5476130"/>
            <a:ext cx="405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Annotating the Data in </a:t>
            </a:r>
            <a:r>
              <a:rPr lang="en-IN" dirty="0" err="1"/>
              <a:t>Roboflow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486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6469AD-C35B-40DF-A33A-1A284E2467C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1193</TotalTime>
  <Words>664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PEDESTRIAN DETECTION IN BAD WEATHER CONDITIONS</vt:lpstr>
      <vt:lpstr>Agenda</vt:lpstr>
      <vt:lpstr>Abstract</vt:lpstr>
      <vt:lpstr>Problem Statement </vt:lpstr>
      <vt:lpstr>Literature Survey</vt:lpstr>
      <vt:lpstr>Literature Survey</vt:lpstr>
      <vt:lpstr>Implementation:</vt:lpstr>
      <vt:lpstr>Datasets</vt:lpstr>
      <vt:lpstr>Data Annotation</vt:lpstr>
      <vt:lpstr>Architecture:</vt:lpstr>
      <vt:lpstr>Evaluation Metrics</vt:lpstr>
      <vt:lpstr> Results</vt:lpstr>
      <vt:lpstr>Future Scope: </vt:lpstr>
      <vt:lpstr>Conclusion</vt:lpstr>
      <vt:lpstr>References: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DETECTION IN BAD WEATHER CONDITIONS</dc:title>
  <dc:creator>Naveen Reddy</dc:creator>
  <cp:lastModifiedBy>Naveen Reddy</cp:lastModifiedBy>
  <cp:revision>19</cp:revision>
  <dcterms:created xsi:type="dcterms:W3CDTF">2024-02-09T09:32:15Z</dcterms:created>
  <dcterms:modified xsi:type="dcterms:W3CDTF">2024-05-02T19:27:48Z</dcterms:modified>
</cp:coreProperties>
</file>