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0"/>
  </p:notesMasterIdLst>
  <p:sldIdLst>
    <p:sldId id="299" r:id="rId9"/>
    <p:sldId id="276" r:id="rId10"/>
    <p:sldId id="293" r:id="rId11"/>
    <p:sldId id="294" r:id="rId12"/>
    <p:sldId id="295" r:id="rId13"/>
    <p:sldId id="296" r:id="rId14"/>
    <p:sldId id="300" r:id="rId15"/>
    <p:sldId id="301" r:id="rId16"/>
    <p:sldId id="297" r:id="rId17"/>
    <p:sldId id="29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66" d="100"/>
          <a:sy n="66" d="100"/>
        </p:scale>
        <p:origin x="9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0B92D7-4B1E-EBF8-5955-847665EE3341}"/>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9481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21FF9-2F41-3D43-ED99-EFB0FB0CB11A}"/>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5" name="TextBox 4">
            <a:extLst>
              <a:ext uri="{FF2B5EF4-FFF2-40B4-BE49-F238E27FC236}">
                <a16:creationId xmlns:a16="http://schemas.microsoft.com/office/drawing/2014/main" id="{BB619D34-F2CB-D667-3AD9-770B2AFA158E}"/>
              </a:ext>
            </a:extLst>
          </p:cNvPr>
          <p:cNvSpPr txBox="1"/>
          <p:nvPr/>
        </p:nvSpPr>
        <p:spPr>
          <a:xfrm>
            <a:off x="450491" y="74762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1"/>
                </a:solidFill>
              </a:rPr>
              <a:t>Output</a:t>
            </a:r>
          </a:p>
        </p:txBody>
      </p:sp>
      <p:pic>
        <p:nvPicPr>
          <p:cNvPr id="8" name="Picture 7" descr="A screenshot of a computer program&#10;&#10;Description automatically generated">
            <a:extLst>
              <a:ext uri="{FF2B5EF4-FFF2-40B4-BE49-F238E27FC236}">
                <a16:creationId xmlns:a16="http://schemas.microsoft.com/office/drawing/2014/main" id="{F87D6687-DD49-F551-0021-A38441297A3B}"/>
              </a:ext>
            </a:extLst>
          </p:cNvPr>
          <p:cNvPicPr>
            <a:picLocks noChangeAspect="1"/>
          </p:cNvPicPr>
          <p:nvPr/>
        </p:nvPicPr>
        <p:blipFill>
          <a:blip r:embed="rId2"/>
          <a:stretch>
            <a:fillRect/>
          </a:stretch>
        </p:blipFill>
        <p:spPr>
          <a:xfrm>
            <a:off x="587141" y="1209288"/>
            <a:ext cx="10433786" cy="5570336"/>
          </a:xfrm>
          <a:prstGeom prst="rect">
            <a:avLst/>
          </a:prstGeom>
        </p:spPr>
      </p:pic>
    </p:spTree>
    <p:extLst>
      <p:ext uri="{BB962C8B-B14F-4D97-AF65-F5344CB8AC3E}">
        <p14:creationId xmlns:p14="http://schemas.microsoft.com/office/powerpoint/2010/main" val="214259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447800" y="2743200"/>
            <a:ext cx="8951976" cy="1280160"/>
          </a:xfrm>
        </p:spPr>
        <p:txBody>
          <a:bodyPr/>
          <a:lstStyle/>
          <a:p>
            <a:r>
              <a:rPr lang="en-US" dirty="0">
                <a:latin typeface="Futura Next Book"/>
              </a:rPr>
              <a:t>                Loan Application</a:t>
            </a:r>
            <a:endParaRPr lang="en-US" dirty="0"/>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sz="1400" dirty="0">
                <a:latin typeface="Futura Next DemiBold"/>
              </a:rPr>
              <a:t>January 30, 2024</a:t>
            </a:r>
            <a:endParaRPr lang="en-US" sz="1400"/>
          </a:p>
        </p:txBody>
      </p:sp>
    </p:spTree>
    <p:extLst>
      <p:ext uri="{BB962C8B-B14F-4D97-AF65-F5344CB8AC3E}">
        <p14:creationId xmlns:p14="http://schemas.microsoft.com/office/powerpoint/2010/main" val="9727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3B7F-691B-5492-94DD-B91119DD2DE5}"/>
              </a:ext>
            </a:extLst>
          </p:cNvPr>
          <p:cNvSpPr>
            <a:spLocks noGrp="1"/>
          </p:cNvSpPr>
          <p:nvPr>
            <p:ph type="ctrTitle"/>
          </p:nvPr>
        </p:nvSpPr>
        <p:spPr/>
        <p:txBody>
          <a:bodyPr/>
          <a:lstStyle/>
          <a:p>
            <a:r>
              <a:rPr lang="en-US" sz="1800" dirty="0">
                <a:latin typeface="Futura Next Medium"/>
              </a:rPr>
              <a:t>Agenda</a:t>
            </a:r>
            <a:endParaRPr lang="en-US" sz="1800" dirty="0"/>
          </a:p>
        </p:txBody>
      </p:sp>
      <p:sp>
        <p:nvSpPr>
          <p:cNvPr id="3" name="Text Placeholder 2">
            <a:extLst>
              <a:ext uri="{FF2B5EF4-FFF2-40B4-BE49-F238E27FC236}">
                <a16:creationId xmlns:a16="http://schemas.microsoft.com/office/drawing/2014/main" id="{E752867C-458F-43D7-D51C-7B5318E5DDDE}"/>
              </a:ext>
            </a:extLst>
          </p:cNvPr>
          <p:cNvSpPr>
            <a:spLocks noGrp="1"/>
          </p:cNvSpPr>
          <p:nvPr>
            <p:ph type="body" sz="quarter" idx="13"/>
          </p:nvPr>
        </p:nvSpPr>
        <p:spPr>
          <a:xfrm>
            <a:off x="556404" y="54665"/>
            <a:ext cx="10817352" cy="4572000"/>
          </a:xfrm>
        </p:spPr>
        <p:txBody>
          <a:bodyPr/>
          <a:lstStyle/>
          <a:p>
            <a:r>
              <a:rPr lang="en-US" dirty="0">
                <a:latin typeface="Futura Next Book"/>
              </a:rPr>
              <a:t>Objective</a:t>
            </a:r>
          </a:p>
          <a:p>
            <a:r>
              <a:rPr lang="en-US" dirty="0">
                <a:latin typeface="Futura Next Book"/>
              </a:rPr>
              <a:t>Problem Statement</a:t>
            </a:r>
          </a:p>
          <a:p>
            <a:r>
              <a:rPr lang="en-US" dirty="0">
                <a:latin typeface="Futura Next Book"/>
              </a:rPr>
              <a:t>Implementation</a:t>
            </a:r>
          </a:p>
          <a:p>
            <a:r>
              <a:rPr lang="en-US" dirty="0">
                <a:latin typeface="Futura Next Book"/>
              </a:rPr>
              <a:t>Input &amp; Output</a:t>
            </a:r>
            <a:endParaRPr lang="en-US" dirty="0"/>
          </a:p>
        </p:txBody>
      </p:sp>
      <p:sp>
        <p:nvSpPr>
          <p:cNvPr id="4" name="Slide Number Placeholder 3">
            <a:extLst>
              <a:ext uri="{FF2B5EF4-FFF2-40B4-BE49-F238E27FC236}">
                <a16:creationId xmlns:a16="http://schemas.microsoft.com/office/drawing/2014/main" id="{DE79017E-C128-AEF0-1ADD-77B58B47E6C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26178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26E8-30AC-6E45-A2A8-13AFEFD59928}"/>
              </a:ext>
            </a:extLst>
          </p:cNvPr>
          <p:cNvSpPr>
            <a:spLocks noGrp="1"/>
          </p:cNvSpPr>
          <p:nvPr>
            <p:ph type="ctrTitle"/>
          </p:nvPr>
        </p:nvSpPr>
        <p:spPr>
          <a:xfrm>
            <a:off x="240102" y="816635"/>
            <a:ext cx="11712428" cy="4112498"/>
          </a:xfrm>
        </p:spPr>
        <p:txBody>
          <a:bodyPr/>
          <a:lstStyle/>
          <a:p>
            <a:r>
              <a:rPr lang="en-US" sz="1800" dirty="0">
                <a:latin typeface="Futura Next Book"/>
              </a:rPr>
              <a:t>The primary aim of this project is to create a console-based application for Loan Application . It enables</a:t>
            </a:r>
            <a:br>
              <a:rPr lang="en-US" sz="1800" dirty="0">
                <a:latin typeface="Futura Next Book"/>
              </a:rPr>
            </a:br>
            <a:r>
              <a:rPr lang="en-US" sz="1800" dirty="0">
                <a:latin typeface="Futura Next Book"/>
              </a:rPr>
              <a:t> </a:t>
            </a:r>
            <a:br>
              <a:rPr lang="en-US" sz="1800" dirty="0">
                <a:latin typeface="Futura Next Book"/>
              </a:rPr>
            </a:br>
            <a:r>
              <a:rPr lang="en-US" sz="1800" dirty="0">
                <a:latin typeface="Futura Next Book"/>
              </a:rPr>
              <a:t>users to Submit the details for Loan approval. Here I am taking  input as First name, Last name, Father </a:t>
            </a:r>
            <a:br>
              <a:rPr lang="en-US" sz="1800" dirty="0">
                <a:latin typeface="Futura Next Book"/>
              </a:rPr>
            </a:br>
            <a:br>
              <a:rPr lang="en-US" sz="1800" dirty="0">
                <a:latin typeface="Futura Next Book"/>
              </a:rPr>
            </a:br>
            <a:r>
              <a:rPr lang="en-US" sz="1800" dirty="0">
                <a:latin typeface="Futura Next Book"/>
              </a:rPr>
              <a:t>Name and Company Name etc.</a:t>
            </a:r>
            <a:br>
              <a:rPr lang="en-US" sz="1800" dirty="0">
                <a:latin typeface="Futura Next Book"/>
              </a:rPr>
            </a:br>
            <a:br>
              <a:rPr lang="en-US" sz="1800" dirty="0">
                <a:latin typeface="Futura Next Book"/>
              </a:rPr>
            </a:br>
            <a:r>
              <a:rPr lang="en-US" sz="1800" dirty="0">
                <a:latin typeface="Futura Next Book"/>
              </a:rPr>
              <a:t>After successful submission  of user details, we can get  all the details which were entered by user for</a:t>
            </a:r>
            <a:br>
              <a:rPr lang="en-US" sz="1800" dirty="0">
                <a:latin typeface="Futura Next Book"/>
              </a:rPr>
            </a:br>
            <a:br>
              <a:rPr lang="en-US" sz="1800" dirty="0">
                <a:latin typeface="Futura Next Book"/>
              </a:rPr>
            </a:br>
            <a:r>
              <a:rPr lang="en-US" sz="1800" dirty="0">
                <a:latin typeface="Futura Next Book"/>
              </a:rPr>
              <a:t>preview.</a:t>
            </a:r>
            <a:endParaRPr lang="en-US" sz="1800" dirty="0"/>
          </a:p>
          <a:p>
            <a:endParaRPr lang="en-US" sz="1800" dirty="0"/>
          </a:p>
        </p:txBody>
      </p:sp>
      <p:sp>
        <p:nvSpPr>
          <p:cNvPr id="3" name="Subtitle 2">
            <a:extLst>
              <a:ext uri="{FF2B5EF4-FFF2-40B4-BE49-F238E27FC236}">
                <a16:creationId xmlns:a16="http://schemas.microsoft.com/office/drawing/2014/main" id="{A7077313-5B96-8ABF-3314-97ABE25F4E44}"/>
              </a:ext>
            </a:extLst>
          </p:cNvPr>
          <p:cNvSpPr>
            <a:spLocks noGrp="1"/>
          </p:cNvSpPr>
          <p:nvPr>
            <p:ph type="subTitle" idx="1"/>
          </p:nvPr>
        </p:nvSpPr>
        <p:spPr/>
        <p:txBody>
          <a:bodyPr/>
          <a:lstStyle/>
          <a:p>
            <a:r>
              <a:rPr lang="en-US" sz="1800" dirty="0">
                <a:solidFill>
                  <a:schemeClr val="accent1"/>
                </a:solidFill>
                <a:latin typeface="Futura Next DemiBold"/>
              </a:rPr>
              <a:t>Objective</a:t>
            </a:r>
            <a:endParaRPr lang="en-US" sz="1800" dirty="0">
              <a:solidFill>
                <a:schemeClr val="accent1"/>
              </a:solidFill>
            </a:endParaRPr>
          </a:p>
        </p:txBody>
      </p:sp>
      <p:sp>
        <p:nvSpPr>
          <p:cNvPr id="4" name="Slide Number Placeholder 3">
            <a:extLst>
              <a:ext uri="{FF2B5EF4-FFF2-40B4-BE49-F238E27FC236}">
                <a16:creationId xmlns:a16="http://schemas.microsoft.com/office/drawing/2014/main" id="{9D7658A5-7F78-ADD0-B404-A405C2AE57C2}"/>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36098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9650-E44B-60F2-7962-A485061ACC40}"/>
              </a:ext>
            </a:extLst>
          </p:cNvPr>
          <p:cNvSpPr>
            <a:spLocks noGrp="1"/>
          </p:cNvSpPr>
          <p:nvPr>
            <p:ph type="ctrTitle"/>
          </p:nvPr>
        </p:nvSpPr>
        <p:spPr>
          <a:xfrm>
            <a:off x="548640" y="777240"/>
            <a:ext cx="10817352" cy="219456"/>
          </a:xfrm>
        </p:spPr>
        <p:txBody>
          <a:bodyPr/>
          <a:lstStyle/>
          <a:p>
            <a:r>
              <a:rPr lang="en-US" sz="1800" dirty="0">
                <a:latin typeface="Futura Next Medium"/>
              </a:rPr>
              <a:t>Problem Statement</a:t>
            </a:r>
            <a:endParaRPr lang="en-US" sz="1800" dirty="0"/>
          </a:p>
        </p:txBody>
      </p:sp>
      <p:sp>
        <p:nvSpPr>
          <p:cNvPr id="3" name="Text Placeholder 2">
            <a:extLst>
              <a:ext uri="{FF2B5EF4-FFF2-40B4-BE49-F238E27FC236}">
                <a16:creationId xmlns:a16="http://schemas.microsoft.com/office/drawing/2014/main" id="{94DAC3E9-B6E3-52F8-36C4-4DC43A775642}"/>
              </a:ext>
            </a:extLst>
          </p:cNvPr>
          <p:cNvSpPr>
            <a:spLocks noGrp="1"/>
          </p:cNvSpPr>
          <p:nvPr>
            <p:ph type="body" sz="quarter" idx="13"/>
          </p:nvPr>
        </p:nvSpPr>
        <p:spPr>
          <a:xfrm>
            <a:off x="548640" y="1143000"/>
            <a:ext cx="11737503" cy="4572000"/>
          </a:xfrm>
        </p:spPr>
        <p:txBody>
          <a:bodyPr/>
          <a:lstStyle/>
          <a:p>
            <a:pPr marL="0" indent="0">
              <a:buNone/>
            </a:pPr>
            <a:r>
              <a:rPr lang="en-US" dirty="0">
                <a:latin typeface="Futura Next Book"/>
                <a:ea typeface="+mj-ea"/>
                <a:cs typeface="+mj-cs"/>
              </a:rPr>
              <a:t>Design a simple console-based Java program for a Loan Application. The program should allow users to enter the details for Loan approval. We have  to get information like First Name, Last Name, Father Name, Company Name and ID number etc. This level aims to provide a foundational understanding of Java programming and basic user interactions.</a:t>
            </a:r>
            <a:br>
              <a:rPr lang="en-US" sz="1100" dirty="0">
                <a:latin typeface="Calibri"/>
                <a:cs typeface="Calibri"/>
              </a:rPr>
            </a:br>
            <a:br>
              <a:rPr lang="en-US" sz="1100" dirty="0">
                <a:latin typeface="Calibri"/>
                <a:cs typeface="Calibri"/>
              </a:rPr>
            </a:br>
            <a:endParaRPr lang="en-US" sz="1100" b="1" dirty="0">
              <a:latin typeface="Calibri"/>
              <a:cs typeface="Calibri"/>
            </a:endParaRPr>
          </a:p>
          <a:p>
            <a:endParaRPr lang="en-US" dirty="0"/>
          </a:p>
        </p:txBody>
      </p:sp>
      <p:sp>
        <p:nvSpPr>
          <p:cNvPr id="4" name="Slide Number Placeholder 3">
            <a:extLst>
              <a:ext uri="{FF2B5EF4-FFF2-40B4-BE49-F238E27FC236}">
                <a16:creationId xmlns:a16="http://schemas.microsoft.com/office/drawing/2014/main" id="{753FAEE2-24A4-C08C-3BE5-ECC94F7BAED1}"/>
              </a:ext>
            </a:extLst>
          </p:cNvPr>
          <p:cNvSpPr>
            <a:spLocks noGrp="1"/>
          </p:cNvSpPr>
          <p:nvPr>
            <p:ph type="sldNum" sz="quarter" idx="14"/>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106344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49DB-D986-533E-E07A-A074B391D9F9}"/>
              </a:ext>
            </a:extLst>
          </p:cNvPr>
          <p:cNvSpPr>
            <a:spLocks noGrp="1"/>
          </p:cNvSpPr>
          <p:nvPr>
            <p:ph type="ctrTitle"/>
          </p:nvPr>
        </p:nvSpPr>
        <p:spPr/>
        <p:txBody>
          <a:bodyPr/>
          <a:lstStyle/>
          <a:p>
            <a:r>
              <a:rPr lang="en-US" sz="1800" dirty="0">
                <a:latin typeface="Futura Next Medium"/>
              </a:rPr>
              <a:t>Implementation</a:t>
            </a:r>
            <a:endParaRPr lang="en-US" sz="1800" dirty="0"/>
          </a:p>
        </p:txBody>
      </p:sp>
      <p:sp>
        <p:nvSpPr>
          <p:cNvPr id="3" name="Text Placeholder 2">
            <a:extLst>
              <a:ext uri="{FF2B5EF4-FFF2-40B4-BE49-F238E27FC236}">
                <a16:creationId xmlns:a16="http://schemas.microsoft.com/office/drawing/2014/main" id="{4C779F89-9DDB-2077-4543-794B112B8178}"/>
              </a:ext>
            </a:extLst>
          </p:cNvPr>
          <p:cNvSpPr>
            <a:spLocks noGrp="1"/>
          </p:cNvSpPr>
          <p:nvPr>
            <p:ph type="body" sz="quarter" idx="13"/>
          </p:nvPr>
        </p:nvSpPr>
        <p:spPr/>
        <p:txBody>
          <a:bodyPr/>
          <a:lstStyle/>
          <a:p>
            <a:pPr marL="285750" indent="-285750">
              <a:buFont typeface="Arial"/>
              <a:buChar char="•"/>
            </a:pPr>
            <a:r>
              <a:rPr lang="en-US" dirty="0">
                <a:latin typeface="Futura Next Book"/>
              </a:rPr>
              <a:t>Class &amp; Object</a:t>
            </a:r>
          </a:p>
          <a:p>
            <a:pPr marL="285750" indent="-285750">
              <a:buFont typeface="Arial"/>
              <a:buChar char="•"/>
            </a:pPr>
            <a:r>
              <a:rPr lang="en-US" dirty="0">
                <a:latin typeface="Futura Next Book"/>
              </a:rPr>
              <a:t>Exception Handling</a:t>
            </a:r>
          </a:p>
          <a:p>
            <a:pPr marL="285750" indent="-285750">
              <a:buFont typeface="Arial"/>
              <a:buChar char="•"/>
            </a:pPr>
            <a:r>
              <a:rPr lang="en-US" dirty="0">
                <a:latin typeface="Futura Next Book"/>
              </a:rPr>
              <a:t>Encapsulation</a:t>
            </a:r>
          </a:p>
          <a:p>
            <a:pPr marL="285750" indent="-285750">
              <a:buFont typeface="Arial"/>
              <a:buChar char="•"/>
            </a:pPr>
            <a:r>
              <a:rPr lang="en-US" dirty="0">
                <a:latin typeface="Futura Next Book"/>
              </a:rPr>
              <a:t>Packages</a:t>
            </a:r>
          </a:p>
          <a:p>
            <a:pPr marL="285750" indent="-285750">
              <a:buFont typeface="Arial"/>
              <a:buChar char="•"/>
            </a:pPr>
            <a:r>
              <a:rPr lang="en-US" dirty="0">
                <a:latin typeface="Futura Next Book"/>
              </a:rPr>
              <a:t>Scanner class</a:t>
            </a:r>
          </a:p>
        </p:txBody>
      </p:sp>
      <p:sp>
        <p:nvSpPr>
          <p:cNvPr id="4" name="Slide Number Placeholder 3">
            <a:extLst>
              <a:ext uri="{FF2B5EF4-FFF2-40B4-BE49-F238E27FC236}">
                <a16:creationId xmlns:a16="http://schemas.microsoft.com/office/drawing/2014/main" id="{BAB0D57F-E06C-5601-8DB8-4F5E77D58FEF}"/>
              </a:ext>
            </a:extLst>
          </p:cNvPr>
          <p:cNvSpPr>
            <a:spLocks noGrp="1"/>
          </p:cNvSpPr>
          <p:nvPr>
            <p:ph type="sldNum" sz="quarter" idx="14"/>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394247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49DB-D986-533E-E07A-A074B391D9F9}"/>
              </a:ext>
            </a:extLst>
          </p:cNvPr>
          <p:cNvSpPr>
            <a:spLocks noGrp="1"/>
          </p:cNvSpPr>
          <p:nvPr>
            <p:ph type="ctrTitle"/>
          </p:nvPr>
        </p:nvSpPr>
        <p:spPr/>
        <p:txBody>
          <a:bodyPr/>
          <a:lstStyle/>
          <a:p>
            <a:r>
              <a:rPr lang="en-US" sz="1800" dirty="0">
                <a:latin typeface="Futura Next Medium"/>
              </a:rPr>
              <a:t>Exception Handling</a:t>
            </a:r>
            <a:endParaRPr lang="en-US" sz="1800" dirty="0"/>
          </a:p>
        </p:txBody>
      </p:sp>
      <p:sp>
        <p:nvSpPr>
          <p:cNvPr id="3" name="Text Placeholder 2">
            <a:extLst>
              <a:ext uri="{FF2B5EF4-FFF2-40B4-BE49-F238E27FC236}">
                <a16:creationId xmlns:a16="http://schemas.microsoft.com/office/drawing/2014/main" id="{4C779F89-9DDB-2077-4543-794B112B8178}"/>
              </a:ext>
            </a:extLst>
          </p:cNvPr>
          <p:cNvSpPr>
            <a:spLocks noGrp="1"/>
          </p:cNvSpPr>
          <p:nvPr>
            <p:ph type="body" sz="quarter" idx="13"/>
          </p:nvPr>
        </p:nvSpPr>
        <p:spPr>
          <a:xfrm>
            <a:off x="685800" y="1713297"/>
            <a:ext cx="6071135" cy="3948538"/>
          </a:xfrm>
        </p:spPr>
        <p:txBody>
          <a:bodyPr/>
          <a:lstStyle/>
          <a:p>
            <a:pPr marL="0" indent="0">
              <a:buNone/>
            </a:pPr>
            <a:r>
              <a:rPr lang="en-US" dirty="0">
                <a:latin typeface="Futura Next Book"/>
                <a:ea typeface="+mj-ea"/>
                <a:cs typeface="+mj-cs"/>
              </a:rPr>
              <a:t>Exception Handling in Java is one of the effective means to handle runtime errors so that the regular flow of the application can be preserved. Java Exception Handling is a mechanism to handle runtime errors .</a:t>
            </a:r>
          </a:p>
        </p:txBody>
      </p:sp>
      <p:sp>
        <p:nvSpPr>
          <p:cNvPr id="4" name="Slide Number Placeholder 3">
            <a:extLst>
              <a:ext uri="{FF2B5EF4-FFF2-40B4-BE49-F238E27FC236}">
                <a16:creationId xmlns:a16="http://schemas.microsoft.com/office/drawing/2014/main" id="{BAB0D57F-E06C-5601-8DB8-4F5E77D58FEF}"/>
              </a:ext>
            </a:extLst>
          </p:cNvPr>
          <p:cNvSpPr>
            <a:spLocks noGrp="1"/>
          </p:cNvSpPr>
          <p:nvPr>
            <p:ph type="sldNum" sz="quarter" idx="14"/>
          </p:nvPr>
        </p:nvSpPr>
        <p:spPr/>
        <p:txBody>
          <a:bodyPr/>
          <a:lstStyle/>
          <a:p>
            <a:fld id="{58B792A5-9BAE-6942-BFE1-9FCDB51EA51E}" type="slidenum">
              <a:rPr lang="en-US" smtClean="0"/>
              <a:pPr/>
              <a:t>7</a:t>
            </a:fld>
            <a:endParaRPr lang="en-US" dirty="0"/>
          </a:p>
        </p:txBody>
      </p:sp>
      <p:pic>
        <p:nvPicPr>
          <p:cNvPr id="10" name="Picture 9" descr="A screenshot of a computer program&#10;&#10;Description automatically generated">
            <a:extLst>
              <a:ext uri="{FF2B5EF4-FFF2-40B4-BE49-F238E27FC236}">
                <a16:creationId xmlns:a16="http://schemas.microsoft.com/office/drawing/2014/main" id="{219CBFD9-0948-A391-FB2C-FB4D7131F02A}"/>
              </a:ext>
            </a:extLst>
          </p:cNvPr>
          <p:cNvPicPr>
            <a:picLocks noChangeAspect="1"/>
          </p:cNvPicPr>
          <p:nvPr/>
        </p:nvPicPr>
        <p:blipFill>
          <a:blip r:embed="rId2"/>
          <a:stretch>
            <a:fillRect/>
          </a:stretch>
        </p:blipFill>
        <p:spPr>
          <a:xfrm>
            <a:off x="6843562" y="2204185"/>
            <a:ext cx="5188016" cy="3811488"/>
          </a:xfrm>
          <a:prstGeom prst="rect">
            <a:avLst/>
          </a:prstGeom>
        </p:spPr>
      </p:pic>
    </p:spTree>
    <p:extLst>
      <p:ext uri="{BB962C8B-B14F-4D97-AF65-F5344CB8AC3E}">
        <p14:creationId xmlns:p14="http://schemas.microsoft.com/office/powerpoint/2010/main" val="295268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779F89-9DDB-2077-4543-794B112B8178}"/>
              </a:ext>
            </a:extLst>
          </p:cNvPr>
          <p:cNvSpPr>
            <a:spLocks noGrp="1"/>
          </p:cNvSpPr>
          <p:nvPr>
            <p:ph type="body" sz="quarter" idx="13"/>
          </p:nvPr>
        </p:nvSpPr>
        <p:spPr>
          <a:xfrm>
            <a:off x="685800" y="1713297"/>
            <a:ext cx="6071135" cy="3948538"/>
          </a:xfrm>
        </p:spPr>
        <p:txBody>
          <a:bodyPr/>
          <a:lstStyle/>
          <a:p>
            <a:pPr marL="0" indent="0">
              <a:buNone/>
            </a:pPr>
            <a:endParaRPr lang="en-US" dirty="0">
              <a:latin typeface="Futura Next Book"/>
              <a:ea typeface="+mj-ea"/>
              <a:cs typeface="+mj-cs"/>
            </a:endParaRPr>
          </a:p>
        </p:txBody>
      </p:sp>
      <p:sp>
        <p:nvSpPr>
          <p:cNvPr id="4" name="Slide Number Placeholder 3">
            <a:extLst>
              <a:ext uri="{FF2B5EF4-FFF2-40B4-BE49-F238E27FC236}">
                <a16:creationId xmlns:a16="http://schemas.microsoft.com/office/drawing/2014/main" id="{BAB0D57F-E06C-5601-8DB8-4F5E77D58FEF}"/>
              </a:ext>
            </a:extLst>
          </p:cNvPr>
          <p:cNvSpPr>
            <a:spLocks noGrp="1"/>
          </p:cNvSpPr>
          <p:nvPr>
            <p:ph type="sldNum" sz="quarter" idx="14"/>
          </p:nvPr>
        </p:nvSpPr>
        <p:spPr/>
        <p:txBody>
          <a:bodyPr/>
          <a:lstStyle/>
          <a:p>
            <a:fld id="{58B792A5-9BAE-6942-BFE1-9FCDB51EA51E}" type="slidenum">
              <a:rPr lang="en-US" smtClean="0"/>
              <a:pPr/>
              <a:t>8</a:t>
            </a:fld>
            <a:endParaRPr lang="en-US" dirty="0"/>
          </a:p>
        </p:txBody>
      </p:sp>
      <p:sp>
        <p:nvSpPr>
          <p:cNvPr id="6" name="Title 5">
            <a:extLst>
              <a:ext uri="{FF2B5EF4-FFF2-40B4-BE49-F238E27FC236}">
                <a16:creationId xmlns:a16="http://schemas.microsoft.com/office/drawing/2014/main" id="{DCF9FF35-E966-D31F-FAEE-38AAC5459E2F}"/>
              </a:ext>
            </a:extLst>
          </p:cNvPr>
          <p:cNvSpPr>
            <a:spLocks noGrp="1"/>
          </p:cNvSpPr>
          <p:nvPr>
            <p:ph type="ctrTitle"/>
          </p:nvPr>
        </p:nvSpPr>
        <p:spPr>
          <a:xfrm>
            <a:off x="687324" y="667512"/>
            <a:ext cx="10817352" cy="219456"/>
          </a:xfrm>
        </p:spPr>
        <p:txBody>
          <a:bodyPr/>
          <a:lstStyle/>
          <a:p>
            <a:r>
              <a:rPr lang="en-US" sz="1800" dirty="0">
                <a:latin typeface="Futura Next Medium"/>
              </a:rPr>
              <a:t>Logic</a:t>
            </a:r>
            <a:endParaRPr lang="en-US" sz="1800" dirty="0"/>
          </a:p>
        </p:txBody>
      </p:sp>
      <p:pic>
        <p:nvPicPr>
          <p:cNvPr id="8" name="Picture 7" descr="A screenshot of a computer&#10;&#10;Description automatically generated">
            <a:extLst>
              <a:ext uri="{FF2B5EF4-FFF2-40B4-BE49-F238E27FC236}">
                <a16:creationId xmlns:a16="http://schemas.microsoft.com/office/drawing/2014/main" id="{172CEEFD-84FC-F669-7A23-EA8772229F0A}"/>
              </a:ext>
            </a:extLst>
          </p:cNvPr>
          <p:cNvPicPr>
            <a:picLocks noChangeAspect="1"/>
          </p:cNvPicPr>
          <p:nvPr/>
        </p:nvPicPr>
        <p:blipFill>
          <a:blip r:embed="rId2"/>
          <a:stretch>
            <a:fillRect/>
          </a:stretch>
        </p:blipFill>
        <p:spPr>
          <a:xfrm>
            <a:off x="685800" y="1039528"/>
            <a:ext cx="11057021" cy="4957011"/>
          </a:xfrm>
          <a:prstGeom prst="rect">
            <a:avLst/>
          </a:prstGeom>
        </p:spPr>
      </p:pic>
    </p:spTree>
    <p:extLst>
      <p:ext uri="{BB962C8B-B14F-4D97-AF65-F5344CB8AC3E}">
        <p14:creationId xmlns:p14="http://schemas.microsoft.com/office/powerpoint/2010/main" val="66233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AAF46D-99BF-603F-03A1-0C92C0571693}"/>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
        <p:nvSpPr>
          <p:cNvPr id="4" name="TextBox 3">
            <a:extLst>
              <a:ext uri="{FF2B5EF4-FFF2-40B4-BE49-F238E27FC236}">
                <a16:creationId xmlns:a16="http://schemas.microsoft.com/office/drawing/2014/main" id="{3148DB65-A2F4-D50E-6886-21FA82CAC7B1}"/>
              </a:ext>
            </a:extLst>
          </p:cNvPr>
          <p:cNvSpPr txBox="1"/>
          <p:nvPr/>
        </p:nvSpPr>
        <p:spPr>
          <a:xfrm>
            <a:off x="713793" y="73050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E414D"/>
                </a:solidFill>
                <a:effectLst/>
                <a:uLnTx/>
                <a:uFillTx/>
                <a:latin typeface="Futura Next Book"/>
                <a:ea typeface="+mn-ea"/>
                <a:cs typeface="+mn-cs"/>
              </a:rPr>
              <a:t>Input</a:t>
            </a:r>
          </a:p>
        </p:txBody>
      </p:sp>
      <p:pic>
        <p:nvPicPr>
          <p:cNvPr id="8" name="Picture 7" descr="A screenshot of a computer&#10;&#10;Description automatically generated">
            <a:extLst>
              <a:ext uri="{FF2B5EF4-FFF2-40B4-BE49-F238E27FC236}">
                <a16:creationId xmlns:a16="http://schemas.microsoft.com/office/drawing/2014/main" id="{16C2AAE2-F9CB-57D5-F615-CB76A8D10BA3}"/>
              </a:ext>
            </a:extLst>
          </p:cNvPr>
          <p:cNvPicPr>
            <a:picLocks noChangeAspect="1"/>
          </p:cNvPicPr>
          <p:nvPr/>
        </p:nvPicPr>
        <p:blipFill>
          <a:blip r:embed="rId2"/>
          <a:stretch>
            <a:fillRect/>
          </a:stretch>
        </p:blipFill>
        <p:spPr>
          <a:xfrm>
            <a:off x="781170" y="1284502"/>
            <a:ext cx="10095377" cy="4985853"/>
          </a:xfrm>
          <a:prstGeom prst="rect">
            <a:avLst/>
          </a:prstGeom>
        </p:spPr>
      </p:pic>
    </p:spTree>
    <p:extLst>
      <p:ext uri="{BB962C8B-B14F-4D97-AF65-F5344CB8AC3E}">
        <p14:creationId xmlns:p14="http://schemas.microsoft.com/office/powerpoint/2010/main" val="193510113"/>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219</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11</vt:i4>
      </vt:variant>
    </vt:vector>
  </HeadingPairs>
  <TitlesOfParts>
    <vt:vector size="25" baseType="lpstr">
      <vt:lpstr>Arial</vt:lpstr>
      <vt:lpstr>Calibri</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                Loan Application</vt:lpstr>
      <vt:lpstr>Agenda</vt:lpstr>
      <vt:lpstr>The primary aim of this project is to create a console-based application for Loan Application . It enables   users to Submit the details for Loan approval. Here I am taking  input as First name, Last name, Father   Name and Company Name etc.  After successful submission  of user details, we can get  all the details which were entered by user for  preview. </vt:lpstr>
      <vt:lpstr>Problem Statement</vt:lpstr>
      <vt:lpstr>Implementation</vt:lpstr>
      <vt:lpstr>Exception Handling</vt:lpstr>
      <vt:lpstr>Logic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Naveen Gandham</cp:lastModifiedBy>
  <cp:revision>326</cp:revision>
  <dcterms:created xsi:type="dcterms:W3CDTF">2018-11-16T01:56:21Z</dcterms:created>
  <dcterms:modified xsi:type="dcterms:W3CDTF">2024-02-12T04:20:04Z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