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19"/>
  </p:notesMasterIdLst>
  <p:sldIdLst>
    <p:sldId id="256" r:id="rId9"/>
    <p:sldId id="276" r:id="rId10"/>
    <p:sldId id="258" r:id="rId11"/>
    <p:sldId id="260" r:id="rId12"/>
    <p:sldId id="273" r:id="rId13"/>
    <p:sldId id="262" r:id="rId14"/>
    <p:sldId id="285" r:id="rId15"/>
    <p:sldId id="286" r:id="rId16"/>
    <p:sldId id="284"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BBB"/>
    <a:srgbClr val="F9F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46"/>
    <p:restoredTop sz="94632"/>
  </p:normalViewPr>
  <p:slideViewPr>
    <p:cSldViewPr snapToGrid="0" snapToObjects="1">
      <p:cViewPr varScale="1">
        <p:scale>
          <a:sx n="41" d="100"/>
          <a:sy n="41" d="100"/>
        </p:scale>
        <p:origin x="5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1524003" y="1999615"/>
            <a:ext cx="9144000" cy="2764028"/>
          </a:xfrm>
        </p:spPr>
        <p:txBody>
          <a:bodyPr vert="horz" lIns="91440" tIns="45720" rIns="91440" bIns="45720" rtlCol="0" anchor="ctr">
            <a:normAutofit/>
          </a:bodyPr>
          <a:lstStyle/>
          <a:p>
            <a:pPr algn="ctr">
              <a:lnSpc>
                <a:spcPct val="90000"/>
              </a:lnSpc>
            </a:pPr>
            <a:r>
              <a:rPr lang="en-US" sz="7200" kern="1200">
                <a:solidFill>
                  <a:schemeClr val="tx1"/>
                </a:solidFill>
                <a:latin typeface="+mj-lt"/>
                <a:ea typeface="+mj-ea"/>
                <a:cs typeface="+mj-cs"/>
              </a:rPr>
              <a:t>Loan Application</a:t>
            </a:r>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a:xfrm>
            <a:off x="1966912" y="5645150"/>
            <a:ext cx="8258176" cy="631825"/>
          </a:xfrm>
        </p:spPr>
        <p:txBody>
          <a:bodyPr vert="horz" lIns="91440" tIns="45720" rIns="91440" bIns="45720" rtlCol="0" anchor="ctr">
            <a:normAutofit/>
          </a:bodyPr>
          <a:lstStyle/>
          <a:p>
            <a:pPr algn="ctr">
              <a:lnSpc>
                <a:spcPct val="90000"/>
              </a:lnSpc>
            </a:pPr>
            <a:r>
              <a:rPr lang="en-US" sz="2800" kern="1200">
                <a:solidFill>
                  <a:schemeClr val="tx1"/>
                </a:solidFill>
                <a:latin typeface="+mn-lt"/>
                <a:ea typeface="+mn-ea"/>
                <a:cs typeface="+mn-cs"/>
              </a:rPr>
              <a:t>Feb 8, 2024</a:t>
            </a:r>
          </a:p>
        </p:txBody>
      </p:sp>
      <p:sp>
        <p:nvSpPr>
          <p:cNvPr id="21" name="Rectangle 2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76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400"/>
                                        <p:tgtEl>
                                          <p:spTgt spid="10">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p:txBody>
          <a:bodyPr/>
          <a:lstStyle/>
          <a:p>
            <a:r>
              <a:rPr lang="en-US" sz="2400" dirty="0"/>
              <a:t>Agenda</a:t>
            </a:r>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p:txBody>
          <a:bodyPr/>
          <a:lstStyle/>
          <a:p>
            <a:r>
              <a:rPr lang="en-US" dirty="0"/>
              <a:t>Objective</a:t>
            </a:r>
          </a:p>
          <a:p>
            <a:r>
              <a:rPr lang="en-US" dirty="0"/>
              <a:t>Problem Statement</a:t>
            </a:r>
          </a:p>
          <a:p>
            <a:r>
              <a:rPr lang="en-US" dirty="0"/>
              <a:t>Implementation</a:t>
            </a:r>
          </a:p>
          <a:p>
            <a:r>
              <a:rPr lang="en-US" dirty="0"/>
              <a:t>Logic</a:t>
            </a:r>
          </a:p>
          <a:p>
            <a:r>
              <a:rPr lang="en-US" dirty="0"/>
              <a:t>Input &amp; output</a:t>
            </a:r>
          </a:p>
          <a:p>
            <a:endParaRPr lang="en-US" dirty="0"/>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a:t>
            </a:fld>
            <a:endParaRPr lang="en-US" dirty="0"/>
          </a:p>
        </p:txBody>
      </p:sp>
    </p:spTree>
    <p:extLst>
      <p:ext uri="{BB962C8B-B14F-4D97-AF65-F5344CB8AC3E}">
        <p14:creationId xmlns:p14="http://schemas.microsoft.com/office/powerpoint/2010/main" val="136807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E1CA19-53C7-0B44-AE46-15015A920318}"/>
              </a:ext>
            </a:extLst>
          </p:cNvPr>
          <p:cNvSpPr>
            <a:spLocks noGrp="1"/>
          </p:cNvSpPr>
          <p:nvPr>
            <p:ph type="title"/>
          </p:nvPr>
        </p:nvSpPr>
        <p:spPr/>
        <p:txBody>
          <a:bodyPr/>
          <a:lstStyle/>
          <a:p>
            <a:r>
              <a:rPr lang="en-US" dirty="0">
                <a:solidFill>
                  <a:schemeClr val="accent1"/>
                </a:solidFill>
              </a:rPr>
              <a:t>Objective</a:t>
            </a:r>
          </a:p>
        </p:txBody>
      </p:sp>
      <p:sp>
        <p:nvSpPr>
          <p:cNvPr id="15" name="Text Placeholder 14">
            <a:extLst>
              <a:ext uri="{FF2B5EF4-FFF2-40B4-BE49-F238E27FC236}">
                <a16:creationId xmlns:a16="http://schemas.microsoft.com/office/drawing/2014/main" id="{DDC5D169-07DC-A945-A455-914AD62301CB}"/>
              </a:ext>
            </a:extLst>
          </p:cNvPr>
          <p:cNvSpPr>
            <a:spLocks noGrp="1"/>
          </p:cNvSpPr>
          <p:nvPr>
            <p:ph type="body" sz="quarter" idx="10"/>
          </p:nvPr>
        </p:nvSpPr>
        <p:spPr>
          <a:xfrm>
            <a:off x="685800" y="2046914"/>
            <a:ext cx="9984996" cy="4125286"/>
          </a:xfrm>
        </p:spPr>
        <p:txBody>
          <a:bodyPr/>
          <a:lstStyle/>
          <a:p>
            <a:r>
              <a:rPr lang="en-US" sz="1800" dirty="0"/>
              <a:t>The primary aim of this project is to create a console-based application and connect it with database for Loan Application Registration. It enables users to provide the input as first name, last name, fathers name and so on details for registration. This application then displays all the details which were entered by user and confirms that your registration successful.</a:t>
            </a:r>
          </a:p>
        </p:txBody>
      </p:sp>
      <p:sp>
        <p:nvSpPr>
          <p:cNvPr id="17" name="Slide Number Placeholder 16">
            <a:extLst>
              <a:ext uri="{FF2B5EF4-FFF2-40B4-BE49-F238E27FC236}">
                <a16:creationId xmlns:a16="http://schemas.microsoft.com/office/drawing/2014/main" id="{A7142873-F8FE-4348-B258-5B1EDBD4A674}"/>
              </a:ext>
            </a:extLst>
          </p:cNvPr>
          <p:cNvSpPr>
            <a:spLocks noGrp="1"/>
          </p:cNvSpPr>
          <p:nvPr>
            <p:ph type="sldNum" sz="quarter" idx="12"/>
          </p:nvPr>
        </p:nvSpPr>
        <p:spPr/>
        <p:txBody>
          <a:bodyPr/>
          <a:lstStyle/>
          <a:p>
            <a:fld id="{58B792A5-9BAE-6942-BFE1-9FCDB51EA51E}" type="slidenum">
              <a:rPr lang="en-US" smtClean="0"/>
              <a:pPr/>
              <a:t>4</a:t>
            </a:fld>
            <a:endParaRPr lang="en-US" dirty="0"/>
          </a:p>
        </p:txBody>
      </p:sp>
    </p:spTree>
    <p:extLst>
      <p:ext uri="{BB962C8B-B14F-4D97-AF65-F5344CB8AC3E}">
        <p14:creationId xmlns:p14="http://schemas.microsoft.com/office/powerpoint/2010/main" val="133224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8E0FDD-2A84-DC45-A3EF-3DE586B04BD1}"/>
              </a:ext>
            </a:extLst>
          </p:cNvPr>
          <p:cNvSpPr>
            <a:spLocks noGrp="1"/>
          </p:cNvSpPr>
          <p:nvPr>
            <p:ph type="title"/>
          </p:nvPr>
        </p:nvSpPr>
        <p:spPr>
          <a:xfrm>
            <a:off x="1063303" y="813732"/>
            <a:ext cx="2887910" cy="573626"/>
          </a:xfrm>
        </p:spPr>
        <p:txBody>
          <a:bodyPr/>
          <a:lstStyle/>
          <a:p>
            <a:r>
              <a:rPr lang="en-US" dirty="0">
                <a:solidFill>
                  <a:schemeClr val="accent1"/>
                </a:solidFill>
              </a:rPr>
              <a:t>Problem Statement</a:t>
            </a:r>
          </a:p>
        </p:txBody>
      </p:sp>
      <p:sp>
        <p:nvSpPr>
          <p:cNvPr id="7" name="Text Placeholder 6">
            <a:extLst>
              <a:ext uri="{FF2B5EF4-FFF2-40B4-BE49-F238E27FC236}">
                <a16:creationId xmlns:a16="http://schemas.microsoft.com/office/drawing/2014/main" id="{F9300F57-0FA4-CA44-8B6E-8BF6053AE765}"/>
              </a:ext>
            </a:extLst>
          </p:cNvPr>
          <p:cNvSpPr>
            <a:spLocks noGrp="1"/>
          </p:cNvSpPr>
          <p:nvPr>
            <p:ph type="body" sz="quarter" idx="10"/>
          </p:nvPr>
        </p:nvSpPr>
        <p:spPr>
          <a:xfrm>
            <a:off x="1063303" y="2239861"/>
            <a:ext cx="9682993" cy="2894201"/>
          </a:xfrm>
        </p:spPr>
        <p:txBody>
          <a:bodyPr/>
          <a:lstStyle/>
          <a:p>
            <a:r>
              <a:rPr lang="en-US" sz="1800" dirty="0"/>
              <a:t>Designing of a simple console-based Node.js program and connect it with database for Loan Application. The program should allow users to provide the First Name, Last Name, Fathers Name, Company Name, Loan Amount, etc.</a:t>
            </a:r>
          </a:p>
        </p:txBody>
      </p:sp>
      <p:sp>
        <p:nvSpPr>
          <p:cNvPr id="5" name="Slide Number Placeholder 4">
            <a:extLst>
              <a:ext uri="{FF2B5EF4-FFF2-40B4-BE49-F238E27FC236}">
                <a16:creationId xmlns:a16="http://schemas.microsoft.com/office/drawing/2014/main" id="{1C672BBD-3943-4546-81D4-8D00C7140264}"/>
              </a:ext>
            </a:extLst>
          </p:cNvPr>
          <p:cNvSpPr>
            <a:spLocks noGrp="1"/>
          </p:cNvSpPr>
          <p:nvPr>
            <p:ph type="sldNum" sz="quarter" idx="13"/>
          </p:nvPr>
        </p:nvSpPr>
        <p:spPr/>
        <p:txBody>
          <a:bodyPr/>
          <a:lstStyle/>
          <a:p>
            <a:fld id="{58B792A5-9BAE-6942-BFE1-9FCDB51EA51E}" type="slidenum">
              <a:rPr lang="en-US" smtClean="0"/>
              <a:pPr/>
              <a:t>5</a:t>
            </a:fld>
            <a:endParaRPr lang="en-US" dirty="0"/>
          </a:p>
        </p:txBody>
      </p:sp>
    </p:spTree>
    <p:extLst>
      <p:ext uri="{BB962C8B-B14F-4D97-AF65-F5344CB8AC3E}">
        <p14:creationId xmlns:p14="http://schemas.microsoft.com/office/powerpoint/2010/main" val="249609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971697" y="501075"/>
            <a:ext cx="5221224" cy="357406"/>
          </a:xfrm>
        </p:spPr>
        <p:txBody>
          <a:bodyPr/>
          <a:lstStyle/>
          <a:p>
            <a:r>
              <a:rPr lang="en-US" dirty="0">
                <a:solidFill>
                  <a:schemeClr val="accent1"/>
                </a:solidFill>
              </a:rPr>
              <a:t>Implementation</a:t>
            </a:r>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971697" y="1629356"/>
            <a:ext cx="5221224" cy="3599287"/>
          </a:xfrm>
        </p:spPr>
        <p:txBody>
          <a:bodyPr/>
          <a:lstStyle/>
          <a:p>
            <a:r>
              <a:rPr lang="en-US" sz="1800" b="1" dirty="0"/>
              <a:t>Node.js</a:t>
            </a:r>
          </a:p>
          <a:p>
            <a:endParaRPr lang="en-US" sz="1800" b="1" dirty="0"/>
          </a:p>
          <a:p>
            <a:pPr marL="285750" indent="-285750">
              <a:buFont typeface="Arial" panose="020B0604020202020204" pitchFamily="34" charset="0"/>
              <a:buChar char="•"/>
            </a:pPr>
            <a:r>
              <a:rPr lang="en-US" sz="1800" dirty="0"/>
              <a:t>Read line module</a:t>
            </a:r>
          </a:p>
          <a:p>
            <a:pPr marL="285750" indent="-285750">
              <a:buFont typeface="Arial" panose="020B0604020202020204" pitchFamily="34" charset="0"/>
              <a:buChar char="•"/>
            </a:pPr>
            <a:r>
              <a:rPr lang="en-US" sz="1800" dirty="0"/>
              <a:t>Functions</a:t>
            </a:r>
          </a:p>
          <a:p>
            <a:pPr marL="285750" indent="-285750">
              <a:buFont typeface="Arial" panose="020B0604020202020204" pitchFamily="34" charset="0"/>
              <a:buChar char="•"/>
            </a:pPr>
            <a:r>
              <a:rPr lang="en-US" sz="1800" dirty="0"/>
              <a:t>Validations</a:t>
            </a:r>
          </a:p>
          <a:p>
            <a:pPr marL="285750" indent="-285750">
              <a:buFont typeface="Arial" panose="020B0604020202020204" pitchFamily="34" charset="0"/>
              <a:buChar char="•"/>
            </a:pPr>
            <a:r>
              <a:rPr lang="en-US" sz="1800" dirty="0"/>
              <a:t>Promises</a:t>
            </a:r>
          </a:p>
          <a:p>
            <a:endParaRPr lang="en-US" sz="1800" dirty="0"/>
          </a:p>
          <a:p>
            <a:r>
              <a:rPr lang="en-US" sz="1800" b="1" dirty="0"/>
              <a:t>MongoDB</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6</a:t>
            </a:fld>
            <a:endParaRPr lang="en-US" dirty="0"/>
          </a:p>
        </p:txBody>
      </p:sp>
    </p:spTree>
    <p:extLst>
      <p:ext uri="{BB962C8B-B14F-4D97-AF65-F5344CB8AC3E}">
        <p14:creationId xmlns:p14="http://schemas.microsoft.com/office/powerpoint/2010/main" val="233208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20EE46-401C-F751-C789-9B3F0E824BC8}"/>
              </a:ext>
            </a:extLst>
          </p:cNvPr>
          <p:cNvSpPr>
            <a:spLocks noGrp="1"/>
          </p:cNvSpPr>
          <p:nvPr>
            <p:ph type="title"/>
          </p:nvPr>
        </p:nvSpPr>
        <p:spPr>
          <a:xfrm>
            <a:off x="493524" y="316138"/>
            <a:ext cx="5221224" cy="357406"/>
          </a:xfrm>
        </p:spPr>
        <p:txBody>
          <a:bodyPr/>
          <a:lstStyle/>
          <a:p>
            <a:r>
              <a:rPr lang="en-US" dirty="0">
                <a:solidFill>
                  <a:schemeClr val="accent1"/>
                </a:solidFill>
              </a:rPr>
              <a:t>Logic</a:t>
            </a:r>
            <a:endParaRPr lang="en-IN" dirty="0">
              <a:solidFill>
                <a:schemeClr val="accent1"/>
              </a:solidFill>
            </a:endParaRPr>
          </a:p>
        </p:txBody>
      </p:sp>
      <p:sp>
        <p:nvSpPr>
          <p:cNvPr id="5" name="Slide Number Placeholder 4">
            <a:extLst>
              <a:ext uri="{FF2B5EF4-FFF2-40B4-BE49-F238E27FC236}">
                <a16:creationId xmlns:a16="http://schemas.microsoft.com/office/drawing/2014/main" id="{B10FFC9B-16DF-B518-BCE6-C495B6BD7840}"/>
              </a:ext>
            </a:extLst>
          </p:cNvPr>
          <p:cNvSpPr>
            <a:spLocks noGrp="1"/>
          </p:cNvSpPr>
          <p:nvPr>
            <p:ph type="sldNum" sz="quarter" idx="12"/>
          </p:nvPr>
        </p:nvSpPr>
        <p:spPr/>
        <p:txBody>
          <a:bodyPr/>
          <a:lstStyle/>
          <a:p>
            <a:fld id="{58B792A5-9BAE-6942-BFE1-9FCDB51EA51E}" type="slidenum">
              <a:rPr lang="en-US" smtClean="0"/>
              <a:pPr/>
              <a:t>7</a:t>
            </a:fld>
            <a:endParaRPr lang="en-US" dirty="0"/>
          </a:p>
        </p:txBody>
      </p:sp>
      <p:sp>
        <p:nvSpPr>
          <p:cNvPr id="2" name="TextBox 1">
            <a:extLst>
              <a:ext uri="{FF2B5EF4-FFF2-40B4-BE49-F238E27FC236}">
                <a16:creationId xmlns:a16="http://schemas.microsoft.com/office/drawing/2014/main" id="{F580F11C-9FCA-E617-79E7-1842F8A5D41F}"/>
              </a:ext>
            </a:extLst>
          </p:cNvPr>
          <p:cNvSpPr txBox="1"/>
          <p:nvPr/>
        </p:nvSpPr>
        <p:spPr>
          <a:xfrm flipH="1">
            <a:off x="1082352" y="1124125"/>
            <a:ext cx="3246366" cy="369332"/>
          </a:xfrm>
          <a:prstGeom prst="rect">
            <a:avLst/>
          </a:prstGeom>
          <a:noFill/>
        </p:spPr>
        <p:txBody>
          <a:bodyPr wrap="square" rtlCol="0">
            <a:spAutoFit/>
          </a:bodyPr>
          <a:lstStyle/>
          <a:p>
            <a:r>
              <a:rPr lang="en-US" dirty="0"/>
              <a:t>Connecting to MongoDB:</a:t>
            </a:r>
            <a:endParaRPr lang="en-IN" dirty="0"/>
          </a:p>
        </p:txBody>
      </p:sp>
      <p:pic>
        <p:nvPicPr>
          <p:cNvPr id="6" name="Picture 5" descr="A screen shot of a computer program&#10;&#10;Description automatically generated">
            <a:extLst>
              <a:ext uri="{FF2B5EF4-FFF2-40B4-BE49-F238E27FC236}">
                <a16:creationId xmlns:a16="http://schemas.microsoft.com/office/drawing/2014/main" id="{B6AEE4AA-A89E-9233-435C-8A1C27C223E3}"/>
              </a:ext>
            </a:extLst>
          </p:cNvPr>
          <p:cNvPicPr>
            <a:picLocks noChangeAspect="1"/>
          </p:cNvPicPr>
          <p:nvPr/>
        </p:nvPicPr>
        <p:blipFill>
          <a:blip r:embed="rId2"/>
          <a:stretch>
            <a:fillRect/>
          </a:stretch>
        </p:blipFill>
        <p:spPr>
          <a:xfrm>
            <a:off x="2338939" y="1743963"/>
            <a:ext cx="8316228" cy="4673228"/>
          </a:xfrm>
          <a:prstGeom prst="rect">
            <a:avLst/>
          </a:prstGeom>
        </p:spPr>
      </p:pic>
    </p:spTree>
    <p:extLst>
      <p:ext uri="{BB962C8B-B14F-4D97-AF65-F5344CB8AC3E}">
        <p14:creationId xmlns:p14="http://schemas.microsoft.com/office/powerpoint/2010/main" val="159557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C12C0-2063-0AE4-B5DB-52CE1232431F}"/>
              </a:ext>
            </a:extLst>
          </p:cNvPr>
          <p:cNvSpPr>
            <a:spLocks noGrp="1"/>
          </p:cNvSpPr>
          <p:nvPr>
            <p:ph type="title"/>
          </p:nvPr>
        </p:nvSpPr>
        <p:spPr>
          <a:xfrm>
            <a:off x="644526" y="425574"/>
            <a:ext cx="5221224" cy="357406"/>
          </a:xfrm>
        </p:spPr>
        <p:txBody>
          <a:bodyPr/>
          <a:lstStyle/>
          <a:p>
            <a:r>
              <a:rPr lang="en-US" dirty="0">
                <a:solidFill>
                  <a:schemeClr val="accent1"/>
                </a:solidFill>
              </a:rPr>
              <a:t>Logic</a:t>
            </a:r>
            <a:endParaRPr lang="en-IN" dirty="0">
              <a:solidFill>
                <a:schemeClr val="accent1"/>
              </a:solidFill>
            </a:endParaRPr>
          </a:p>
        </p:txBody>
      </p:sp>
      <p:sp>
        <p:nvSpPr>
          <p:cNvPr id="5" name="Slide Number Placeholder 4">
            <a:extLst>
              <a:ext uri="{FF2B5EF4-FFF2-40B4-BE49-F238E27FC236}">
                <a16:creationId xmlns:a16="http://schemas.microsoft.com/office/drawing/2014/main" id="{FA8719B3-DD09-CACC-97E4-322622B81709}"/>
              </a:ext>
            </a:extLst>
          </p:cNvPr>
          <p:cNvSpPr>
            <a:spLocks noGrp="1"/>
          </p:cNvSpPr>
          <p:nvPr>
            <p:ph type="sldNum" sz="quarter" idx="12"/>
          </p:nvPr>
        </p:nvSpPr>
        <p:spPr/>
        <p:txBody>
          <a:bodyPr/>
          <a:lstStyle/>
          <a:p>
            <a:fld id="{58B792A5-9BAE-6942-BFE1-9FCDB51EA51E}" type="slidenum">
              <a:rPr lang="en-US" smtClean="0"/>
              <a:pPr/>
              <a:t>8</a:t>
            </a:fld>
            <a:endParaRPr lang="en-US" dirty="0"/>
          </a:p>
        </p:txBody>
      </p:sp>
      <p:sp>
        <p:nvSpPr>
          <p:cNvPr id="2" name="TextBox 1">
            <a:extLst>
              <a:ext uri="{FF2B5EF4-FFF2-40B4-BE49-F238E27FC236}">
                <a16:creationId xmlns:a16="http://schemas.microsoft.com/office/drawing/2014/main" id="{D5C5526D-4792-C834-CAAD-18F2D2470A97}"/>
              </a:ext>
            </a:extLst>
          </p:cNvPr>
          <p:cNvSpPr txBox="1"/>
          <p:nvPr/>
        </p:nvSpPr>
        <p:spPr>
          <a:xfrm flipH="1">
            <a:off x="1731906" y="1224793"/>
            <a:ext cx="2705870" cy="369332"/>
          </a:xfrm>
          <a:prstGeom prst="rect">
            <a:avLst/>
          </a:prstGeom>
          <a:noFill/>
        </p:spPr>
        <p:txBody>
          <a:bodyPr wrap="square" rtlCol="0">
            <a:spAutoFit/>
          </a:bodyPr>
          <a:lstStyle/>
          <a:p>
            <a:r>
              <a:rPr lang="en-US" dirty="0"/>
              <a:t>Output:</a:t>
            </a:r>
            <a:endParaRPr lang="en-IN" dirty="0"/>
          </a:p>
        </p:txBody>
      </p:sp>
      <p:pic>
        <p:nvPicPr>
          <p:cNvPr id="6" name="Picture 5" descr="A screen shot of a computer&#10;&#10;Description automatically generated">
            <a:extLst>
              <a:ext uri="{FF2B5EF4-FFF2-40B4-BE49-F238E27FC236}">
                <a16:creationId xmlns:a16="http://schemas.microsoft.com/office/drawing/2014/main" id="{3B1A300D-EBEA-C355-957F-ED8E308E2475}"/>
              </a:ext>
            </a:extLst>
          </p:cNvPr>
          <p:cNvPicPr>
            <a:picLocks noChangeAspect="1"/>
          </p:cNvPicPr>
          <p:nvPr/>
        </p:nvPicPr>
        <p:blipFill>
          <a:blip r:embed="rId2"/>
          <a:stretch>
            <a:fillRect/>
          </a:stretch>
        </p:blipFill>
        <p:spPr>
          <a:xfrm>
            <a:off x="2637322" y="1776921"/>
            <a:ext cx="7999570" cy="4100362"/>
          </a:xfrm>
          <a:prstGeom prst="rect">
            <a:avLst/>
          </a:prstGeom>
        </p:spPr>
      </p:pic>
    </p:spTree>
    <p:extLst>
      <p:ext uri="{BB962C8B-B14F-4D97-AF65-F5344CB8AC3E}">
        <p14:creationId xmlns:p14="http://schemas.microsoft.com/office/powerpoint/2010/main" val="204603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9</a:t>
            </a:fld>
            <a:endParaRPr lang="en-US" dirty="0"/>
          </a:p>
        </p:txBody>
      </p:sp>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221224" cy="357406"/>
          </a:xfrm>
        </p:spPr>
        <p:txBody>
          <a:bodyPr/>
          <a:lstStyle/>
          <a:p>
            <a:r>
              <a:rPr lang="en-US">
                <a:solidFill>
                  <a:schemeClr val="accent1"/>
                </a:solidFill>
              </a:rPr>
              <a:t>Output:</a:t>
            </a:r>
            <a:endParaRPr lang="en-US" dirty="0">
              <a:solidFill>
                <a:schemeClr val="accent1"/>
              </a:solidFill>
            </a:endParaRPr>
          </a:p>
        </p:txBody>
      </p:sp>
      <p:pic>
        <p:nvPicPr>
          <p:cNvPr id="3" name="Picture 2" descr="A screenshot of a computer&#10;&#10;Description automatically generated">
            <a:extLst>
              <a:ext uri="{FF2B5EF4-FFF2-40B4-BE49-F238E27FC236}">
                <a16:creationId xmlns:a16="http://schemas.microsoft.com/office/drawing/2014/main" id="{EA783586-09A0-D368-1C16-F4838A49E938}"/>
              </a:ext>
            </a:extLst>
          </p:cNvPr>
          <p:cNvPicPr>
            <a:picLocks noChangeAspect="1"/>
          </p:cNvPicPr>
          <p:nvPr/>
        </p:nvPicPr>
        <p:blipFill>
          <a:blip r:embed="rId2"/>
          <a:stretch>
            <a:fillRect/>
          </a:stretch>
        </p:blipFill>
        <p:spPr>
          <a:xfrm>
            <a:off x="1838425" y="1757286"/>
            <a:ext cx="7662672" cy="4244742"/>
          </a:xfrm>
          <a:prstGeom prst="rect">
            <a:avLst/>
          </a:prstGeom>
        </p:spPr>
      </p:pic>
    </p:spTree>
    <p:extLst>
      <p:ext uri="{BB962C8B-B14F-4D97-AF65-F5344CB8AC3E}">
        <p14:creationId xmlns:p14="http://schemas.microsoft.com/office/powerpoint/2010/main" val="549810350"/>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153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10</vt:i4>
      </vt:variant>
    </vt:vector>
  </HeadingPairs>
  <TitlesOfParts>
    <vt:vector size="24" baseType="lpstr">
      <vt:lpstr>Arial</vt:lpstr>
      <vt:lpstr>Calibri</vt:lpstr>
      <vt:lpstr>Futura Next Book</vt:lpstr>
      <vt:lpstr>Futura Next DemiBold</vt:lpstr>
      <vt:lpstr>Futura Next Medium</vt:lpstr>
      <vt:lpstr>Minion Pro</vt:lpstr>
      <vt:lpstr>Brand Mark</vt:lpstr>
      <vt:lpstr>Cover</vt:lpstr>
      <vt:lpstr>Agenda</vt:lpstr>
      <vt:lpstr>Divider</vt:lpstr>
      <vt:lpstr>Quote</vt:lpstr>
      <vt:lpstr>Voice</vt:lpstr>
      <vt:lpstr>Content</vt:lpstr>
      <vt:lpstr>Back Cover</vt:lpstr>
      <vt:lpstr>PowerPoint Presentation</vt:lpstr>
      <vt:lpstr>Loan Application</vt:lpstr>
      <vt:lpstr>Agenda</vt:lpstr>
      <vt:lpstr>Objective</vt:lpstr>
      <vt:lpstr>Problem Statement</vt:lpstr>
      <vt:lpstr>Implementation</vt:lpstr>
      <vt:lpstr>Logic</vt:lpstr>
      <vt:lpstr>Logic</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Naveen Gandham</cp:lastModifiedBy>
  <cp:revision>116</cp:revision>
  <dcterms:created xsi:type="dcterms:W3CDTF">2018-11-16T01:56:21Z</dcterms:created>
  <dcterms:modified xsi:type="dcterms:W3CDTF">2024-02-11T13:16:10Z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