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19"/>
  </p:notesMasterIdLst>
  <p:sldIdLst>
    <p:sldId id="299" r:id="rId9"/>
    <p:sldId id="276" r:id="rId10"/>
    <p:sldId id="293" r:id="rId11"/>
    <p:sldId id="294" r:id="rId12"/>
    <p:sldId id="295" r:id="rId13"/>
    <p:sldId id="296" r:id="rId14"/>
    <p:sldId id="300" r:id="rId15"/>
    <p:sldId id="297" r:id="rId16"/>
    <p:sldId id="29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078F9-097E-DD32-5E20-AB0218D14BBB}" v="597" dt="2024-01-29T17:25:20.942"/>
    <p1510:client id="{C2332920-34E3-4FF9-9F1D-35BCFA2C0920}" v="2" dt="2024-01-29T03:21:36.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6"/>
    <p:restoredTop sz="94632"/>
  </p:normalViewPr>
  <p:slideViewPr>
    <p:cSldViewPr snapToGrid="0" snapToObjects="1">
      <p:cViewPr varScale="1">
        <p:scale>
          <a:sx n="66" d="100"/>
          <a:sy n="66" d="100"/>
        </p:scale>
        <p:origin x="98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D457E8-140E-4E96-B6BF-09153047FEC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581F459-36F3-4B40-B9AA-B3AA713D4F1E}">
      <dgm:prSet/>
      <dgm:spPr/>
      <dgm:t>
        <a:bodyPr/>
        <a:lstStyle/>
        <a:p>
          <a:pPr>
            <a:lnSpc>
              <a:spcPct val="100000"/>
            </a:lnSpc>
          </a:pPr>
          <a:r>
            <a:rPr lang="en-US" b="0" i="0"/>
            <a:t>Objective</a:t>
          </a:r>
          <a:endParaRPr lang="en-US"/>
        </a:p>
      </dgm:t>
    </dgm:pt>
    <dgm:pt modelId="{BE5CD7BC-D5CA-4FFB-A421-4CC88748C2FD}" type="parTrans" cxnId="{986AFC88-BE47-4495-AAFC-10CB6302559A}">
      <dgm:prSet/>
      <dgm:spPr/>
      <dgm:t>
        <a:bodyPr/>
        <a:lstStyle/>
        <a:p>
          <a:endParaRPr lang="en-US"/>
        </a:p>
      </dgm:t>
    </dgm:pt>
    <dgm:pt modelId="{4C0C2FCC-2E76-4151-BC8A-F1C5058ACF6A}" type="sibTrans" cxnId="{986AFC88-BE47-4495-AAFC-10CB6302559A}">
      <dgm:prSet/>
      <dgm:spPr/>
      <dgm:t>
        <a:bodyPr/>
        <a:lstStyle/>
        <a:p>
          <a:pPr>
            <a:lnSpc>
              <a:spcPct val="100000"/>
            </a:lnSpc>
          </a:pPr>
          <a:endParaRPr lang="en-US"/>
        </a:p>
      </dgm:t>
    </dgm:pt>
    <dgm:pt modelId="{4B76842C-7858-4489-8F1B-8263B4E91670}">
      <dgm:prSet/>
      <dgm:spPr/>
      <dgm:t>
        <a:bodyPr/>
        <a:lstStyle/>
        <a:p>
          <a:pPr>
            <a:lnSpc>
              <a:spcPct val="100000"/>
            </a:lnSpc>
          </a:pPr>
          <a:r>
            <a:rPr lang="en-US" b="0" i="0"/>
            <a:t>Problem Statement</a:t>
          </a:r>
          <a:endParaRPr lang="en-US"/>
        </a:p>
      </dgm:t>
    </dgm:pt>
    <dgm:pt modelId="{5D998833-A201-49EA-9D6E-D7EE975D31E6}" type="parTrans" cxnId="{91CCB493-4D83-43F8-B10F-F68D69A3BEDF}">
      <dgm:prSet/>
      <dgm:spPr/>
      <dgm:t>
        <a:bodyPr/>
        <a:lstStyle/>
        <a:p>
          <a:endParaRPr lang="en-US"/>
        </a:p>
      </dgm:t>
    </dgm:pt>
    <dgm:pt modelId="{E26436E6-6789-47F7-B0B9-007C7EE59524}" type="sibTrans" cxnId="{91CCB493-4D83-43F8-B10F-F68D69A3BEDF}">
      <dgm:prSet/>
      <dgm:spPr/>
      <dgm:t>
        <a:bodyPr/>
        <a:lstStyle/>
        <a:p>
          <a:pPr>
            <a:lnSpc>
              <a:spcPct val="100000"/>
            </a:lnSpc>
          </a:pPr>
          <a:endParaRPr lang="en-US"/>
        </a:p>
      </dgm:t>
    </dgm:pt>
    <dgm:pt modelId="{26A82623-B718-44C2-96BE-B11FD061E3E3}">
      <dgm:prSet/>
      <dgm:spPr/>
      <dgm:t>
        <a:bodyPr/>
        <a:lstStyle/>
        <a:p>
          <a:pPr>
            <a:lnSpc>
              <a:spcPct val="100000"/>
            </a:lnSpc>
          </a:pPr>
          <a:r>
            <a:rPr lang="en-US" b="0" i="0"/>
            <a:t>Implementation</a:t>
          </a:r>
          <a:endParaRPr lang="en-US"/>
        </a:p>
      </dgm:t>
    </dgm:pt>
    <dgm:pt modelId="{CA1B3ECD-C2EB-4E6F-B098-6A8A3B6DFAEC}" type="parTrans" cxnId="{8A9489A4-BCFD-40A0-A54D-75025A616E19}">
      <dgm:prSet/>
      <dgm:spPr/>
      <dgm:t>
        <a:bodyPr/>
        <a:lstStyle/>
        <a:p>
          <a:endParaRPr lang="en-US"/>
        </a:p>
      </dgm:t>
    </dgm:pt>
    <dgm:pt modelId="{0F8A9BA2-1B52-4362-B685-AFB719839784}" type="sibTrans" cxnId="{8A9489A4-BCFD-40A0-A54D-75025A616E19}">
      <dgm:prSet/>
      <dgm:spPr/>
      <dgm:t>
        <a:bodyPr/>
        <a:lstStyle/>
        <a:p>
          <a:pPr>
            <a:lnSpc>
              <a:spcPct val="100000"/>
            </a:lnSpc>
          </a:pPr>
          <a:endParaRPr lang="en-US"/>
        </a:p>
      </dgm:t>
    </dgm:pt>
    <dgm:pt modelId="{FFB68BEA-2366-435E-896C-FCF3DABA0C35}">
      <dgm:prSet/>
      <dgm:spPr/>
      <dgm:t>
        <a:bodyPr/>
        <a:lstStyle/>
        <a:p>
          <a:pPr>
            <a:lnSpc>
              <a:spcPct val="100000"/>
            </a:lnSpc>
          </a:pPr>
          <a:r>
            <a:rPr lang="en-US" b="0" i="0"/>
            <a:t>Input &amp; Output</a:t>
          </a:r>
          <a:endParaRPr lang="en-US"/>
        </a:p>
      </dgm:t>
    </dgm:pt>
    <dgm:pt modelId="{C8504174-809F-40F6-B87A-FB2677745D79}" type="parTrans" cxnId="{0A5FAD57-C913-4A02-8A3C-EF504823508C}">
      <dgm:prSet/>
      <dgm:spPr/>
      <dgm:t>
        <a:bodyPr/>
        <a:lstStyle/>
        <a:p>
          <a:endParaRPr lang="en-US"/>
        </a:p>
      </dgm:t>
    </dgm:pt>
    <dgm:pt modelId="{DE28FAED-8CCF-485F-9C63-664ACED23841}" type="sibTrans" cxnId="{0A5FAD57-C913-4A02-8A3C-EF504823508C}">
      <dgm:prSet/>
      <dgm:spPr/>
      <dgm:t>
        <a:bodyPr/>
        <a:lstStyle/>
        <a:p>
          <a:endParaRPr lang="en-US"/>
        </a:p>
      </dgm:t>
    </dgm:pt>
    <dgm:pt modelId="{34C59ACF-50E8-453C-BA61-A2C66CC55118}" type="pres">
      <dgm:prSet presAssocID="{38D457E8-140E-4E96-B6BF-09153047FEC8}" presName="root" presStyleCnt="0">
        <dgm:presLayoutVars>
          <dgm:dir/>
          <dgm:resizeHandles val="exact"/>
        </dgm:presLayoutVars>
      </dgm:prSet>
      <dgm:spPr/>
    </dgm:pt>
    <dgm:pt modelId="{79E6F115-2F80-42C0-8848-2E4A151F55C2}" type="pres">
      <dgm:prSet presAssocID="{38D457E8-140E-4E96-B6BF-09153047FEC8}" presName="container" presStyleCnt="0">
        <dgm:presLayoutVars>
          <dgm:dir/>
          <dgm:resizeHandles val="exact"/>
        </dgm:presLayoutVars>
      </dgm:prSet>
      <dgm:spPr/>
    </dgm:pt>
    <dgm:pt modelId="{1356BA9E-AB66-4EA1-A117-C2416CC18FD5}" type="pres">
      <dgm:prSet presAssocID="{B581F459-36F3-4B40-B9AA-B3AA713D4F1E}" presName="compNode" presStyleCnt="0"/>
      <dgm:spPr/>
    </dgm:pt>
    <dgm:pt modelId="{FE19525C-55FA-4803-A68D-50794C80D276}" type="pres">
      <dgm:prSet presAssocID="{B581F459-36F3-4B40-B9AA-B3AA713D4F1E}" presName="iconBgRect" presStyleLbl="bgShp" presStyleIdx="0" presStyleCnt="4"/>
      <dgm:spPr/>
    </dgm:pt>
    <dgm:pt modelId="{B5EA0528-C0A3-4CF9-A18F-17F8B327920B}" type="pres">
      <dgm:prSet presAssocID="{B581F459-36F3-4B40-B9AA-B3AA713D4F1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982A24CD-A23D-4042-8400-EA76CCB9A7FB}" type="pres">
      <dgm:prSet presAssocID="{B581F459-36F3-4B40-B9AA-B3AA713D4F1E}" presName="spaceRect" presStyleCnt="0"/>
      <dgm:spPr/>
    </dgm:pt>
    <dgm:pt modelId="{FE273B46-3932-4B09-ABBE-1BA89E1A862A}" type="pres">
      <dgm:prSet presAssocID="{B581F459-36F3-4B40-B9AA-B3AA713D4F1E}" presName="textRect" presStyleLbl="revTx" presStyleIdx="0" presStyleCnt="4">
        <dgm:presLayoutVars>
          <dgm:chMax val="1"/>
          <dgm:chPref val="1"/>
        </dgm:presLayoutVars>
      </dgm:prSet>
      <dgm:spPr/>
    </dgm:pt>
    <dgm:pt modelId="{16D2A512-E07F-4799-B784-7A33BFBDF000}" type="pres">
      <dgm:prSet presAssocID="{4C0C2FCC-2E76-4151-BC8A-F1C5058ACF6A}" presName="sibTrans" presStyleLbl="sibTrans2D1" presStyleIdx="0" presStyleCnt="0"/>
      <dgm:spPr/>
    </dgm:pt>
    <dgm:pt modelId="{9BDFCF03-46A3-467B-9073-EA765EF15ABC}" type="pres">
      <dgm:prSet presAssocID="{4B76842C-7858-4489-8F1B-8263B4E91670}" presName="compNode" presStyleCnt="0"/>
      <dgm:spPr/>
    </dgm:pt>
    <dgm:pt modelId="{D68CF0D7-4BB6-4556-9159-EF178034815D}" type="pres">
      <dgm:prSet presAssocID="{4B76842C-7858-4489-8F1B-8263B4E91670}" presName="iconBgRect" presStyleLbl="bgShp" presStyleIdx="1" presStyleCnt="4"/>
      <dgm:spPr/>
    </dgm:pt>
    <dgm:pt modelId="{356FCA12-B753-4E02-B5DC-0D983EAECD4F}" type="pres">
      <dgm:prSet presAssocID="{4B76842C-7858-4489-8F1B-8263B4E9167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5271E22C-0A3B-4A78-A94E-D2630D81F58E}" type="pres">
      <dgm:prSet presAssocID="{4B76842C-7858-4489-8F1B-8263B4E91670}" presName="spaceRect" presStyleCnt="0"/>
      <dgm:spPr/>
    </dgm:pt>
    <dgm:pt modelId="{703CBDD6-9437-4253-B6E3-26664E5132C3}" type="pres">
      <dgm:prSet presAssocID="{4B76842C-7858-4489-8F1B-8263B4E91670}" presName="textRect" presStyleLbl="revTx" presStyleIdx="1" presStyleCnt="4">
        <dgm:presLayoutVars>
          <dgm:chMax val="1"/>
          <dgm:chPref val="1"/>
        </dgm:presLayoutVars>
      </dgm:prSet>
      <dgm:spPr/>
    </dgm:pt>
    <dgm:pt modelId="{565A0917-A930-4B6F-A28D-580014F549B7}" type="pres">
      <dgm:prSet presAssocID="{E26436E6-6789-47F7-B0B9-007C7EE59524}" presName="sibTrans" presStyleLbl="sibTrans2D1" presStyleIdx="0" presStyleCnt="0"/>
      <dgm:spPr/>
    </dgm:pt>
    <dgm:pt modelId="{2D80BE49-3732-4F1A-A565-46F72CE615D6}" type="pres">
      <dgm:prSet presAssocID="{26A82623-B718-44C2-96BE-B11FD061E3E3}" presName="compNode" presStyleCnt="0"/>
      <dgm:spPr/>
    </dgm:pt>
    <dgm:pt modelId="{61B46B0D-6B82-4DA2-A7BF-25937883150E}" type="pres">
      <dgm:prSet presAssocID="{26A82623-B718-44C2-96BE-B11FD061E3E3}" presName="iconBgRect" presStyleLbl="bgShp" presStyleIdx="2" presStyleCnt="4"/>
      <dgm:spPr/>
    </dgm:pt>
    <dgm:pt modelId="{B1387DA5-5D86-42B4-B3DC-E8B4DDEF4773}" type="pres">
      <dgm:prSet presAssocID="{26A82623-B718-44C2-96BE-B11FD061E3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Circle"/>
        </a:ext>
      </dgm:extLst>
    </dgm:pt>
    <dgm:pt modelId="{7385ECF8-E459-453F-8C32-D81DBAEEF4DB}" type="pres">
      <dgm:prSet presAssocID="{26A82623-B718-44C2-96BE-B11FD061E3E3}" presName="spaceRect" presStyleCnt="0"/>
      <dgm:spPr/>
    </dgm:pt>
    <dgm:pt modelId="{C96BA3DD-92E1-466A-B239-C0F32B595A65}" type="pres">
      <dgm:prSet presAssocID="{26A82623-B718-44C2-96BE-B11FD061E3E3}" presName="textRect" presStyleLbl="revTx" presStyleIdx="2" presStyleCnt="4">
        <dgm:presLayoutVars>
          <dgm:chMax val="1"/>
          <dgm:chPref val="1"/>
        </dgm:presLayoutVars>
      </dgm:prSet>
      <dgm:spPr/>
    </dgm:pt>
    <dgm:pt modelId="{CED33CF6-4D6B-412E-A50E-5D78E3BD8E6E}" type="pres">
      <dgm:prSet presAssocID="{0F8A9BA2-1B52-4362-B685-AFB719839784}" presName="sibTrans" presStyleLbl="sibTrans2D1" presStyleIdx="0" presStyleCnt="0"/>
      <dgm:spPr/>
    </dgm:pt>
    <dgm:pt modelId="{F3BFE0AF-72F8-4AD5-8FFE-8021D71AD15D}" type="pres">
      <dgm:prSet presAssocID="{FFB68BEA-2366-435E-896C-FCF3DABA0C35}" presName="compNode" presStyleCnt="0"/>
      <dgm:spPr/>
    </dgm:pt>
    <dgm:pt modelId="{52F053B5-3D56-4781-8063-B7A8510C3BBC}" type="pres">
      <dgm:prSet presAssocID="{FFB68BEA-2366-435E-896C-FCF3DABA0C35}" presName="iconBgRect" presStyleLbl="bgShp" presStyleIdx="3" presStyleCnt="4"/>
      <dgm:spPr/>
    </dgm:pt>
    <dgm:pt modelId="{4236837F-0003-4DF5-91D3-5AFD59602C88}" type="pres">
      <dgm:prSet presAssocID="{FFB68BEA-2366-435E-896C-FCF3DABA0C3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8C58A1D2-0709-47AE-BAE1-95961D682981}" type="pres">
      <dgm:prSet presAssocID="{FFB68BEA-2366-435E-896C-FCF3DABA0C35}" presName="spaceRect" presStyleCnt="0"/>
      <dgm:spPr/>
    </dgm:pt>
    <dgm:pt modelId="{FCE28AE9-75CC-483F-93C3-369693B39637}" type="pres">
      <dgm:prSet presAssocID="{FFB68BEA-2366-435E-896C-FCF3DABA0C35}" presName="textRect" presStyleLbl="revTx" presStyleIdx="3" presStyleCnt="4">
        <dgm:presLayoutVars>
          <dgm:chMax val="1"/>
          <dgm:chPref val="1"/>
        </dgm:presLayoutVars>
      </dgm:prSet>
      <dgm:spPr/>
    </dgm:pt>
  </dgm:ptLst>
  <dgm:cxnLst>
    <dgm:cxn modelId="{E92FE83F-AB4F-40C7-AC5C-22F3CAD3259F}" type="presOf" srcId="{4C0C2FCC-2E76-4151-BC8A-F1C5058ACF6A}" destId="{16D2A512-E07F-4799-B784-7A33BFBDF000}" srcOrd="0" destOrd="0" presId="urn:microsoft.com/office/officeart/2018/2/layout/IconCircleList"/>
    <dgm:cxn modelId="{F098A575-6386-4AC7-912C-D30C300D5601}" type="presOf" srcId="{FFB68BEA-2366-435E-896C-FCF3DABA0C35}" destId="{FCE28AE9-75CC-483F-93C3-369693B39637}" srcOrd="0" destOrd="0" presId="urn:microsoft.com/office/officeart/2018/2/layout/IconCircleList"/>
    <dgm:cxn modelId="{09C3C576-87CE-4CAC-BDB0-D1F2818C4C17}" type="presOf" srcId="{B581F459-36F3-4B40-B9AA-B3AA713D4F1E}" destId="{FE273B46-3932-4B09-ABBE-1BA89E1A862A}" srcOrd="0" destOrd="0" presId="urn:microsoft.com/office/officeart/2018/2/layout/IconCircleList"/>
    <dgm:cxn modelId="{0A5FAD57-C913-4A02-8A3C-EF504823508C}" srcId="{38D457E8-140E-4E96-B6BF-09153047FEC8}" destId="{FFB68BEA-2366-435E-896C-FCF3DABA0C35}" srcOrd="3" destOrd="0" parTransId="{C8504174-809F-40F6-B87A-FB2677745D79}" sibTransId="{DE28FAED-8CCF-485F-9C63-664ACED23841}"/>
    <dgm:cxn modelId="{986AFC88-BE47-4495-AAFC-10CB6302559A}" srcId="{38D457E8-140E-4E96-B6BF-09153047FEC8}" destId="{B581F459-36F3-4B40-B9AA-B3AA713D4F1E}" srcOrd="0" destOrd="0" parTransId="{BE5CD7BC-D5CA-4FFB-A421-4CC88748C2FD}" sibTransId="{4C0C2FCC-2E76-4151-BC8A-F1C5058ACF6A}"/>
    <dgm:cxn modelId="{91CCB493-4D83-43F8-B10F-F68D69A3BEDF}" srcId="{38D457E8-140E-4E96-B6BF-09153047FEC8}" destId="{4B76842C-7858-4489-8F1B-8263B4E91670}" srcOrd="1" destOrd="0" parTransId="{5D998833-A201-49EA-9D6E-D7EE975D31E6}" sibTransId="{E26436E6-6789-47F7-B0B9-007C7EE59524}"/>
    <dgm:cxn modelId="{A8D3FDA1-498F-429C-BF11-00CD6B6D17CA}" type="presOf" srcId="{38D457E8-140E-4E96-B6BF-09153047FEC8}" destId="{34C59ACF-50E8-453C-BA61-A2C66CC55118}" srcOrd="0" destOrd="0" presId="urn:microsoft.com/office/officeart/2018/2/layout/IconCircleList"/>
    <dgm:cxn modelId="{8A9489A4-BCFD-40A0-A54D-75025A616E19}" srcId="{38D457E8-140E-4E96-B6BF-09153047FEC8}" destId="{26A82623-B718-44C2-96BE-B11FD061E3E3}" srcOrd="2" destOrd="0" parTransId="{CA1B3ECD-C2EB-4E6F-B098-6A8A3B6DFAEC}" sibTransId="{0F8A9BA2-1B52-4362-B685-AFB719839784}"/>
    <dgm:cxn modelId="{F9C9C8A9-848D-4E3E-A321-1C9D1375294E}" type="presOf" srcId="{0F8A9BA2-1B52-4362-B685-AFB719839784}" destId="{CED33CF6-4D6B-412E-A50E-5D78E3BD8E6E}" srcOrd="0" destOrd="0" presId="urn:microsoft.com/office/officeart/2018/2/layout/IconCircleList"/>
    <dgm:cxn modelId="{BDB1EDD6-AAF0-4849-84D0-1D6EBD467221}" type="presOf" srcId="{4B76842C-7858-4489-8F1B-8263B4E91670}" destId="{703CBDD6-9437-4253-B6E3-26664E5132C3}" srcOrd="0" destOrd="0" presId="urn:microsoft.com/office/officeart/2018/2/layout/IconCircleList"/>
    <dgm:cxn modelId="{8EB2E6DF-E45F-4CA5-A95C-54989C5817D1}" type="presOf" srcId="{E26436E6-6789-47F7-B0B9-007C7EE59524}" destId="{565A0917-A930-4B6F-A28D-580014F549B7}" srcOrd="0" destOrd="0" presId="urn:microsoft.com/office/officeart/2018/2/layout/IconCircleList"/>
    <dgm:cxn modelId="{9F7BBAF3-B48B-4829-A147-E20EA36EC71A}" type="presOf" srcId="{26A82623-B718-44C2-96BE-B11FD061E3E3}" destId="{C96BA3DD-92E1-466A-B239-C0F32B595A65}" srcOrd="0" destOrd="0" presId="urn:microsoft.com/office/officeart/2018/2/layout/IconCircleList"/>
    <dgm:cxn modelId="{ACE9ED58-DA44-4506-A5A4-19FD8DF158D0}" type="presParOf" srcId="{34C59ACF-50E8-453C-BA61-A2C66CC55118}" destId="{79E6F115-2F80-42C0-8848-2E4A151F55C2}" srcOrd="0" destOrd="0" presId="urn:microsoft.com/office/officeart/2018/2/layout/IconCircleList"/>
    <dgm:cxn modelId="{D7731216-2D85-4C72-A051-D70C7AD5FFCE}" type="presParOf" srcId="{79E6F115-2F80-42C0-8848-2E4A151F55C2}" destId="{1356BA9E-AB66-4EA1-A117-C2416CC18FD5}" srcOrd="0" destOrd="0" presId="urn:microsoft.com/office/officeart/2018/2/layout/IconCircleList"/>
    <dgm:cxn modelId="{203CBD01-00F5-4E35-BBA6-9F17D14C9126}" type="presParOf" srcId="{1356BA9E-AB66-4EA1-A117-C2416CC18FD5}" destId="{FE19525C-55FA-4803-A68D-50794C80D276}" srcOrd="0" destOrd="0" presId="urn:microsoft.com/office/officeart/2018/2/layout/IconCircleList"/>
    <dgm:cxn modelId="{EFF406ED-C674-45B6-BC50-56FE632DEF90}" type="presParOf" srcId="{1356BA9E-AB66-4EA1-A117-C2416CC18FD5}" destId="{B5EA0528-C0A3-4CF9-A18F-17F8B327920B}" srcOrd="1" destOrd="0" presId="urn:microsoft.com/office/officeart/2018/2/layout/IconCircleList"/>
    <dgm:cxn modelId="{1B18B2C9-9B69-4807-995F-07B9FCFB71A7}" type="presParOf" srcId="{1356BA9E-AB66-4EA1-A117-C2416CC18FD5}" destId="{982A24CD-A23D-4042-8400-EA76CCB9A7FB}" srcOrd="2" destOrd="0" presId="urn:microsoft.com/office/officeart/2018/2/layout/IconCircleList"/>
    <dgm:cxn modelId="{3C2142F2-B6DE-46AB-B907-0897C760E3D9}" type="presParOf" srcId="{1356BA9E-AB66-4EA1-A117-C2416CC18FD5}" destId="{FE273B46-3932-4B09-ABBE-1BA89E1A862A}" srcOrd="3" destOrd="0" presId="urn:microsoft.com/office/officeart/2018/2/layout/IconCircleList"/>
    <dgm:cxn modelId="{FB2E92CC-7B62-4E3A-B004-575E81393D80}" type="presParOf" srcId="{79E6F115-2F80-42C0-8848-2E4A151F55C2}" destId="{16D2A512-E07F-4799-B784-7A33BFBDF000}" srcOrd="1" destOrd="0" presId="urn:microsoft.com/office/officeart/2018/2/layout/IconCircleList"/>
    <dgm:cxn modelId="{77874C50-DA2D-4AB4-AFAA-8806CF42CC2C}" type="presParOf" srcId="{79E6F115-2F80-42C0-8848-2E4A151F55C2}" destId="{9BDFCF03-46A3-467B-9073-EA765EF15ABC}" srcOrd="2" destOrd="0" presId="urn:microsoft.com/office/officeart/2018/2/layout/IconCircleList"/>
    <dgm:cxn modelId="{77F2BF72-4E8F-4551-9F85-3B59E26CA556}" type="presParOf" srcId="{9BDFCF03-46A3-467B-9073-EA765EF15ABC}" destId="{D68CF0D7-4BB6-4556-9159-EF178034815D}" srcOrd="0" destOrd="0" presId="urn:microsoft.com/office/officeart/2018/2/layout/IconCircleList"/>
    <dgm:cxn modelId="{B2C3D5FE-63EB-4CD7-BB72-0DD45C8B067E}" type="presParOf" srcId="{9BDFCF03-46A3-467B-9073-EA765EF15ABC}" destId="{356FCA12-B753-4E02-B5DC-0D983EAECD4F}" srcOrd="1" destOrd="0" presId="urn:microsoft.com/office/officeart/2018/2/layout/IconCircleList"/>
    <dgm:cxn modelId="{865F67B5-C3EF-4EA0-9664-A6BA37FB4E5F}" type="presParOf" srcId="{9BDFCF03-46A3-467B-9073-EA765EF15ABC}" destId="{5271E22C-0A3B-4A78-A94E-D2630D81F58E}" srcOrd="2" destOrd="0" presId="urn:microsoft.com/office/officeart/2018/2/layout/IconCircleList"/>
    <dgm:cxn modelId="{0823E230-8D3B-42EC-9A6D-A8EEC9F959BB}" type="presParOf" srcId="{9BDFCF03-46A3-467B-9073-EA765EF15ABC}" destId="{703CBDD6-9437-4253-B6E3-26664E5132C3}" srcOrd="3" destOrd="0" presId="urn:microsoft.com/office/officeart/2018/2/layout/IconCircleList"/>
    <dgm:cxn modelId="{86685895-2EDF-497F-90D9-ACEE254A2A57}" type="presParOf" srcId="{79E6F115-2F80-42C0-8848-2E4A151F55C2}" destId="{565A0917-A930-4B6F-A28D-580014F549B7}" srcOrd="3" destOrd="0" presId="urn:microsoft.com/office/officeart/2018/2/layout/IconCircleList"/>
    <dgm:cxn modelId="{EFE98A1C-A3EC-4126-8180-E2DDD95833C4}" type="presParOf" srcId="{79E6F115-2F80-42C0-8848-2E4A151F55C2}" destId="{2D80BE49-3732-4F1A-A565-46F72CE615D6}" srcOrd="4" destOrd="0" presId="urn:microsoft.com/office/officeart/2018/2/layout/IconCircleList"/>
    <dgm:cxn modelId="{3F899351-1E8F-4DB3-89B4-C0396462E57B}" type="presParOf" srcId="{2D80BE49-3732-4F1A-A565-46F72CE615D6}" destId="{61B46B0D-6B82-4DA2-A7BF-25937883150E}" srcOrd="0" destOrd="0" presId="urn:microsoft.com/office/officeart/2018/2/layout/IconCircleList"/>
    <dgm:cxn modelId="{F0808ABF-43E2-41BC-8F52-1DE456249649}" type="presParOf" srcId="{2D80BE49-3732-4F1A-A565-46F72CE615D6}" destId="{B1387DA5-5D86-42B4-B3DC-E8B4DDEF4773}" srcOrd="1" destOrd="0" presId="urn:microsoft.com/office/officeart/2018/2/layout/IconCircleList"/>
    <dgm:cxn modelId="{C7F724DA-DF24-4C21-9E66-601C376652CB}" type="presParOf" srcId="{2D80BE49-3732-4F1A-A565-46F72CE615D6}" destId="{7385ECF8-E459-453F-8C32-D81DBAEEF4DB}" srcOrd="2" destOrd="0" presId="urn:microsoft.com/office/officeart/2018/2/layout/IconCircleList"/>
    <dgm:cxn modelId="{64A9B4CD-E359-4DA9-ABF4-440B88A13FE8}" type="presParOf" srcId="{2D80BE49-3732-4F1A-A565-46F72CE615D6}" destId="{C96BA3DD-92E1-466A-B239-C0F32B595A65}" srcOrd="3" destOrd="0" presId="urn:microsoft.com/office/officeart/2018/2/layout/IconCircleList"/>
    <dgm:cxn modelId="{791A0ED4-64CE-4629-958C-2250905F3B06}" type="presParOf" srcId="{79E6F115-2F80-42C0-8848-2E4A151F55C2}" destId="{CED33CF6-4D6B-412E-A50E-5D78E3BD8E6E}" srcOrd="5" destOrd="0" presId="urn:microsoft.com/office/officeart/2018/2/layout/IconCircleList"/>
    <dgm:cxn modelId="{FF2B4D7E-9C97-4DA5-9D19-2F88A2322EF9}" type="presParOf" srcId="{79E6F115-2F80-42C0-8848-2E4A151F55C2}" destId="{F3BFE0AF-72F8-4AD5-8FFE-8021D71AD15D}" srcOrd="6" destOrd="0" presId="urn:microsoft.com/office/officeart/2018/2/layout/IconCircleList"/>
    <dgm:cxn modelId="{B81CC235-17D0-4D40-A020-8DC80860CC52}" type="presParOf" srcId="{F3BFE0AF-72F8-4AD5-8FFE-8021D71AD15D}" destId="{52F053B5-3D56-4781-8063-B7A8510C3BBC}" srcOrd="0" destOrd="0" presId="urn:microsoft.com/office/officeart/2018/2/layout/IconCircleList"/>
    <dgm:cxn modelId="{B938249F-7D06-45BC-8662-558E8A0D6365}" type="presParOf" srcId="{F3BFE0AF-72F8-4AD5-8FFE-8021D71AD15D}" destId="{4236837F-0003-4DF5-91D3-5AFD59602C88}" srcOrd="1" destOrd="0" presId="urn:microsoft.com/office/officeart/2018/2/layout/IconCircleList"/>
    <dgm:cxn modelId="{BDC7AEC6-B59B-4BB1-9E9B-E0128E29870A}" type="presParOf" srcId="{F3BFE0AF-72F8-4AD5-8FFE-8021D71AD15D}" destId="{8C58A1D2-0709-47AE-BAE1-95961D682981}" srcOrd="2" destOrd="0" presId="urn:microsoft.com/office/officeart/2018/2/layout/IconCircleList"/>
    <dgm:cxn modelId="{27E73D85-627B-4043-B861-F09337396BCD}" type="presParOf" srcId="{F3BFE0AF-72F8-4AD5-8FFE-8021D71AD15D}" destId="{FCE28AE9-75CC-483F-93C3-369693B3963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6C93D4-5D3D-4E0C-A7BC-E7C2B842021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1399AD6-09BD-48A2-A462-FBB7F22FDAFD}">
      <dgm:prSet/>
      <dgm:spPr/>
      <dgm:t>
        <a:bodyPr/>
        <a:lstStyle/>
        <a:p>
          <a:r>
            <a:rPr lang="en-US"/>
            <a:t>This program is using the built-in Node.js library </a:t>
          </a:r>
          <a:r>
            <a:rPr lang="en-US" b="1"/>
            <a:t>'readline', </a:t>
          </a:r>
          <a:r>
            <a:rPr lang="en-US"/>
            <a:t>which allows us to read input from the command line interface.</a:t>
          </a:r>
        </a:p>
      </dgm:t>
    </dgm:pt>
    <dgm:pt modelId="{6A080274-256A-4026-BFE7-FF0A838A71DF}" type="parTrans" cxnId="{33F30294-3E36-45AF-A4C3-C6EC68FFEAE2}">
      <dgm:prSet/>
      <dgm:spPr/>
      <dgm:t>
        <a:bodyPr/>
        <a:lstStyle/>
        <a:p>
          <a:endParaRPr lang="en-US"/>
        </a:p>
      </dgm:t>
    </dgm:pt>
    <dgm:pt modelId="{AF0C26E2-6C72-4992-A8A8-E7181D997FEE}" type="sibTrans" cxnId="{33F30294-3E36-45AF-A4C3-C6EC68FFEAE2}">
      <dgm:prSet phldrT="1" phldr="0"/>
      <dgm:spPr/>
      <dgm:t>
        <a:bodyPr/>
        <a:lstStyle/>
        <a:p>
          <a:endParaRPr lang="en-US"/>
        </a:p>
      </dgm:t>
    </dgm:pt>
    <dgm:pt modelId="{3D3DCF17-45A6-4254-87C9-EAC8BE92B0D6}">
      <dgm:prSet/>
      <dgm:spPr/>
      <dgm:t>
        <a:bodyPr/>
        <a:lstStyle/>
        <a:p>
          <a:r>
            <a:rPr lang="en-US" b="1"/>
            <a:t>Promises</a:t>
          </a:r>
          <a:r>
            <a:rPr lang="en-US"/>
            <a:t> - Promises are used to handle asynchronous operations in a more readable and maintainable way. In this program, here I’m using promises to handle the user input.</a:t>
          </a:r>
        </a:p>
      </dgm:t>
    </dgm:pt>
    <dgm:pt modelId="{83BB332F-C8E1-4721-B728-0E5AA9937B3E}" type="parTrans" cxnId="{4AF95BAF-295D-45DB-909A-1D78F12E460B}">
      <dgm:prSet/>
      <dgm:spPr/>
      <dgm:t>
        <a:bodyPr/>
        <a:lstStyle/>
        <a:p>
          <a:endParaRPr lang="en-US"/>
        </a:p>
      </dgm:t>
    </dgm:pt>
    <dgm:pt modelId="{B9EA6594-BE74-4F07-A98B-2B4323319AB6}" type="sibTrans" cxnId="{4AF95BAF-295D-45DB-909A-1D78F12E460B}">
      <dgm:prSet phldrT="2" phldr="0"/>
      <dgm:spPr/>
      <dgm:t>
        <a:bodyPr/>
        <a:lstStyle/>
        <a:p>
          <a:endParaRPr lang="en-US"/>
        </a:p>
      </dgm:t>
    </dgm:pt>
    <dgm:pt modelId="{0637D645-757B-45E1-96DB-4C68E82E28EB}">
      <dgm:prSet/>
      <dgm:spPr/>
      <dgm:t>
        <a:bodyPr/>
        <a:lstStyle/>
        <a:p>
          <a:r>
            <a:rPr lang="en-US" b="1"/>
            <a:t>Regular expressions </a:t>
          </a:r>
          <a:r>
            <a:rPr lang="en-US"/>
            <a:t>- Regular expressions are patterns used to match character combinations in strings. In this program, we are using regular expressions to validate the user input.</a:t>
          </a:r>
        </a:p>
      </dgm:t>
    </dgm:pt>
    <dgm:pt modelId="{E234FDA4-BAB0-404E-8519-635995FB2100}" type="parTrans" cxnId="{C2A19A5A-C094-4565-84AE-8318D58B382B}">
      <dgm:prSet/>
      <dgm:spPr/>
      <dgm:t>
        <a:bodyPr/>
        <a:lstStyle/>
        <a:p>
          <a:endParaRPr lang="en-US"/>
        </a:p>
      </dgm:t>
    </dgm:pt>
    <dgm:pt modelId="{D938A719-A251-44E0-8425-5B7EC1E5BD96}" type="sibTrans" cxnId="{C2A19A5A-C094-4565-84AE-8318D58B382B}">
      <dgm:prSet phldrT="3" phldr="0"/>
      <dgm:spPr/>
      <dgm:t>
        <a:bodyPr/>
        <a:lstStyle/>
        <a:p>
          <a:endParaRPr lang="en-US"/>
        </a:p>
      </dgm:t>
    </dgm:pt>
    <dgm:pt modelId="{35B2A1F7-C45C-49B0-A959-A278F0F4FEA1}" type="pres">
      <dgm:prSet presAssocID="{606C93D4-5D3D-4E0C-A7BC-E7C2B842021C}" presName="hierChild1" presStyleCnt="0">
        <dgm:presLayoutVars>
          <dgm:chPref val="1"/>
          <dgm:dir/>
          <dgm:animOne val="branch"/>
          <dgm:animLvl val="lvl"/>
          <dgm:resizeHandles/>
        </dgm:presLayoutVars>
      </dgm:prSet>
      <dgm:spPr/>
    </dgm:pt>
    <dgm:pt modelId="{D3A1DCC6-76EA-4D55-AD2E-8D805814348B}" type="pres">
      <dgm:prSet presAssocID="{A1399AD6-09BD-48A2-A462-FBB7F22FDAFD}" presName="hierRoot1" presStyleCnt="0"/>
      <dgm:spPr/>
    </dgm:pt>
    <dgm:pt modelId="{240FD368-1C0C-40D4-B234-0CDCDFD5D41C}" type="pres">
      <dgm:prSet presAssocID="{A1399AD6-09BD-48A2-A462-FBB7F22FDAFD}" presName="composite" presStyleCnt="0"/>
      <dgm:spPr/>
    </dgm:pt>
    <dgm:pt modelId="{59D7B650-405A-48A7-A0BA-3550C0856E54}" type="pres">
      <dgm:prSet presAssocID="{A1399AD6-09BD-48A2-A462-FBB7F22FDAFD}" presName="background" presStyleLbl="node0" presStyleIdx="0" presStyleCnt="3"/>
      <dgm:spPr/>
    </dgm:pt>
    <dgm:pt modelId="{44E4B582-3828-43C1-8E3A-0D4626E3CF6D}" type="pres">
      <dgm:prSet presAssocID="{A1399AD6-09BD-48A2-A462-FBB7F22FDAFD}" presName="text" presStyleLbl="fgAcc0" presStyleIdx="0" presStyleCnt="3">
        <dgm:presLayoutVars>
          <dgm:chPref val="3"/>
        </dgm:presLayoutVars>
      </dgm:prSet>
      <dgm:spPr/>
    </dgm:pt>
    <dgm:pt modelId="{4DB29EDB-9CCF-47DA-B891-797C4C98D7A2}" type="pres">
      <dgm:prSet presAssocID="{A1399AD6-09BD-48A2-A462-FBB7F22FDAFD}" presName="hierChild2" presStyleCnt="0"/>
      <dgm:spPr/>
    </dgm:pt>
    <dgm:pt modelId="{16E245B5-C7AC-49FB-B0F0-7D34288FB7E4}" type="pres">
      <dgm:prSet presAssocID="{3D3DCF17-45A6-4254-87C9-EAC8BE92B0D6}" presName="hierRoot1" presStyleCnt="0"/>
      <dgm:spPr/>
    </dgm:pt>
    <dgm:pt modelId="{DF72D880-BEBB-4348-85A8-FB1DF8ACB9A0}" type="pres">
      <dgm:prSet presAssocID="{3D3DCF17-45A6-4254-87C9-EAC8BE92B0D6}" presName="composite" presStyleCnt="0"/>
      <dgm:spPr/>
    </dgm:pt>
    <dgm:pt modelId="{BB189DFF-B7BC-4E53-9622-7C14C6CE9AB9}" type="pres">
      <dgm:prSet presAssocID="{3D3DCF17-45A6-4254-87C9-EAC8BE92B0D6}" presName="background" presStyleLbl="node0" presStyleIdx="1" presStyleCnt="3"/>
      <dgm:spPr/>
    </dgm:pt>
    <dgm:pt modelId="{4E498E99-7AAB-41E2-85C1-647FB36974C2}" type="pres">
      <dgm:prSet presAssocID="{3D3DCF17-45A6-4254-87C9-EAC8BE92B0D6}" presName="text" presStyleLbl="fgAcc0" presStyleIdx="1" presStyleCnt="3">
        <dgm:presLayoutVars>
          <dgm:chPref val="3"/>
        </dgm:presLayoutVars>
      </dgm:prSet>
      <dgm:spPr/>
    </dgm:pt>
    <dgm:pt modelId="{06F80AE7-378F-42AA-A8B1-74278A80F63E}" type="pres">
      <dgm:prSet presAssocID="{3D3DCF17-45A6-4254-87C9-EAC8BE92B0D6}" presName="hierChild2" presStyleCnt="0"/>
      <dgm:spPr/>
    </dgm:pt>
    <dgm:pt modelId="{96C06118-19E6-4A95-B043-6B60D2212EA8}" type="pres">
      <dgm:prSet presAssocID="{0637D645-757B-45E1-96DB-4C68E82E28EB}" presName="hierRoot1" presStyleCnt="0"/>
      <dgm:spPr/>
    </dgm:pt>
    <dgm:pt modelId="{8E9940BF-CB7E-4724-B669-86A98BDEA5F2}" type="pres">
      <dgm:prSet presAssocID="{0637D645-757B-45E1-96DB-4C68E82E28EB}" presName="composite" presStyleCnt="0"/>
      <dgm:spPr/>
    </dgm:pt>
    <dgm:pt modelId="{48B815EB-CDD1-41F8-94AF-33919DBB8804}" type="pres">
      <dgm:prSet presAssocID="{0637D645-757B-45E1-96DB-4C68E82E28EB}" presName="background" presStyleLbl="node0" presStyleIdx="2" presStyleCnt="3"/>
      <dgm:spPr/>
    </dgm:pt>
    <dgm:pt modelId="{AA26BE75-1813-4189-9303-DFE56861D6E6}" type="pres">
      <dgm:prSet presAssocID="{0637D645-757B-45E1-96DB-4C68E82E28EB}" presName="text" presStyleLbl="fgAcc0" presStyleIdx="2" presStyleCnt="3">
        <dgm:presLayoutVars>
          <dgm:chPref val="3"/>
        </dgm:presLayoutVars>
      </dgm:prSet>
      <dgm:spPr/>
    </dgm:pt>
    <dgm:pt modelId="{1C835182-515E-4FB5-BCE5-E6C8C4DDE8D1}" type="pres">
      <dgm:prSet presAssocID="{0637D645-757B-45E1-96DB-4C68E82E28EB}" presName="hierChild2" presStyleCnt="0"/>
      <dgm:spPr/>
    </dgm:pt>
  </dgm:ptLst>
  <dgm:cxnLst>
    <dgm:cxn modelId="{DEFB1526-FCEF-40BD-8118-32487E626D7B}" type="presOf" srcId="{A1399AD6-09BD-48A2-A462-FBB7F22FDAFD}" destId="{44E4B582-3828-43C1-8E3A-0D4626E3CF6D}" srcOrd="0" destOrd="0" presId="urn:microsoft.com/office/officeart/2005/8/layout/hierarchy1"/>
    <dgm:cxn modelId="{C3987878-822A-431B-A32C-BEAC7EB0E711}" type="presOf" srcId="{3D3DCF17-45A6-4254-87C9-EAC8BE92B0D6}" destId="{4E498E99-7AAB-41E2-85C1-647FB36974C2}" srcOrd="0" destOrd="0" presId="urn:microsoft.com/office/officeart/2005/8/layout/hierarchy1"/>
    <dgm:cxn modelId="{C2A19A5A-C094-4565-84AE-8318D58B382B}" srcId="{606C93D4-5D3D-4E0C-A7BC-E7C2B842021C}" destId="{0637D645-757B-45E1-96DB-4C68E82E28EB}" srcOrd="2" destOrd="0" parTransId="{E234FDA4-BAB0-404E-8519-635995FB2100}" sibTransId="{D938A719-A251-44E0-8425-5B7EC1E5BD96}"/>
    <dgm:cxn modelId="{9FD15687-702C-4901-B5B6-160F86DEEECC}" type="presOf" srcId="{606C93D4-5D3D-4E0C-A7BC-E7C2B842021C}" destId="{35B2A1F7-C45C-49B0-A959-A278F0F4FEA1}" srcOrd="0" destOrd="0" presId="urn:microsoft.com/office/officeart/2005/8/layout/hierarchy1"/>
    <dgm:cxn modelId="{33F30294-3E36-45AF-A4C3-C6EC68FFEAE2}" srcId="{606C93D4-5D3D-4E0C-A7BC-E7C2B842021C}" destId="{A1399AD6-09BD-48A2-A462-FBB7F22FDAFD}" srcOrd="0" destOrd="0" parTransId="{6A080274-256A-4026-BFE7-FF0A838A71DF}" sibTransId="{AF0C26E2-6C72-4992-A8A8-E7181D997FEE}"/>
    <dgm:cxn modelId="{2EE60196-3EF7-443D-8584-F183286F8E3C}" type="presOf" srcId="{0637D645-757B-45E1-96DB-4C68E82E28EB}" destId="{AA26BE75-1813-4189-9303-DFE56861D6E6}" srcOrd="0" destOrd="0" presId="urn:microsoft.com/office/officeart/2005/8/layout/hierarchy1"/>
    <dgm:cxn modelId="{4AF95BAF-295D-45DB-909A-1D78F12E460B}" srcId="{606C93D4-5D3D-4E0C-A7BC-E7C2B842021C}" destId="{3D3DCF17-45A6-4254-87C9-EAC8BE92B0D6}" srcOrd="1" destOrd="0" parTransId="{83BB332F-C8E1-4721-B728-0E5AA9937B3E}" sibTransId="{B9EA6594-BE74-4F07-A98B-2B4323319AB6}"/>
    <dgm:cxn modelId="{F99A3C39-D8D6-48CF-B2B5-63B1730B3DEF}" type="presParOf" srcId="{35B2A1F7-C45C-49B0-A959-A278F0F4FEA1}" destId="{D3A1DCC6-76EA-4D55-AD2E-8D805814348B}" srcOrd="0" destOrd="0" presId="urn:microsoft.com/office/officeart/2005/8/layout/hierarchy1"/>
    <dgm:cxn modelId="{E61E77D6-05E5-48CD-8BD8-557E285FCFD7}" type="presParOf" srcId="{D3A1DCC6-76EA-4D55-AD2E-8D805814348B}" destId="{240FD368-1C0C-40D4-B234-0CDCDFD5D41C}" srcOrd="0" destOrd="0" presId="urn:microsoft.com/office/officeart/2005/8/layout/hierarchy1"/>
    <dgm:cxn modelId="{8779568F-5749-4035-8E93-B373C43E26EE}" type="presParOf" srcId="{240FD368-1C0C-40D4-B234-0CDCDFD5D41C}" destId="{59D7B650-405A-48A7-A0BA-3550C0856E54}" srcOrd="0" destOrd="0" presId="urn:microsoft.com/office/officeart/2005/8/layout/hierarchy1"/>
    <dgm:cxn modelId="{6B813BD0-D2D6-484E-9F81-C722FB23EAB7}" type="presParOf" srcId="{240FD368-1C0C-40D4-B234-0CDCDFD5D41C}" destId="{44E4B582-3828-43C1-8E3A-0D4626E3CF6D}" srcOrd="1" destOrd="0" presId="urn:microsoft.com/office/officeart/2005/8/layout/hierarchy1"/>
    <dgm:cxn modelId="{B5BF9300-0EB4-4535-9F7D-48A918A13A48}" type="presParOf" srcId="{D3A1DCC6-76EA-4D55-AD2E-8D805814348B}" destId="{4DB29EDB-9CCF-47DA-B891-797C4C98D7A2}" srcOrd="1" destOrd="0" presId="urn:microsoft.com/office/officeart/2005/8/layout/hierarchy1"/>
    <dgm:cxn modelId="{D0C5537D-169B-49DA-B9B1-7D0BA2366F35}" type="presParOf" srcId="{35B2A1F7-C45C-49B0-A959-A278F0F4FEA1}" destId="{16E245B5-C7AC-49FB-B0F0-7D34288FB7E4}" srcOrd="1" destOrd="0" presId="urn:microsoft.com/office/officeart/2005/8/layout/hierarchy1"/>
    <dgm:cxn modelId="{C75C2780-5A4B-4BD5-98F4-33705767AEA8}" type="presParOf" srcId="{16E245B5-C7AC-49FB-B0F0-7D34288FB7E4}" destId="{DF72D880-BEBB-4348-85A8-FB1DF8ACB9A0}" srcOrd="0" destOrd="0" presId="urn:microsoft.com/office/officeart/2005/8/layout/hierarchy1"/>
    <dgm:cxn modelId="{67DCFAD1-E10A-469F-B3FF-8FC27B15B9D4}" type="presParOf" srcId="{DF72D880-BEBB-4348-85A8-FB1DF8ACB9A0}" destId="{BB189DFF-B7BC-4E53-9622-7C14C6CE9AB9}" srcOrd="0" destOrd="0" presId="urn:microsoft.com/office/officeart/2005/8/layout/hierarchy1"/>
    <dgm:cxn modelId="{F50681BC-EFE0-4EF6-AB22-854CCCFEF358}" type="presParOf" srcId="{DF72D880-BEBB-4348-85A8-FB1DF8ACB9A0}" destId="{4E498E99-7AAB-41E2-85C1-647FB36974C2}" srcOrd="1" destOrd="0" presId="urn:microsoft.com/office/officeart/2005/8/layout/hierarchy1"/>
    <dgm:cxn modelId="{A657296D-D7AD-4A5B-B1B7-4F7305892D79}" type="presParOf" srcId="{16E245B5-C7AC-49FB-B0F0-7D34288FB7E4}" destId="{06F80AE7-378F-42AA-A8B1-74278A80F63E}" srcOrd="1" destOrd="0" presId="urn:microsoft.com/office/officeart/2005/8/layout/hierarchy1"/>
    <dgm:cxn modelId="{60F9AF1A-E21C-4F77-B044-B887F2BFDE28}" type="presParOf" srcId="{35B2A1F7-C45C-49B0-A959-A278F0F4FEA1}" destId="{96C06118-19E6-4A95-B043-6B60D2212EA8}" srcOrd="2" destOrd="0" presId="urn:microsoft.com/office/officeart/2005/8/layout/hierarchy1"/>
    <dgm:cxn modelId="{99D91267-0D2F-4927-842C-D7F24F4DB38E}" type="presParOf" srcId="{96C06118-19E6-4A95-B043-6B60D2212EA8}" destId="{8E9940BF-CB7E-4724-B669-86A98BDEA5F2}" srcOrd="0" destOrd="0" presId="urn:microsoft.com/office/officeart/2005/8/layout/hierarchy1"/>
    <dgm:cxn modelId="{CC477BB0-6ADB-41B0-9405-C11B2DB7A3F5}" type="presParOf" srcId="{8E9940BF-CB7E-4724-B669-86A98BDEA5F2}" destId="{48B815EB-CDD1-41F8-94AF-33919DBB8804}" srcOrd="0" destOrd="0" presId="urn:microsoft.com/office/officeart/2005/8/layout/hierarchy1"/>
    <dgm:cxn modelId="{DAABDF16-5C3C-470C-86EC-8BF0FCAABFDC}" type="presParOf" srcId="{8E9940BF-CB7E-4724-B669-86A98BDEA5F2}" destId="{AA26BE75-1813-4189-9303-DFE56861D6E6}" srcOrd="1" destOrd="0" presId="urn:microsoft.com/office/officeart/2005/8/layout/hierarchy1"/>
    <dgm:cxn modelId="{3BABD65C-CC4B-42C2-8DB1-A8CC043A8056}" type="presParOf" srcId="{96C06118-19E6-4A95-B043-6B60D2212EA8}" destId="{1C835182-515E-4FB5-BCE5-E6C8C4DDE8D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9525C-55FA-4803-A68D-50794C80D276}">
      <dsp:nvSpPr>
        <dsp:cNvPr id="0" name=""/>
        <dsp:cNvSpPr/>
      </dsp:nvSpPr>
      <dsp:spPr>
        <a:xfrm>
          <a:off x="282221" y="159118"/>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A0528-C0A3-4CF9-A18F-17F8B327920B}">
      <dsp:nvSpPr>
        <dsp:cNvPr id="0" name=""/>
        <dsp:cNvSpPr/>
      </dsp:nvSpPr>
      <dsp:spPr>
        <a:xfrm>
          <a:off x="570337" y="447234"/>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273B46-3932-4B09-ABBE-1BA89E1A862A}">
      <dsp:nvSpPr>
        <dsp:cNvPr id="0" name=""/>
        <dsp:cNvSpPr/>
      </dsp:nvSpPr>
      <dsp:spPr>
        <a:xfrm>
          <a:off x="1948202"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a:t>Objective</a:t>
          </a:r>
          <a:endParaRPr lang="en-US" sz="2400" kern="1200"/>
        </a:p>
      </dsp:txBody>
      <dsp:txXfrm>
        <a:off x="1948202" y="159118"/>
        <a:ext cx="3233964" cy="1371985"/>
      </dsp:txXfrm>
    </dsp:sp>
    <dsp:sp modelId="{D68CF0D7-4BB6-4556-9159-EF178034815D}">
      <dsp:nvSpPr>
        <dsp:cNvPr id="0" name=""/>
        <dsp:cNvSpPr/>
      </dsp:nvSpPr>
      <dsp:spPr>
        <a:xfrm>
          <a:off x="5745661" y="159118"/>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6FCA12-B753-4E02-B5DC-0D983EAECD4F}">
      <dsp:nvSpPr>
        <dsp:cNvPr id="0" name=""/>
        <dsp:cNvSpPr/>
      </dsp:nvSpPr>
      <dsp:spPr>
        <a:xfrm>
          <a:off x="6033778" y="447234"/>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3CBDD6-9437-4253-B6E3-26664E5132C3}">
      <dsp:nvSpPr>
        <dsp:cNvPr id="0" name=""/>
        <dsp:cNvSpPr/>
      </dsp:nvSpPr>
      <dsp:spPr>
        <a:xfrm>
          <a:off x="7411643"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a:t>Problem Statement</a:t>
          </a:r>
          <a:endParaRPr lang="en-US" sz="2400" kern="1200"/>
        </a:p>
      </dsp:txBody>
      <dsp:txXfrm>
        <a:off x="7411643" y="159118"/>
        <a:ext cx="3233964" cy="1371985"/>
      </dsp:txXfrm>
    </dsp:sp>
    <dsp:sp modelId="{61B46B0D-6B82-4DA2-A7BF-25937883150E}">
      <dsp:nvSpPr>
        <dsp:cNvPr id="0" name=""/>
        <dsp:cNvSpPr/>
      </dsp:nvSpPr>
      <dsp:spPr>
        <a:xfrm>
          <a:off x="282221" y="2158301"/>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387DA5-5D86-42B4-B3DC-E8B4DDEF4773}">
      <dsp:nvSpPr>
        <dsp:cNvPr id="0" name=""/>
        <dsp:cNvSpPr/>
      </dsp:nvSpPr>
      <dsp:spPr>
        <a:xfrm>
          <a:off x="570337" y="2446418"/>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6BA3DD-92E1-466A-B239-C0F32B595A65}">
      <dsp:nvSpPr>
        <dsp:cNvPr id="0" name=""/>
        <dsp:cNvSpPr/>
      </dsp:nvSpPr>
      <dsp:spPr>
        <a:xfrm>
          <a:off x="1948202"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a:t>Implementation</a:t>
          </a:r>
          <a:endParaRPr lang="en-US" sz="2400" kern="1200"/>
        </a:p>
      </dsp:txBody>
      <dsp:txXfrm>
        <a:off x="1948202" y="2158301"/>
        <a:ext cx="3233964" cy="1371985"/>
      </dsp:txXfrm>
    </dsp:sp>
    <dsp:sp modelId="{52F053B5-3D56-4781-8063-B7A8510C3BBC}">
      <dsp:nvSpPr>
        <dsp:cNvPr id="0" name=""/>
        <dsp:cNvSpPr/>
      </dsp:nvSpPr>
      <dsp:spPr>
        <a:xfrm>
          <a:off x="5745661" y="2158301"/>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6837F-0003-4DF5-91D3-5AFD59602C88}">
      <dsp:nvSpPr>
        <dsp:cNvPr id="0" name=""/>
        <dsp:cNvSpPr/>
      </dsp:nvSpPr>
      <dsp:spPr>
        <a:xfrm>
          <a:off x="6033778" y="2446418"/>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E28AE9-75CC-483F-93C3-369693B39637}">
      <dsp:nvSpPr>
        <dsp:cNvPr id="0" name=""/>
        <dsp:cNvSpPr/>
      </dsp:nvSpPr>
      <dsp:spPr>
        <a:xfrm>
          <a:off x="7411643"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a:t>Input &amp; Output</a:t>
          </a:r>
          <a:endParaRPr lang="en-US" sz="2400" kern="1200"/>
        </a:p>
      </dsp:txBody>
      <dsp:txXfrm>
        <a:off x="7411643" y="2158301"/>
        <a:ext cx="3233964" cy="1371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7B650-405A-48A7-A0BA-3550C0856E54}">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E4B582-3828-43C1-8E3A-0D4626E3CF6D}">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This program is using the built-in Node.js library </a:t>
          </a:r>
          <a:r>
            <a:rPr lang="en-US" sz="1600" b="1" kern="1200"/>
            <a:t>'readline', </a:t>
          </a:r>
          <a:r>
            <a:rPr lang="en-US" sz="1600" kern="1200"/>
            <a:t>which allows us to read input from the command line interface.</a:t>
          </a:r>
        </a:p>
      </dsp:txBody>
      <dsp:txXfrm>
        <a:off x="398656" y="1088253"/>
        <a:ext cx="2959127" cy="1837317"/>
      </dsp:txXfrm>
    </dsp:sp>
    <dsp:sp modelId="{BB189DFF-B7BC-4E53-9622-7C14C6CE9AB9}">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498E99-7AAB-41E2-85C1-647FB36974C2}">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Promises</a:t>
          </a:r>
          <a:r>
            <a:rPr lang="en-US" sz="1600" kern="1200"/>
            <a:t> - Promises are used to handle asynchronous operations in a more readable and maintainable way. In this program, here I’m using promises to handle the user input.</a:t>
          </a:r>
        </a:p>
      </dsp:txBody>
      <dsp:txXfrm>
        <a:off x="4155097" y="1088253"/>
        <a:ext cx="2959127" cy="1837317"/>
      </dsp:txXfrm>
    </dsp:sp>
    <dsp:sp modelId="{48B815EB-CDD1-41F8-94AF-33919DBB8804}">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26BE75-1813-4189-9303-DFE56861D6E6}">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Regular expressions </a:t>
          </a:r>
          <a:r>
            <a:rPr lang="en-US" sz="1600" kern="1200"/>
            <a:t>- Regular expressions are patterns used to match character combinations in strings. In this program, we are using regular expressions to validate the user input.</a:t>
          </a:r>
        </a:p>
      </dsp:txBody>
      <dsp:txXfrm>
        <a:off x="7911539" y="1088253"/>
        <a:ext cx="2959127" cy="183731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2/12/2024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0B92D7-4B1E-EBF8-5955-847665EE3341}"/>
              </a:ext>
            </a:extLst>
          </p:cNvPr>
          <p:cNvSpPr>
            <a:spLocks noGrp="1"/>
          </p:cNvSpPr>
          <p:nvPr>
            <p:ph type="sldNum" sz="quarter" idx="4"/>
          </p:nvPr>
        </p:nvSpPr>
        <p:spPr/>
        <p:txBody>
          <a:bodyPr/>
          <a:lstStyle/>
          <a:p>
            <a:fld id="{58B792A5-9BAE-6942-BFE1-9FCDB51EA51E}" type="slidenum">
              <a:rPr lang="en-US" smtClean="0"/>
              <a:pPr/>
              <a:t>1</a:t>
            </a:fld>
            <a:endParaRPr lang="en-US" dirty="0"/>
          </a:p>
        </p:txBody>
      </p:sp>
    </p:spTree>
    <p:extLst>
      <p:ext uri="{BB962C8B-B14F-4D97-AF65-F5344CB8AC3E}">
        <p14:creationId xmlns:p14="http://schemas.microsoft.com/office/powerpoint/2010/main" val="39481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57CA40F-9FE9-7744-B204-8FCBACE48010}"/>
              </a:ext>
            </a:extLst>
          </p:cNvPr>
          <p:cNvSpPr>
            <a:spLocks noGrp="1"/>
          </p:cNvSpPr>
          <p:nvPr>
            <p:ph type="ctrTitle"/>
          </p:nvPr>
        </p:nvSpPr>
        <p:spPr>
          <a:xfrm>
            <a:off x="838199" y="1320126"/>
            <a:ext cx="3806729" cy="3072359"/>
          </a:xfrm>
        </p:spPr>
        <p:txBody>
          <a:bodyPr vert="horz" lIns="91440" tIns="45720" rIns="91440" bIns="45720" rtlCol="0" anchor="t">
            <a:normAutofit/>
          </a:bodyPr>
          <a:lstStyle/>
          <a:p>
            <a:pPr>
              <a:lnSpc>
                <a:spcPct val="90000"/>
              </a:lnSpc>
            </a:pPr>
            <a:r>
              <a:rPr lang="en-US" sz="4000" kern="1200">
                <a:solidFill>
                  <a:schemeClr val="tx1"/>
                </a:solidFill>
                <a:latin typeface="+mj-lt"/>
                <a:ea typeface="+mj-ea"/>
                <a:cs typeface="+mj-cs"/>
              </a:rPr>
              <a:t>      Loan Application</a:t>
            </a:r>
          </a:p>
        </p:txBody>
      </p:sp>
      <p:sp>
        <p:nvSpPr>
          <p:cNvPr id="10" name="Subtitle 9">
            <a:extLst>
              <a:ext uri="{FF2B5EF4-FFF2-40B4-BE49-F238E27FC236}">
                <a16:creationId xmlns:a16="http://schemas.microsoft.com/office/drawing/2014/main" id="{2058BD38-A50C-3849-AE70-7E887EE030C3}"/>
              </a:ext>
            </a:extLst>
          </p:cNvPr>
          <p:cNvSpPr>
            <a:spLocks noGrp="1"/>
          </p:cNvSpPr>
          <p:nvPr>
            <p:ph type="subTitle" idx="1"/>
          </p:nvPr>
        </p:nvSpPr>
        <p:spPr>
          <a:xfrm>
            <a:off x="838201" y="4515901"/>
            <a:ext cx="3806727" cy="1407511"/>
          </a:xfrm>
        </p:spPr>
        <p:txBody>
          <a:bodyPr vert="horz" lIns="91440" tIns="45720" rIns="91440" bIns="45720" rtlCol="0" anchor="ctr">
            <a:normAutofit/>
          </a:bodyPr>
          <a:lstStyle/>
          <a:p>
            <a:pPr>
              <a:lnSpc>
                <a:spcPct val="90000"/>
              </a:lnSpc>
            </a:pPr>
            <a:r>
              <a:rPr lang="en-US" sz="2000" kern="1200">
                <a:solidFill>
                  <a:schemeClr val="tx1"/>
                </a:solidFill>
                <a:latin typeface="+mn-lt"/>
                <a:ea typeface="+mn-ea"/>
                <a:cs typeface="+mn-cs"/>
              </a:rPr>
              <a:t>February 02, 2024</a:t>
            </a:r>
          </a:p>
        </p:txBody>
      </p:sp>
      <p:pic>
        <p:nvPicPr>
          <p:cNvPr id="53" name="Picture 43">
            <a:extLst>
              <a:ext uri="{FF2B5EF4-FFF2-40B4-BE49-F238E27FC236}">
                <a16:creationId xmlns:a16="http://schemas.microsoft.com/office/drawing/2014/main" id="{9BE6E1B4-6EEA-DBE8-83B8-5E211F47BD8A}"/>
              </a:ext>
            </a:extLst>
          </p:cNvPr>
          <p:cNvPicPr>
            <a:picLocks noChangeAspect="1"/>
          </p:cNvPicPr>
          <p:nvPr/>
        </p:nvPicPr>
        <p:blipFill rotWithShape="1">
          <a:blip r:embed="rId2"/>
          <a:srcRect l="26626" r="3816" b="-1"/>
          <a:stretch/>
        </p:blipFill>
        <p:spPr>
          <a:xfrm>
            <a:off x="6198778" y="787115"/>
            <a:ext cx="4470718" cy="5141910"/>
          </a:xfrm>
          <a:prstGeom prst="rect">
            <a:avLst/>
          </a:prstGeom>
        </p:spPr>
      </p:pic>
      <p:grpSp>
        <p:nvGrpSpPr>
          <p:cNvPr id="58" name="Group 57">
            <a:extLst>
              <a:ext uri="{FF2B5EF4-FFF2-40B4-BE49-F238E27FC236}">
                <a16:creationId xmlns:a16="http://schemas.microsoft.com/office/drawing/2014/main" id="{71E4E172-1EA7-E251-8265-AD4D673154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59" name="Rectangle 58">
              <a:extLst>
                <a:ext uri="{FF2B5EF4-FFF2-40B4-BE49-F238E27FC236}">
                  <a16:creationId xmlns:a16="http://schemas.microsoft.com/office/drawing/2014/main" id="{B36EE4C1-7905-4652-A645-D2C3112E2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B2D6870-BDC0-AE8B-A7F5-D570327D12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276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643B7F-691B-5492-94DD-B91119DD2DE5}"/>
              </a:ext>
            </a:extLst>
          </p:cNvPr>
          <p:cNvSpPr>
            <a:spLocks noGrp="1"/>
          </p:cNvSpPr>
          <p:nvPr>
            <p:ph type="ctrTitle"/>
          </p:nvPr>
        </p:nvSpPr>
        <p:spPr>
          <a:xfrm>
            <a:off x="1383564" y="348865"/>
            <a:ext cx="9718111" cy="1576446"/>
          </a:xfrm>
        </p:spPr>
        <p:txBody>
          <a:bodyPr vert="horz" lIns="91440" tIns="45720" rIns="91440" bIns="45720" rtlCol="0" anchor="ctr">
            <a:normAutofit/>
          </a:bodyPr>
          <a:lstStyle/>
          <a:p>
            <a:pPr>
              <a:lnSpc>
                <a:spcPct val="90000"/>
              </a:lnSpc>
            </a:pPr>
            <a:r>
              <a:rPr lang="en-US" sz="4000" kern="1200">
                <a:solidFill>
                  <a:srgbClr val="FFFFFF"/>
                </a:solidFill>
                <a:latin typeface="+mj-lt"/>
                <a:ea typeface="+mj-ea"/>
                <a:cs typeface="+mj-cs"/>
              </a:rPr>
              <a:t>Agenda</a:t>
            </a:r>
          </a:p>
        </p:txBody>
      </p:sp>
      <p:sp>
        <p:nvSpPr>
          <p:cNvPr id="4" name="Slide Number Placeholder 3">
            <a:extLst>
              <a:ext uri="{FF2B5EF4-FFF2-40B4-BE49-F238E27FC236}">
                <a16:creationId xmlns:a16="http://schemas.microsoft.com/office/drawing/2014/main" id="{DE79017E-C128-AEF0-1ADD-77B58B47E6CE}"/>
              </a:ext>
            </a:extLst>
          </p:cNvPr>
          <p:cNvSpPr>
            <a:spLocks noGrp="1"/>
          </p:cNvSpPr>
          <p:nvPr>
            <p:ph type="sldNum" sz="quarter" idx="14"/>
          </p:nvPr>
        </p:nvSpPr>
        <p:spPr>
          <a:xfrm>
            <a:off x="11704320" y="6455664"/>
            <a:ext cx="448056" cy="365125"/>
          </a:xfrm>
        </p:spPr>
        <p:txBody>
          <a:bodyPr vert="horz" lIns="91440" tIns="45720" rIns="91440" bIns="45720" rtlCol="0" anchor="ctr">
            <a:normAutofit/>
          </a:bodyPr>
          <a:lstStyle/>
          <a:p>
            <a:pPr>
              <a:spcAft>
                <a:spcPts val="600"/>
              </a:spcAft>
            </a:pPr>
            <a:fld id="{58B792A5-9BAE-6942-BFE1-9FCDB51EA51E}" type="slidenum">
              <a:rPr lang="en-US" sz="1100">
                <a:solidFill>
                  <a:schemeClr val="tx1">
                    <a:lumMod val="50000"/>
                    <a:lumOff val="50000"/>
                  </a:schemeClr>
                </a:solidFill>
                <a:latin typeface="+mn-lt"/>
              </a:rPr>
              <a:pPr>
                <a:spcAft>
                  <a:spcPts val="600"/>
                </a:spcAft>
              </a:pPr>
              <a:t>3</a:t>
            </a:fld>
            <a:endParaRPr lang="en-US" sz="1100">
              <a:solidFill>
                <a:schemeClr val="tx1">
                  <a:lumMod val="50000"/>
                  <a:lumOff val="50000"/>
                </a:schemeClr>
              </a:solidFill>
              <a:latin typeface="+mn-lt"/>
            </a:endParaRPr>
          </a:p>
        </p:txBody>
      </p:sp>
      <p:graphicFrame>
        <p:nvGraphicFramePr>
          <p:cNvPr id="27" name="Text Placeholder 2">
            <a:extLst>
              <a:ext uri="{FF2B5EF4-FFF2-40B4-BE49-F238E27FC236}">
                <a16:creationId xmlns:a16="http://schemas.microsoft.com/office/drawing/2014/main" id="{4A56B293-27C0-EEF1-5623-ED98FBF5601D}"/>
              </a:ext>
            </a:extLst>
          </p:cNvPr>
          <p:cNvGraphicFramePr/>
          <p:nvPr>
            <p:extLst>
              <p:ext uri="{D42A27DB-BD31-4B8C-83A1-F6EECF244321}">
                <p14:modId xmlns:p14="http://schemas.microsoft.com/office/powerpoint/2010/main" val="298879824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178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E7326E8-30AC-6E45-A2A8-13AFEFD59928}"/>
              </a:ext>
            </a:extLst>
          </p:cNvPr>
          <p:cNvSpPr>
            <a:spLocks noGrp="1"/>
          </p:cNvSpPr>
          <p:nvPr>
            <p:ph type="ctrTitle"/>
          </p:nvPr>
        </p:nvSpPr>
        <p:spPr>
          <a:xfrm>
            <a:off x="1314824" y="735106"/>
            <a:ext cx="10053763" cy="2928470"/>
          </a:xfrm>
        </p:spPr>
        <p:txBody>
          <a:bodyPr vert="horz" lIns="91440" tIns="45720" rIns="91440" bIns="45720" rtlCol="0" anchor="b">
            <a:normAutofit/>
          </a:bodyPr>
          <a:lstStyle/>
          <a:p>
            <a:pPr>
              <a:lnSpc>
                <a:spcPct val="90000"/>
              </a:lnSpc>
            </a:pPr>
            <a:r>
              <a:rPr lang="en-US" sz="2300" kern="1200">
                <a:solidFill>
                  <a:srgbClr val="FFFFFF"/>
                </a:solidFill>
                <a:latin typeface="+mj-lt"/>
                <a:ea typeface="+mj-ea"/>
                <a:cs typeface="+mj-cs"/>
              </a:rPr>
              <a:t>The primary aim of this project is to create a console-based NodeJS application for Loan Application . It enables</a:t>
            </a:r>
            <a:br>
              <a:rPr lang="en-US" sz="2300" kern="1200">
                <a:solidFill>
                  <a:srgbClr val="FFFFFF"/>
                </a:solidFill>
                <a:latin typeface="+mj-lt"/>
                <a:ea typeface="+mj-ea"/>
                <a:cs typeface="+mj-cs"/>
              </a:rPr>
            </a:br>
            <a:r>
              <a:rPr lang="en-US" sz="2300" kern="1200">
                <a:solidFill>
                  <a:srgbClr val="FFFFFF"/>
                </a:solidFill>
                <a:latin typeface="+mj-lt"/>
                <a:ea typeface="+mj-ea"/>
                <a:cs typeface="+mj-cs"/>
              </a:rPr>
              <a:t> </a:t>
            </a:r>
            <a:br>
              <a:rPr lang="en-US" sz="2300" kern="1200">
                <a:solidFill>
                  <a:srgbClr val="FFFFFF"/>
                </a:solidFill>
                <a:latin typeface="+mj-lt"/>
                <a:ea typeface="+mj-ea"/>
                <a:cs typeface="+mj-cs"/>
              </a:rPr>
            </a:br>
            <a:r>
              <a:rPr lang="en-US" sz="2300" kern="1200">
                <a:solidFill>
                  <a:srgbClr val="FFFFFF"/>
                </a:solidFill>
                <a:latin typeface="+mj-lt"/>
                <a:ea typeface="+mj-ea"/>
                <a:cs typeface="+mj-cs"/>
              </a:rPr>
              <a:t>users to Submit the details for Loan approval. Here I am taking  input as First name, Last name, Father Name and Company Name etc.</a:t>
            </a:r>
            <a:br>
              <a:rPr lang="en-US" sz="2300" kern="1200">
                <a:solidFill>
                  <a:srgbClr val="FFFFFF"/>
                </a:solidFill>
                <a:latin typeface="+mj-lt"/>
                <a:ea typeface="+mj-ea"/>
                <a:cs typeface="+mj-cs"/>
              </a:rPr>
            </a:br>
            <a:br>
              <a:rPr lang="en-US" sz="2300" kern="1200">
                <a:solidFill>
                  <a:srgbClr val="FFFFFF"/>
                </a:solidFill>
                <a:latin typeface="+mj-lt"/>
                <a:ea typeface="+mj-ea"/>
                <a:cs typeface="+mj-cs"/>
              </a:rPr>
            </a:br>
            <a:r>
              <a:rPr lang="en-US" sz="2300" kern="1200">
                <a:solidFill>
                  <a:srgbClr val="FFFFFF"/>
                </a:solidFill>
                <a:latin typeface="+mj-lt"/>
                <a:ea typeface="+mj-ea"/>
                <a:cs typeface="+mj-cs"/>
              </a:rPr>
              <a:t>After successful submission  of user details, we can get  all the details which were entered by user for preview.</a:t>
            </a:r>
          </a:p>
        </p:txBody>
      </p:sp>
      <p:sp>
        <p:nvSpPr>
          <p:cNvPr id="3" name="Subtitle 2">
            <a:extLst>
              <a:ext uri="{FF2B5EF4-FFF2-40B4-BE49-F238E27FC236}">
                <a16:creationId xmlns:a16="http://schemas.microsoft.com/office/drawing/2014/main" id="{A7077313-5B96-8ABF-3314-97ABE25F4E44}"/>
              </a:ext>
            </a:extLst>
          </p:cNvPr>
          <p:cNvSpPr>
            <a:spLocks noGrp="1"/>
          </p:cNvSpPr>
          <p:nvPr>
            <p:ph type="subTitle" idx="1"/>
          </p:nvPr>
        </p:nvSpPr>
        <p:spPr>
          <a:xfrm>
            <a:off x="1350682" y="4870824"/>
            <a:ext cx="10005951" cy="1458258"/>
          </a:xfrm>
        </p:spPr>
        <p:txBody>
          <a:bodyPr vert="horz" lIns="91440" tIns="45720" rIns="91440" bIns="45720" rtlCol="0" anchor="ctr">
            <a:normAutofit/>
          </a:bodyPr>
          <a:lstStyle/>
          <a:p>
            <a:pPr>
              <a:lnSpc>
                <a:spcPct val="90000"/>
              </a:lnSpc>
            </a:pPr>
            <a:r>
              <a:rPr lang="en-US" sz="2400" kern="1200">
                <a:solidFill>
                  <a:schemeClr val="tx1"/>
                </a:solidFill>
                <a:latin typeface="+mn-lt"/>
                <a:ea typeface="+mn-ea"/>
                <a:cs typeface="+mn-cs"/>
              </a:rPr>
              <a:t>Objective</a:t>
            </a:r>
          </a:p>
        </p:txBody>
      </p:sp>
      <p:sp>
        <p:nvSpPr>
          <p:cNvPr id="4" name="Slide Number Placeholder 3">
            <a:extLst>
              <a:ext uri="{FF2B5EF4-FFF2-40B4-BE49-F238E27FC236}">
                <a16:creationId xmlns:a16="http://schemas.microsoft.com/office/drawing/2014/main" id="{9D7658A5-7F78-ADD0-B404-A405C2AE57C2}"/>
              </a:ext>
            </a:extLst>
          </p:cNvPr>
          <p:cNvSpPr>
            <a:spLocks noGrp="1"/>
          </p:cNvSpPr>
          <p:nvPr>
            <p:ph type="sldNum" sz="quarter" idx="10"/>
          </p:nvPr>
        </p:nvSpPr>
        <p:spPr>
          <a:xfrm>
            <a:off x="11704320" y="6446837"/>
            <a:ext cx="448056" cy="365125"/>
          </a:xfrm>
        </p:spPr>
        <p:txBody>
          <a:bodyPr vert="horz" lIns="91440" tIns="45720" rIns="91440" bIns="45720" rtlCol="0" anchor="ctr">
            <a:normAutofit/>
          </a:bodyPr>
          <a:lstStyle/>
          <a:p>
            <a:pPr>
              <a:spcAft>
                <a:spcPts val="600"/>
              </a:spcAft>
            </a:pPr>
            <a:fld id="{58B792A5-9BAE-6942-BFE1-9FCDB51EA51E}" type="slidenum">
              <a:rPr lang="en-US" sz="1100">
                <a:solidFill>
                  <a:schemeClr val="tx1">
                    <a:lumMod val="50000"/>
                    <a:lumOff val="50000"/>
                  </a:schemeClr>
                </a:solidFill>
                <a:latin typeface="+mn-lt"/>
              </a:rPr>
              <a:pPr>
                <a:spcAft>
                  <a:spcPts val="600"/>
                </a:spcAft>
              </a:pPr>
              <a:t>4</a:t>
            </a:fld>
            <a:endParaRPr lang="en-US" sz="1100">
              <a:solidFill>
                <a:schemeClr val="tx1">
                  <a:lumMod val="50000"/>
                  <a:lumOff val="50000"/>
                </a:schemeClr>
              </a:solidFill>
              <a:latin typeface="+mn-lt"/>
            </a:endParaRPr>
          </a:p>
        </p:txBody>
      </p:sp>
    </p:spTree>
    <p:extLst>
      <p:ext uri="{BB962C8B-B14F-4D97-AF65-F5344CB8AC3E}">
        <p14:creationId xmlns:p14="http://schemas.microsoft.com/office/powerpoint/2010/main" val="360989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A9650-E44B-60F2-7962-A485061ACC40}"/>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nSpc>
                <a:spcPct val="90000"/>
              </a:lnSpc>
            </a:pPr>
            <a:r>
              <a:rPr lang="en-US" sz="4000" kern="1200">
                <a:solidFill>
                  <a:srgbClr val="FFFFFF"/>
                </a:solidFill>
                <a:latin typeface="+mj-lt"/>
                <a:ea typeface="+mj-ea"/>
                <a:cs typeface="+mj-cs"/>
              </a:rPr>
              <a:t>Problem Statement</a:t>
            </a:r>
          </a:p>
        </p:txBody>
      </p:sp>
      <p:sp>
        <p:nvSpPr>
          <p:cNvPr id="3" name="Text Placeholder 2">
            <a:extLst>
              <a:ext uri="{FF2B5EF4-FFF2-40B4-BE49-F238E27FC236}">
                <a16:creationId xmlns:a16="http://schemas.microsoft.com/office/drawing/2014/main" id="{94DAC3E9-B6E3-52F8-36C4-4DC43A775642}"/>
              </a:ext>
            </a:extLst>
          </p:cNvPr>
          <p:cNvSpPr>
            <a:spLocks noGrp="1"/>
          </p:cNvSpPr>
          <p:nvPr>
            <p:ph type="body" sz="quarter" idx="13"/>
          </p:nvPr>
        </p:nvSpPr>
        <p:spPr>
          <a:xfrm>
            <a:off x="1371599" y="2318197"/>
            <a:ext cx="9724031" cy="3683358"/>
          </a:xfrm>
        </p:spPr>
        <p:txBody>
          <a:bodyPr vert="horz" lIns="91440" tIns="45720" rIns="91440" bIns="45720" rtlCol="0" anchor="ctr">
            <a:normAutofit/>
          </a:bodyPr>
          <a:lstStyle/>
          <a:p>
            <a:pPr marL="0" indent="-228600">
              <a:lnSpc>
                <a:spcPct val="90000"/>
              </a:lnSpc>
              <a:spcAft>
                <a:spcPts val="600"/>
              </a:spcAft>
              <a:buFont typeface="Arial" panose="020B0604020202020204" pitchFamily="34" charset="0"/>
              <a:buChar char="•"/>
            </a:pPr>
            <a:r>
              <a:rPr lang="en-US" sz="2000" dirty="0">
                <a:latin typeface="+mn-lt"/>
              </a:rPr>
              <a:t>Design a simple console-based NodeJS program for a Loan Application. The program should allow users to enter the details for Loan approval. We have  to get information like First Name, Last Name, Father Name, Company Name and ID number etc. This level aims to provide a foundational understanding of NodeJS programming and basic user interactions.</a:t>
            </a:r>
            <a:br>
              <a:rPr lang="en-US" sz="2000" dirty="0">
                <a:latin typeface="+mn-lt"/>
              </a:rPr>
            </a:br>
            <a:endParaRPr lang="en-US" sz="2000" b="1" dirty="0">
              <a:latin typeface="+mn-lt"/>
            </a:endParaRPr>
          </a:p>
          <a:p>
            <a:pPr indent="-228600">
              <a:lnSpc>
                <a:spcPct val="90000"/>
              </a:lnSpc>
              <a:spcAft>
                <a:spcPts val="600"/>
              </a:spcAft>
              <a:buFont typeface="Arial" panose="020B0604020202020204" pitchFamily="34" charset="0"/>
              <a:buChar char="•"/>
            </a:pPr>
            <a:endParaRPr lang="en-US" sz="2000" dirty="0">
              <a:latin typeface="+mn-lt"/>
            </a:endParaRPr>
          </a:p>
        </p:txBody>
      </p:sp>
      <p:sp>
        <p:nvSpPr>
          <p:cNvPr id="4" name="Slide Number Placeholder 3">
            <a:extLst>
              <a:ext uri="{FF2B5EF4-FFF2-40B4-BE49-F238E27FC236}">
                <a16:creationId xmlns:a16="http://schemas.microsoft.com/office/drawing/2014/main" id="{753FAEE2-24A4-C08C-3BE5-ECC94F7BAED1}"/>
              </a:ext>
            </a:extLst>
          </p:cNvPr>
          <p:cNvSpPr>
            <a:spLocks noGrp="1"/>
          </p:cNvSpPr>
          <p:nvPr>
            <p:ph type="sldNum" sz="quarter" idx="14"/>
          </p:nvPr>
        </p:nvSpPr>
        <p:spPr>
          <a:xfrm>
            <a:off x="11704320" y="6455431"/>
            <a:ext cx="445913" cy="365125"/>
          </a:xfrm>
        </p:spPr>
        <p:txBody>
          <a:bodyPr vert="horz" lIns="91440" tIns="45720" rIns="91440" bIns="45720" rtlCol="0" anchor="ctr">
            <a:normAutofit/>
          </a:bodyPr>
          <a:lstStyle/>
          <a:p>
            <a:pPr>
              <a:spcAft>
                <a:spcPts val="600"/>
              </a:spcAft>
            </a:pPr>
            <a:fld id="{58B792A5-9BAE-6942-BFE1-9FCDB51EA51E}" type="slidenum">
              <a:rPr lang="en-US" sz="1100">
                <a:solidFill>
                  <a:schemeClr val="tx1">
                    <a:lumMod val="50000"/>
                    <a:lumOff val="50000"/>
                  </a:schemeClr>
                </a:solidFill>
                <a:latin typeface="+mn-lt"/>
              </a:rPr>
              <a:pPr>
                <a:spcAft>
                  <a:spcPts val="600"/>
                </a:spcAft>
              </a:pPr>
              <a:t>5</a:t>
            </a:fld>
            <a:endParaRPr lang="en-US" sz="1100">
              <a:solidFill>
                <a:schemeClr val="tx1">
                  <a:lumMod val="50000"/>
                  <a:lumOff val="50000"/>
                </a:schemeClr>
              </a:solidFill>
              <a:latin typeface="+mn-lt"/>
            </a:endParaRPr>
          </a:p>
        </p:txBody>
      </p:sp>
    </p:spTree>
    <p:extLst>
      <p:ext uri="{BB962C8B-B14F-4D97-AF65-F5344CB8AC3E}">
        <p14:creationId xmlns:p14="http://schemas.microsoft.com/office/powerpoint/2010/main" val="106344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1549DB-D986-533E-E07A-A074B391D9F9}"/>
              </a:ext>
            </a:extLst>
          </p:cNvPr>
          <p:cNvSpPr>
            <a:spLocks noGrp="1"/>
          </p:cNvSpPr>
          <p:nvPr>
            <p:ph type="ctrTitle"/>
          </p:nvPr>
        </p:nvSpPr>
        <p:spPr>
          <a:xfrm>
            <a:off x="1383564" y="348865"/>
            <a:ext cx="9718111" cy="1576446"/>
          </a:xfrm>
        </p:spPr>
        <p:txBody>
          <a:bodyPr vert="horz" lIns="91440" tIns="45720" rIns="91440" bIns="45720" rtlCol="0" anchor="ctr">
            <a:normAutofit/>
          </a:bodyPr>
          <a:lstStyle/>
          <a:p>
            <a:pPr>
              <a:lnSpc>
                <a:spcPct val="90000"/>
              </a:lnSpc>
            </a:pPr>
            <a:r>
              <a:rPr lang="en-US" sz="4000" kern="1200">
                <a:solidFill>
                  <a:srgbClr val="FFFFFF"/>
                </a:solidFill>
                <a:latin typeface="+mj-lt"/>
                <a:ea typeface="+mj-ea"/>
                <a:cs typeface="+mj-cs"/>
              </a:rPr>
              <a:t>Concepts</a:t>
            </a:r>
          </a:p>
        </p:txBody>
      </p:sp>
      <p:sp>
        <p:nvSpPr>
          <p:cNvPr id="4" name="Slide Number Placeholder 3">
            <a:extLst>
              <a:ext uri="{FF2B5EF4-FFF2-40B4-BE49-F238E27FC236}">
                <a16:creationId xmlns:a16="http://schemas.microsoft.com/office/drawing/2014/main" id="{BAB0D57F-E06C-5601-8DB8-4F5E77D58FEF}"/>
              </a:ext>
            </a:extLst>
          </p:cNvPr>
          <p:cNvSpPr>
            <a:spLocks noGrp="1"/>
          </p:cNvSpPr>
          <p:nvPr>
            <p:ph type="sldNum" sz="quarter" idx="14"/>
          </p:nvPr>
        </p:nvSpPr>
        <p:spPr>
          <a:xfrm>
            <a:off x="11704320" y="6455664"/>
            <a:ext cx="448056" cy="365125"/>
          </a:xfrm>
        </p:spPr>
        <p:txBody>
          <a:bodyPr vert="horz" lIns="91440" tIns="45720" rIns="91440" bIns="45720" rtlCol="0" anchor="ctr">
            <a:normAutofit/>
          </a:bodyPr>
          <a:lstStyle/>
          <a:p>
            <a:pPr>
              <a:spcAft>
                <a:spcPts val="600"/>
              </a:spcAft>
            </a:pPr>
            <a:fld id="{58B792A5-9BAE-6942-BFE1-9FCDB51EA51E}" type="slidenum">
              <a:rPr lang="en-US" sz="1100">
                <a:solidFill>
                  <a:schemeClr val="tx1">
                    <a:lumMod val="50000"/>
                    <a:lumOff val="50000"/>
                  </a:schemeClr>
                </a:solidFill>
                <a:latin typeface="+mn-lt"/>
              </a:rPr>
              <a:pPr>
                <a:spcAft>
                  <a:spcPts val="600"/>
                </a:spcAft>
              </a:pPr>
              <a:t>6</a:t>
            </a:fld>
            <a:endParaRPr lang="en-US" sz="1100">
              <a:solidFill>
                <a:schemeClr val="tx1">
                  <a:lumMod val="50000"/>
                  <a:lumOff val="50000"/>
                </a:schemeClr>
              </a:solidFill>
              <a:latin typeface="+mn-lt"/>
            </a:endParaRPr>
          </a:p>
        </p:txBody>
      </p:sp>
      <p:graphicFrame>
        <p:nvGraphicFramePr>
          <p:cNvPr id="6" name="Text Placeholder 2">
            <a:extLst>
              <a:ext uri="{FF2B5EF4-FFF2-40B4-BE49-F238E27FC236}">
                <a16:creationId xmlns:a16="http://schemas.microsoft.com/office/drawing/2014/main" id="{2359A2E5-4A37-CFB5-9EE8-15BDD779C60E}"/>
              </a:ext>
            </a:extLst>
          </p:cNvPr>
          <p:cNvGraphicFramePr/>
          <p:nvPr>
            <p:extLst>
              <p:ext uri="{D42A27DB-BD31-4B8C-83A1-F6EECF244321}">
                <p14:modId xmlns:p14="http://schemas.microsoft.com/office/powerpoint/2010/main" val="270557934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247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330E24-C6A6-EAA9-C4B4-D294375B3644}"/>
              </a:ext>
            </a:extLst>
          </p:cNvPr>
          <p:cNvSpPr>
            <a:spLocks noGrp="1"/>
          </p:cNvSpPr>
          <p:nvPr>
            <p:ph type="sldNum" sz="quarter" idx="10"/>
          </p:nvPr>
        </p:nvSpPr>
        <p:spPr/>
        <p:txBody>
          <a:bodyPr/>
          <a:lstStyle/>
          <a:p>
            <a:fld id="{58B792A5-9BAE-6942-BFE1-9FCDB51EA51E}" type="slidenum">
              <a:rPr lang="en-US" smtClean="0"/>
              <a:pPr/>
              <a:t>7</a:t>
            </a:fld>
            <a:endParaRPr lang="en-US" dirty="0"/>
          </a:p>
        </p:txBody>
      </p:sp>
      <p:sp>
        <p:nvSpPr>
          <p:cNvPr id="4" name="TextBox 3">
            <a:extLst>
              <a:ext uri="{FF2B5EF4-FFF2-40B4-BE49-F238E27FC236}">
                <a16:creationId xmlns:a16="http://schemas.microsoft.com/office/drawing/2014/main" id="{FC7B49E3-46F4-EDB4-C6C5-05BC4667556D}"/>
              </a:ext>
            </a:extLst>
          </p:cNvPr>
          <p:cNvSpPr txBox="1"/>
          <p:nvPr/>
        </p:nvSpPr>
        <p:spPr>
          <a:xfrm>
            <a:off x="883118" y="676793"/>
            <a:ext cx="6097604" cy="461665"/>
          </a:xfrm>
          <a:prstGeom prst="rect">
            <a:avLst/>
          </a:prstGeom>
          <a:noFill/>
        </p:spPr>
        <p:txBody>
          <a:bodyPr wrap="square">
            <a:spAutoFit/>
          </a:bodyPr>
          <a:lstStyle/>
          <a:p>
            <a:pPr algn="l"/>
            <a:r>
              <a:rPr lang="en-US" sz="2400" dirty="0">
                <a:solidFill>
                  <a:schemeClr val="accent1"/>
                </a:solidFill>
              </a:rPr>
              <a:t>Logic</a:t>
            </a:r>
          </a:p>
        </p:txBody>
      </p:sp>
      <p:pic>
        <p:nvPicPr>
          <p:cNvPr id="8" name="Picture 7" descr="A screen shot of a computer program&#10;&#10;Description automatically generated">
            <a:extLst>
              <a:ext uri="{FF2B5EF4-FFF2-40B4-BE49-F238E27FC236}">
                <a16:creationId xmlns:a16="http://schemas.microsoft.com/office/drawing/2014/main" id="{00008677-3C2C-808E-717A-F5112F1C558C}"/>
              </a:ext>
            </a:extLst>
          </p:cNvPr>
          <p:cNvPicPr>
            <a:picLocks noChangeAspect="1"/>
          </p:cNvPicPr>
          <p:nvPr/>
        </p:nvPicPr>
        <p:blipFill>
          <a:blip r:embed="rId2"/>
          <a:stretch>
            <a:fillRect/>
          </a:stretch>
        </p:blipFill>
        <p:spPr>
          <a:xfrm>
            <a:off x="1828955" y="1474784"/>
            <a:ext cx="8277572" cy="4504625"/>
          </a:xfrm>
          <a:prstGeom prst="rect">
            <a:avLst/>
          </a:prstGeom>
        </p:spPr>
      </p:pic>
    </p:spTree>
    <p:extLst>
      <p:ext uri="{BB962C8B-B14F-4D97-AF65-F5344CB8AC3E}">
        <p14:creationId xmlns:p14="http://schemas.microsoft.com/office/powerpoint/2010/main" val="149671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148DB65-A2F4-D50E-6886-21FA82CAC7B1}"/>
              </a:ext>
            </a:extLst>
          </p:cNvPr>
          <p:cNvSpPr txBox="1"/>
          <p:nvPr/>
        </p:nvSpPr>
        <p:spPr>
          <a:xfrm>
            <a:off x="638882" y="639193"/>
            <a:ext cx="3571810" cy="357351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600" kern="1200">
                <a:solidFill>
                  <a:schemeClr val="tx1"/>
                </a:solidFill>
                <a:latin typeface="+mj-lt"/>
                <a:ea typeface="+mj-ea"/>
                <a:cs typeface="+mj-cs"/>
              </a:rPr>
              <a:t>Input</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10;&#10;Description automatically generated">
            <a:extLst>
              <a:ext uri="{FF2B5EF4-FFF2-40B4-BE49-F238E27FC236}">
                <a16:creationId xmlns:a16="http://schemas.microsoft.com/office/drawing/2014/main" id="{CD9110B5-C61C-4BED-EAB0-1AA6DA9B1653}"/>
              </a:ext>
            </a:extLst>
          </p:cNvPr>
          <p:cNvPicPr>
            <a:picLocks noChangeAspect="1"/>
          </p:cNvPicPr>
          <p:nvPr/>
        </p:nvPicPr>
        <p:blipFill>
          <a:blip r:embed="rId2"/>
          <a:stretch>
            <a:fillRect/>
          </a:stretch>
        </p:blipFill>
        <p:spPr>
          <a:xfrm>
            <a:off x="4654296" y="1178753"/>
            <a:ext cx="7214616" cy="4473062"/>
          </a:xfrm>
          <a:prstGeom prst="rect">
            <a:avLst/>
          </a:prstGeom>
        </p:spPr>
      </p:pic>
      <p:sp>
        <p:nvSpPr>
          <p:cNvPr id="2" name="Slide Number Placeholder 1">
            <a:extLst>
              <a:ext uri="{FF2B5EF4-FFF2-40B4-BE49-F238E27FC236}">
                <a16:creationId xmlns:a16="http://schemas.microsoft.com/office/drawing/2014/main" id="{B6AAF46D-99BF-603F-03A1-0C92C0571693}"/>
              </a:ext>
            </a:extLst>
          </p:cNvPr>
          <p:cNvSpPr>
            <a:spLocks noGrp="1"/>
          </p:cNvSpPr>
          <p:nvPr>
            <p:ph type="sldNum" sz="quarter" idx="10"/>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smtClean="0">
                <a:solidFill>
                  <a:schemeClr val="tx1">
                    <a:tint val="75000"/>
                  </a:schemeClr>
                </a:solidFill>
                <a:latin typeface="+mn-lt"/>
              </a:rPr>
              <a:pPr>
                <a:spcAft>
                  <a:spcPts val="600"/>
                </a:spcAft>
              </a:pPr>
              <a:t>8</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9351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619D34-F2CB-D667-3AD9-770B2AFA158E}"/>
              </a:ext>
            </a:extLst>
          </p:cNvPr>
          <p:cNvSpPr txBox="1"/>
          <p:nvPr/>
        </p:nvSpPr>
        <p:spPr>
          <a:xfrm>
            <a:off x="638882" y="639193"/>
            <a:ext cx="3571810" cy="357351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600" kern="1200">
                <a:solidFill>
                  <a:schemeClr val="tx1"/>
                </a:solidFill>
                <a:latin typeface="+mj-lt"/>
                <a:ea typeface="+mj-ea"/>
                <a:cs typeface="+mj-cs"/>
              </a:rPr>
              <a:t>Output</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computer&#10;&#10;Description automatically generated">
            <a:extLst>
              <a:ext uri="{FF2B5EF4-FFF2-40B4-BE49-F238E27FC236}">
                <a16:creationId xmlns:a16="http://schemas.microsoft.com/office/drawing/2014/main" id="{84AD5360-75EE-D369-B675-220930C09E4F}"/>
              </a:ext>
            </a:extLst>
          </p:cNvPr>
          <p:cNvPicPr>
            <a:picLocks noChangeAspect="1"/>
          </p:cNvPicPr>
          <p:nvPr/>
        </p:nvPicPr>
        <p:blipFill>
          <a:blip r:embed="rId2"/>
          <a:stretch>
            <a:fillRect/>
          </a:stretch>
        </p:blipFill>
        <p:spPr>
          <a:xfrm>
            <a:off x="4654296" y="863114"/>
            <a:ext cx="7214616" cy="5104340"/>
          </a:xfrm>
          <a:prstGeom prst="rect">
            <a:avLst/>
          </a:prstGeom>
        </p:spPr>
      </p:pic>
      <p:sp>
        <p:nvSpPr>
          <p:cNvPr id="2" name="Slide Number Placeholder 1">
            <a:extLst>
              <a:ext uri="{FF2B5EF4-FFF2-40B4-BE49-F238E27FC236}">
                <a16:creationId xmlns:a16="http://schemas.microsoft.com/office/drawing/2014/main" id="{46521FF9-2F41-3D43-ED99-EFB0FB0CB11A}"/>
              </a:ext>
            </a:extLst>
          </p:cNvPr>
          <p:cNvSpPr>
            <a:spLocks noGrp="1"/>
          </p:cNvSpPr>
          <p:nvPr>
            <p:ph type="sldNum" sz="quarter" idx="10"/>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smtClean="0">
                <a:solidFill>
                  <a:schemeClr val="tx1">
                    <a:tint val="75000"/>
                  </a:schemeClr>
                </a:solidFill>
                <a:latin typeface="+mn-lt"/>
              </a:rPr>
              <a:pPr>
                <a:spcAft>
                  <a:spcPts val="600"/>
                </a:spcAft>
              </a:pPr>
              <a:t>9</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142590647"/>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TotalTime>
  <Words>251</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10</vt:i4>
      </vt:variant>
    </vt:vector>
  </HeadingPairs>
  <TitlesOfParts>
    <vt:vector size="23" baseType="lpstr">
      <vt:lpstr>Arial</vt:lpstr>
      <vt:lpstr>Futura Next Book</vt:lpstr>
      <vt:lpstr>Futura Next DemiBold</vt:lpstr>
      <vt:lpstr>Futura Next Medium</vt:lpstr>
      <vt:lpstr>Minion Pro</vt:lpstr>
      <vt:lpstr>Brand Mark</vt:lpstr>
      <vt:lpstr>Cover</vt:lpstr>
      <vt:lpstr>Agenda</vt:lpstr>
      <vt:lpstr>Divider</vt:lpstr>
      <vt:lpstr>Quote</vt:lpstr>
      <vt:lpstr>Voice</vt:lpstr>
      <vt:lpstr>Content</vt:lpstr>
      <vt:lpstr>Back Cover</vt:lpstr>
      <vt:lpstr>PowerPoint Presentation</vt:lpstr>
      <vt:lpstr>      Loan Application</vt:lpstr>
      <vt:lpstr>Agenda</vt:lpstr>
      <vt:lpstr>The primary aim of this project is to create a console-based NodeJS application for Loan Application . It enables   users to Submit the details for Loan approval. Here I am taking  input as First name, Last name, Father Name and Company Name etc.  After successful submission  of user details, we can get  all the details which were entered by user for preview.</vt:lpstr>
      <vt:lpstr>Problem Statement</vt:lpstr>
      <vt:lpstr>Concepts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Naveen Gandham</cp:lastModifiedBy>
  <cp:revision>328</cp:revision>
  <dcterms:created xsi:type="dcterms:W3CDTF">2018-11-16T01:56:21Z</dcterms:created>
  <dcterms:modified xsi:type="dcterms:W3CDTF">2024-02-12T04:20:09Z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nilsaini</vt:lpwstr>
  </property>
  <property fmtid="{D5CDD505-2E9C-101B-9397-08002B2CF9AE}" pid="5" name="Jive_VersionGuid">
    <vt:lpwstr>6f690e84-c1be-4313-bab2-227353a5d8e1</vt:lpwstr>
  </property>
  <property fmtid="{D5CDD505-2E9C-101B-9397-08002B2CF9AE}" pid="6" name="Offisync_UpdateToken">
    <vt:lpwstr>8</vt:lpwstr>
  </property>
  <property fmtid="{D5CDD505-2E9C-101B-9397-08002B2CF9AE}" pid="7" name="Offisync_ProviderInitializationData">
    <vt:lpwstr>https://vox.publicissapient.com</vt:lpwstr>
  </property>
</Properties>
</file>