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23BA-45FA-AD5A-2AC1-167B9FC6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587" y="2172854"/>
            <a:ext cx="10241685" cy="2105891"/>
          </a:xfrm>
        </p:spPr>
        <p:txBody>
          <a:bodyPr>
            <a:normAutofit/>
          </a:bodyPr>
          <a:lstStyle/>
          <a:p>
            <a:r>
              <a:rPr lang="en-IN" dirty="0"/>
              <a:t>Name                    :</a:t>
            </a:r>
            <a:r>
              <a:rPr lang="en-IN" dirty="0" err="1"/>
              <a:t>naveen</a:t>
            </a:r>
            <a:r>
              <a:rPr lang="en-IN" dirty="0"/>
              <a:t>. A</a:t>
            </a:r>
            <a:br>
              <a:rPr lang="en-IN" dirty="0"/>
            </a:br>
            <a:r>
              <a:rPr lang="en-IN" dirty="0"/>
              <a:t>College code     :6202</a:t>
            </a:r>
            <a:br>
              <a:rPr lang="en-IN" dirty="0"/>
            </a:br>
            <a:r>
              <a:rPr lang="en-IN" dirty="0"/>
              <a:t>REGISTER number :620221104021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30B-4404-262C-4A69-15AE455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287" y="480073"/>
            <a:ext cx="9905998" cy="117345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E98C-DCC8-DC0B-1801-01963CBF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116" y="1653525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‘in </a:t>
            </a:r>
            <a:r>
              <a:rPr lang="en-IN" dirty="0" err="1"/>
              <a:t>cenclusivn</a:t>
            </a:r>
            <a:r>
              <a:rPr lang="en-IN" dirty="0"/>
              <a:t>, implementing a bus
</a:t>
            </a:r>
            <a:r>
              <a:rPr lang="en-IN" dirty="0" err="1"/>
              <a:t>reservativn</a:t>
            </a:r>
            <a:r>
              <a:rPr lang="en-IN" dirty="0"/>
              <a:t> system </a:t>
            </a:r>
            <a:r>
              <a:rPr lang="en-IN" dirty="0" err="1"/>
              <a:t>effers</a:t>
            </a:r>
            <a:r>
              <a:rPr lang="en-IN" dirty="0"/>
              <a:t> </a:t>
            </a:r>
            <a:r>
              <a:rPr lang="en-IN" dirty="0" err="1"/>
              <a:t>numereus</a:t>
            </a:r>
            <a:r>
              <a:rPr lang="en-IN" dirty="0"/>
              <a:t> benefits, including </a:t>
            </a:r>
            <a:r>
              <a:rPr lang="en-IN" dirty="0" err="1"/>
              <a:t>impreved</a:t>
            </a:r>
            <a:r>
              <a:rPr lang="en-IN" dirty="0"/>
              <a:t> efficiency, </a:t>
            </a:r>
            <a:r>
              <a:rPr lang="en-IN" dirty="0" err="1"/>
              <a:t>custemer</a:t>
            </a:r>
            <a:r>
              <a:rPr lang="en-IN" dirty="0"/>
              <a:t> </a:t>
            </a:r>
            <a:r>
              <a:rPr lang="en-IN" dirty="0" err="1"/>
              <a:t>satisfactivn</a:t>
            </a:r>
            <a:r>
              <a:rPr lang="en-IN" dirty="0"/>
              <a:t>, and revenue
</a:t>
            </a:r>
            <a:r>
              <a:rPr lang="en-IN" dirty="0" err="1"/>
              <a:t>generativn</a:t>
            </a:r>
            <a:r>
              <a:rPr lang="en-IN" dirty="0"/>
              <a:t> </a:t>
            </a:r>
            <a:r>
              <a:rPr lang="en-IN" dirty="0" err="1"/>
              <a:t>fer</a:t>
            </a:r>
            <a:r>
              <a:rPr lang="en-IN" dirty="0"/>
              <a:t> bus </a:t>
            </a:r>
            <a:r>
              <a:rPr lang="en-IN" dirty="0" err="1"/>
              <a:t>cempanies</a:t>
            </a:r>
            <a:r>
              <a:rPr lang="en-IN" dirty="0"/>
              <a:t>. It streamlines the </a:t>
            </a:r>
            <a:r>
              <a:rPr lang="en-IN" dirty="0" err="1"/>
              <a:t>beewking</a:t>
            </a:r>
            <a:r>
              <a:rPr lang="en-IN" dirty="0"/>
              <a:t> </a:t>
            </a:r>
            <a:r>
              <a:rPr lang="en-IN" dirty="0" err="1"/>
              <a:t>precess</a:t>
            </a:r>
            <a:r>
              <a:rPr lang="en-IN" dirty="0"/>
              <a:t>, reduces </a:t>
            </a:r>
            <a:r>
              <a:rPr lang="en-IN" dirty="0" err="1"/>
              <a:t>errers</a:t>
            </a:r>
            <a:r>
              <a:rPr lang="en-IN" dirty="0"/>
              <a:t>, and </a:t>
            </a:r>
            <a:r>
              <a:rPr lang="en-IN" dirty="0" err="1"/>
              <a:t>vides</a:t>
            </a:r>
            <a:r>
              <a:rPr lang="en-IN" dirty="0"/>
              <a:t> valuable data </a:t>
            </a:r>
            <a:r>
              <a:rPr lang="en-IN" dirty="0" err="1"/>
              <a:t>fer</a:t>
            </a:r>
            <a:r>
              <a:rPr lang="en-IN" dirty="0"/>
              <a:t> future planning and </a:t>
            </a:r>
            <a:r>
              <a:rPr lang="en-IN" dirty="0" err="1"/>
              <a:t>eptimizativn</a:t>
            </a:r>
            <a:r>
              <a:rPr lang="en-IN" dirty="0"/>
              <a:t>. </a:t>
            </a:r>
            <a:r>
              <a:rPr lang="en-IN" dirty="0" err="1"/>
              <a:t>Additivnally</a:t>
            </a:r>
            <a:r>
              <a:rPr lang="en-IN" dirty="0"/>
              <a:t>, it enhances
the </a:t>
            </a:r>
            <a:r>
              <a:rPr lang="en-IN" dirty="0" err="1"/>
              <a:t>wverall</a:t>
            </a:r>
            <a:r>
              <a:rPr lang="en-IN" dirty="0"/>
              <a:t> travel experience </a:t>
            </a:r>
            <a:r>
              <a:rPr lang="en-IN" dirty="0" err="1"/>
              <a:t>fer</a:t>
            </a:r>
            <a:r>
              <a:rPr lang="en-IN" dirty="0"/>
              <a:t> passengers by </a:t>
            </a:r>
            <a:r>
              <a:rPr lang="en-IN" dirty="0" err="1"/>
              <a:t>ewffering</a:t>
            </a:r>
            <a:r>
              <a:rPr lang="en-IN" dirty="0"/>
              <a:t> </a:t>
            </a:r>
            <a:r>
              <a:rPr lang="en-IN" dirty="0" err="1"/>
              <a:t>cwnvenience</a:t>
            </a:r>
            <a:r>
              <a:rPr lang="en-IN" dirty="0"/>
              <a:t> and flexibility in </a:t>
            </a:r>
            <a:r>
              <a:rPr lang="en-IN" dirty="0" err="1"/>
              <a:t>bevking</a:t>
            </a:r>
            <a:r>
              <a:rPr lang="en-IN" dirty="0"/>
              <a:t> seats. Overall, investing in a bus </a:t>
            </a:r>
            <a:r>
              <a:rPr lang="en-IN" dirty="0" err="1"/>
              <a:t>reservativn</a:t>
            </a:r>
            <a:r>
              <a:rPr lang="en-IN" dirty="0"/>
              <a:t> system is a strategic </a:t>
            </a:r>
            <a:r>
              <a:rPr lang="en-IN" dirty="0" err="1"/>
              <a:t>decisivn</a:t>
            </a:r>
            <a:r>
              <a:rPr lang="en-IN" dirty="0"/>
              <a:t> that can </a:t>
            </a:r>
            <a:r>
              <a:rPr lang="en-IN" dirty="0" err="1"/>
              <a:t>pewsitively</a:t>
            </a:r>
            <a:r>
              <a:rPr lang="en-IN" dirty="0"/>
              <a:t> impact </a:t>
            </a:r>
            <a:r>
              <a:rPr lang="en-IN" dirty="0" err="1"/>
              <a:t>betcustemers</a:t>
            </a:r>
            <a:r>
              <a:rPr lang="en-IN" dirty="0"/>
              <a:t>  </a:t>
            </a:r>
            <a:r>
              <a:rPr lang="en-IN" dirty="0" err="1"/>
              <a:t>cvmpany</a:t>
            </a:r>
            <a:r>
              <a:rPr lang="en-IN" dirty="0"/>
              <a:t> and its </a:t>
            </a:r>
            <a:r>
              <a:rPr lang="en-IN" dirty="0" err="1"/>
              <a:t>custemers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9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9303-E93A-AA15-A128-5C54707E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37" y="-69272"/>
            <a:ext cx="9070830" cy="6927272"/>
          </a:xfrm>
        </p:spPr>
        <p:txBody>
          <a:bodyPr>
            <a:noAutofit/>
          </a:bodyPr>
          <a:lstStyle/>
          <a:p>
            <a:r>
              <a:rPr lang="en-IN" sz="1200" dirty="0" err="1"/>
              <a:t>LImport</a:t>
            </a:r>
            <a:r>
              <a:rPr lang="en-IN" sz="1200" dirty="0"/>
              <a:t> sqlite3
# Create a database connection
conn =
sqlite3.connect( </a:t>
            </a:r>
            <a:r>
              <a:rPr lang="en-IN" sz="1200" dirty="0" err="1"/>
              <a:t>n.db</a:t>
            </a:r>
            <a:r>
              <a:rPr lang="en-IN" sz="1200" dirty="0"/>
              <a:t>’)
c = </a:t>
            </a:r>
            <a:r>
              <a:rPr lang="en-IN" sz="1200" dirty="0" err="1"/>
              <a:t>conn.cursor</a:t>
            </a:r>
            <a:r>
              <a:rPr lang="en-IN" sz="1200" dirty="0"/>
              <a:t>()
# Create table
.execute(</a:t>
            </a:r>
          </a:p>
          <a:p>
            <a:r>
              <a:rPr lang="en-IN" sz="1200" dirty="0" err="1"/>
              <a:t>nM</a:t>
            </a:r>
            <a:r>
              <a:rPr lang="en-IN" sz="1200" dirty="0"/>
              <a:t>
# Function to reserve a seat
</a:t>
            </a:r>
            <a:r>
              <a:rPr lang="en-IN" sz="1200" dirty="0" err="1"/>
              <a:t>def</a:t>
            </a:r>
            <a:r>
              <a:rPr lang="en-IN" sz="1200" dirty="0"/>
              <a:t> </a:t>
            </a:r>
            <a:r>
              <a:rPr lang="en-IN" sz="1200" dirty="0" err="1"/>
              <a:t>reserve_seat</a:t>
            </a:r>
            <a:r>
              <a:rPr lang="en-IN" sz="1200" dirty="0"/>
              <a:t>(name, age, </a:t>
            </a:r>
            <a:r>
              <a:rPr lang="en-IN" sz="1200" dirty="0" err="1"/>
              <a:t>seat_number</a:t>
            </a:r>
            <a:r>
              <a:rPr lang="en-IN" sz="1200" dirty="0"/>
              <a:t>):
se</a:t>
            </a:r>
          </a:p>
          <a:p>
            <a:r>
              <a:rPr lang="en-IN" sz="1200" dirty="0"/>
              <a:t>.execute(“SELECT </a:t>
            </a:r>
            <a:r>
              <a:rPr lang="en-IN" sz="1200" dirty="0" err="1"/>
              <a:t>seat_number</a:t>
            </a:r>
            <a:r>
              <a:rPr lang="en-IN" sz="1200" dirty="0"/>
              <a:t> FROM
passengers”)
</a:t>
            </a:r>
            <a:r>
              <a:rPr lang="en-IN" sz="1200" dirty="0" err="1"/>
              <a:t>occupied_seats</a:t>
            </a:r>
            <a:r>
              <a:rPr lang="en-IN" sz="1200" dirty="0"/>
              <a:t> = [row[0] for row in
</a:t>
            </a:r>
            <a:r>
              <a:rPr lang="en-IN" sz="1200" dirty="0" err="1"/>
              <a:t>c.fetchall</a:t>
            </a:r>
            <a:r>
              <a:rPr lang="en-IN" sz="1200" dirty="0"/>
              <a:t>()]
</a:t>
            </a:r>
            <a:r>
              <a:rPr lang="en-IN" sz="1200" dirty="0" err="1"/>
              <a:t>available_seats</a:t>
            </a:r>
            <a:r>
              <a:rPr lang="en-IN" sz="1200" dirty="0"/>
              <a:t> = [seat for seat in
</a:t>
            </a:r>
            <a:r>
              <a:rPr lang="en-IN" sz="1200" dirty="0" err="1"/>
              <a:t>available_seats</a:t>
            </a:r>
            <a:r>
              <a:rPr lang="en-IN" sz="1200" dirty="0"/>
              <a:t> if seat not in
</a:t>
            </a:r>
            <a:r>
              <a:rPr lang="en-IN" sz="1200" dirty="0" err="1"/>
              <a:t>occupied_seats</a:t>
            </a:r>
            <a:r>
              <a:rPr lang="en-IN" sz="1200" dirty="0"/>
              <a:t>]
print(“Available Seats:”,
</a:t>
            </a:r>
            <a:r>
              <a:rPr lang="en-IN" sz="1200" dirty="0" err="1"/>
              <a:t>available_seats</a:t>
            </a:r>
            <a:r>
              <a:rPr lang="en-IN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245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004D-0CFE-4C00-8BBC-C18EBEB1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145" y="0"/>
            <a:ext cx="7536873" cy="68580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# Main function
</a:t>
            </a:r>
            <a:r>
              <a:rPr lang="en-IN" dirty="0" err="1"/>
              <a:t>def</a:t>
            </a:r>
            <a:r>
              <a:rPr lang="en-IN" dirty="0"/>
              <a:t> main():
while True:
print(“\</a:t>
            </a:r>
            <a:r>
              <a:rPr lang="en-IN" dirty="0" err="1"/>
              <a:t>nWelcome</a:t>
            </a:r>
            <a:r>
              <a:rPr lang="en-IN" dirty="0"/>
              <a:t> to the Bus
Reservation System”)
print(“1. Reserve a Seat”)
print(“2. Display Available
Seats”)
print(“3. Exit”)
choice = input(“Enter your choice:
“)
if choice == ‘1’:
name = input(“Enter passenger
name: “)
age = </a:t>
            </a:r>
            <a:r>
              <a:rPr lang="en-IN" dirty="0" err="1"/>
              <a:t>int</a:t>
            </a:r>
            <a:r>
              <a:rPr lang="en-IN" dirty="0"/>
              <a:t>(input(“Enter
passenger age: “))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BBF6-6D8E-F4D2-279D-53FEBB7B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0" y="129308"/>
            <a:ext cx="7093527" cy="6728691"/>
          </a:xfrm>
        </p:spPr>
        <p:txBody>
          <a:bodyPr>
            <a:normAutofit fontScale="47500" lnSpcReduction="20000"/>
          </a:bodyPr>
          <a:lstStyle/>
          <a:p>
            <a:r>
              <a:rPr lang="en-IN" dirty="0" err="1"/>
              <a:t>Display_available_seats</a:t>
            </a:r>
            <a:r>
              <a:rPr lang="en-IN" dirty="0"/>
              <a:t>()
</a:t>
            </a:r>
            <a:r>
              <a:rPr lang="en-IN" dirty="0" err="1"/>
              <a:t>seat_number</a:t>
            </a:r>
            <a:r>
              <a:rPr lang="en-IN" dirty="0"/>
              <a:t> = </a:t>
            </a:r>
            <a:r>
              <a:rPr lang="en-IN" dirty="0" err="1"/>
              <a:t>int</a:t>
            </a:r>
            <a:r>
              <a:rPr lang="en-IN" dirty="0"/>
              <a:t>(input(“Enter
seat number to reserve: “))
</a:t>
            </a:r>
            <a:r>
              <a:rPr lang="en-IN" dirty="0" err="1"/>
              <a:t>reserve_seat</a:t>
            </a:r>
            <a:r>
              <a:rPr lang="en-IN" dirty="0"/>
              <a:t>(name, age,
</a:t>
            </a:r>
            <a:r>
              <a:rPr lang="en-IN" dirty="0" err="1"/>
              <a:t>seat_number</a:t>
            </a:r>
            <a:r>
              <a:rPr lang="en-IN" dirty="0"/>
              <a:t> )
</a:t>
            </a:r>
            <a:r>
              <a:rPr lang="en-IN" dirty="0" err="1"/>
              <a:t>elif</a:t>
            </a:r>
            <a:r>
              <a:rPr lang="en-IN" dirty="0"/>
              <a:t> choice == ‘2’:
</a:t>
            </a:r>
            <a:r>
              <a:rPr lang="en-IN" dirty="0" err="1"/>
              <a:t>display_available_seats</a:t>
            </a:r>
            <a:r>
              <a:rPr lang="en-IN" dirty="0"/>
              <a:t>()
</a:t>
            </a:r>
            <a:r>
              <a:rPr lang="en-IN" dirty="0" err="1"/>
              <a:t>elif</a:t>
            </a:r>
            <a:r>
              <a:rPr lang="en-IN" dirty="0"/>
              <a:t> choice == ‘3’:
break
else:
print(“Invalid choice. Please
try again.”)
</a:t>
            </a:r>
            <a:r>
              <a:rPr lang="en-IN" dirty="0" err="1"/>
              <a:t>conn.close</a:t>
            </a:r>
            <a:r>
              <a:rPr lang="en-IN" dirty="0"/>
              <a:t>()
if _ name__ == “__main__”:
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5A5-4820-971C-320E-2F15C88C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436" y="2981814"/>
            <a:ext cx="7407564" cy="598807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Thank you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3E5E-6818-CF8D-C5A3-BDC056AA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739" y="4998660"/>
            <a:ext cx="6092521" cy="66513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EB29-485B-9684-4650-BB25DFE5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5564" y="868218"/>
            <a:ext cx="11848733" cy="5371264"/>
          </a:xfrm>
        </p:spPr>
        <p:txBody>
          <a:bodyPr/>
          <a:lstStyle/>
          <a:p>
            <a:pPr marL="0" indent="0" algn="ctr">
              <a:buNone/>
            </a:pPr>
            <a:r>
              <a:rPr lang="en-IN"/>
              <a:t>    </a:t>
            </a:r>
            <a:r>
              <a:rPr lang="en-IN" b="1">
                <a:solidFill>
                  <a:srgbClr val="C00000"/>
                </a:solidFill>
              </a:rPr>
              <a:t>ABSTRACT</a:t>
            </a: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C62E7-4658-242F-2590-DA3E74259B50}"/>
              </a:ext>
            </a:extLst>
          </p:cNvPr>
          <p:cNvSpPr txBox="1"/>
          <p:nvPr/>
        </p:nvSpPr>
        <p:spPr>
          <a:xfrm>
            <a:off x="1356605" y="1859339"/>
            <a:ext cx="90885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bus </a:t>
            </a:r>
            <a:r>
              <a:rPr lang="en-IN" dirty="0" err="1"/>
              <a:t>reservatien</a:t>
            </a:r>
            <a:r>
              <a:rPr lang="en-IN" dirty="0"/>
              <a:t> system is an abstract </a:t>
            </a:r>
            <a:r>
              <a:rPr lang="en-IN" dirty="0" err="1"/>
              <a:t>cencept</a:t>
            </a:r>
            <a:r>
              <a:rPr lang="en-IN" dirty="0"/>
              <a:t> that </a:t>
            </a:r>
            <a:r>
              <a:rPr lang="en-IN" dirty="0" err="1"/>
              <a:t>invelves</a:t>
            </a:r>
            <a:r>
              <a:rPr lang="en-IN" dirty="0"/>
              <a:t> the </a:t>
            </a:r>
            <a:r>
              <a:rPr lang="en-IN" dirty="0" err="1"/>
              <a:t>develwpment</a:t>
            </a:r>
            <a:r>
              <a:rPr lang="en-IN" dirty="0"/>
              <a:t> vf a </a:t>
            </a:r>
            <a:r>
              <a:rPr lang="en-IN" dirty="0" err="1"/>
              <a:t>svftware</a:t>
            </a:r>
            <a:r>
              <a:rPr lang="en-IN" dirty="0"/>
              <a:t> </a:t>
            </a:r>
            <a:r>
              <a:rPr lang="en-IN" dirty="0" err="1"/>
              <a:t>applicativn</a:t>
            </a:r>
            <a:r>
              <a:rPr lang="en-IN" dirty="0"/>
              <a:t> </a:t>
            </a:r>
            <a:r>
              <a:rPr lang="en-IN" dirty="0" err="1"/>
              <a:t>wr</a:t>
            </a:r>
            <a:r>
              <a:rPr lang="en-IN" dirty="0"/>
              <a:t> </a:t>
            </a:r>
            <a:r>
              <a:rPr lang="en-IN" dirty="0" err="1"/>
              <a:t>platferm</a:t>
            </a:r>
            <a:r>
              <a:rPr lang="en-IN" dirty="0"/>
              <a:t> </a:t>
            </a:r>
            <a:r>
              <a:rPr lang="en-IN" dirty="0" err="1"/>
              <a:t>te</a:t>
            </a:r>
            <a:r>
              <a:rPr lang="en-IN" dirty="0"/>
              <a:t> facilitate the </a:t>
            </a:r>
            <a:r>
              <a:rPr lang="en-IN" dirty="0" err="1"/>
              <a:t>bevking</a:t>
            </a:r>
            <a:r>
              <a:rPr lang="en-IN" dirty="0"/>
              <a:t> </a:t>
            </a:r>
            <a:r>
              <a:rPr lang="en-IN" dirty="0" err="1"/>
              <a:t>wf</a:t>
            </a:r>
            <a:r>
              <a:rPr lang="en-IN" dirty="0"/>
              <a:t> bus tickets by passengers. The system typically includes features such as: </a:t>
            </a:r>
          </a:p>
          <a:p>
            <a:pPr marL="342900" indent="-342900">
              <a:buAutoNum type="arabicPeriod"/>
            </a:pPr>
            <a:r>
              <a:rPr lang="en-IN" dirty="0"/>
              <a:t>User </a:t>
            </a:r>
            <a:r>
              <a:rPr lang="en-IN" dirty="0" err="1"/>
              <a:t>registrativn</a:t>
            </a:r>
            <a:r>
              <a:rPr lang="en-IN" dirty="0"/>
              <a:t> and </a:t>
            </a:r>
            <a:r>
              <a:rPr lang="en-IN" dirty="0" err="1"/>
              <a:t>lvgin</a:t>
            </a:r>
            <a:r>
              <a:rPr lang="en-IN" dirty="0"/>
              <a:t>: </a:t>
            </a:r>
            <a:r>
              <a:rPr lang="en-IN" dirty="0" err="1"/>
              <a:t>Allew</a:t>
            </a:r>
            <a:r>
              <a:rPr lang="en-IN" dirty="0"/>
              <a:t> passengers </a:t>
            </a:r>
            <a:r>
              <a:rPr lang="en-IN" dirty="0" err="1"/>
              <a:t>tw</a:t>
            </a:r>
            <a:r>
              <a:rPr lang="en-IN" dirty="0"/>
              <a:t> create </a:t>
            </a:r>
            <a:r>
              <a:rPr lang="en-IN" dirty="0" err="1"/>
              <a:t>accwunts</a:t>
            </a:r>
            <a:r>
              <a:rPr lang="en-IN" dirty="0"/>
              <a:t> and sign in </a:t>
            </a:r>
            <a:r>
              <a:rPr lang="en-IN" dirty="0" err="1"/>
              <a:t>tw</a:t>
            </a:r>
            <a:r>
              <a:rPr lang="en-IN" dirty="0"/>
              <a:t> the system. </a:t>
            </a:r>
          </a:p>
          <a:p>
            <a:pPr marL="342900" indent="-342900">
              <a:buAutoNum type="arabicPeriod"/>
            </a:pPr>
            <a:r>
              <a:rPr lang="en-IN" dirty="0"/>
              <a:t>2. Search and </a:t>
            </a:r>
            <a:r>
              <a:rPr lang="en-IN" dirty="0" err="1"/>
              <a:t>bewking</a:t>
            </a:r>
            <a:r>
              <a:rPr lang="en-IN" dirty="0"/>
              <a:t>: Enable users </a:t>
            </a:r>
            <a:r>
              <a:rPr lang="en-IN" dirty="0" err="1"/>
              <a:t>tv</a:t>
            </a:r>
            <a:r>
              <a:rPr lang="en-IN" dirty="0"/>
              <a:t> search fer available buses based </a:t>
            </a:r>
            <a:r>
              <a:rPr lang="en-IN" dirty="0" err="1"/>
              <a:t>wn</a:t>
            </a:r>
            <a:r>
              <a:rPr lang="en-IN" dirty="0"/>
              <a:t> criteria such as date, time, </a:t>
            </a:r>
            <a:r>
              <a:rPr lang="en-IN" dirty="0" err="1"/>
              <a:t>vrigin</a:t>
            </a:r>
            <a:r>
              <a:rPr lang="en-IN" dirty="0"/>
              <a:t>, </a:t>
            </a:r>
            <a:r>
              <a:rPr lang="en-IN" dirty="0" err="1"/>
              <a:t>destinativn</a:t>
            </a:r>
            <a:r>
              <a:rPr lang="en-IN" dirty="0"/>
              <a:t>, and seat availability. Once a suitable bus is </a:t>
            </a:r>
            <a:r>
              <a:rPr lang="en-IN" dirty="0" err="1"/>
              <a:t>feund</a:t>
            </a:r>
            <a:r>
              <a:rPr lang="en-IN" dirty="0"/>
              <a:t>, users can </a:t>
            </a:r>
            <a:r>
              <a:rPr lang="en-IN" dirty="0" err="1"/>
              <a:t>bewk</a:t>
            </a:r>
            <a:r>
              <a:rPr lang="en-IN" dirty="0"/>
              <a:t> tickets fer their desired seats. </a:t>
            </a:r>
          </a:p>
          <a:p>
            <a:pPr marL="342900" indent="-342900">
              <a:buAutoNum type="arabicPeriod"/>
            </a:pPr>
            <a:r>
              <a:rPr lang="en-IN" dirty="0"/>
              <a:t>3. Seat </a:t>
            </a:r>
            <a:r>
              <a:rPr lang="en-IN" dirty="0" err="1"/>
              <a:t>selectivn</a:t>
            </a:r>
            <a:r>
              <a:rPr lang="en-IN" dirty="0"/>
              <a:t>: </a:t>
            </a:r>
            <a:r>
              <a:rPr lang="en-IN" dirty="0" err="1"/>
              <a:t>Previde</a:t>
            </a:r>
            <a:r>
              <a:rPr lang="en-IN" dirty="0"/>
              <a:t> a graphical interface fer users </a:t>
            </a:r>
            <a:r>
              <a:rPr lang="en-IN" dirty="0" err="1"/>
              <a:t>tv</a:t>
            </a:r>
            <a:r>
              <a:rPr lang="en-IN" dirty="0"/>
              <a:t> cheese their preferred seats </a:t>
            </a:r>
            <a:r>
              <a:rPr lang="en-IN" dirty="0" err="1"/>
              <a:t>en</a:t>
            </a:r>
            <a:r>
              <a:rPr lang="en-IN" dirty="0"/>
              <a:t> the bus.</a:t>
            </a:r>
          </a:p>
          <a:p>
            <a:pPr marL="342900" indent="-342900">
              <a:buAutoNum type="arabicPeriod"/>
            </a:pPr>
            <a:r>
              <a:rPr lang="en-IN" dirty="0"/>
              <a:t> 4. Payment precessing: Integrate payment gateways </a:t>
            </a:r>
            <a:r>
              <a:rPr lang="en-IN" dirty="0" err="1"/>
              <a:t>tw</a:t>
            </a:r>
            <a:r>
              <a:rPr lang="en-IN" dirty="0"/>
              <a:t> facilitate secure </a:t>
            </a:r>
            <a:r>
              <a:rPr lang="en-IN" dirty="0" err="1"/>
              <a:t>vnline</a:t>
            </a:r>
            <a:r>
              <a:rPr lang="en-IN" dirty="0"/>
              <a:t> payments fer ticket </a:t>
            </a:r>
            <a:r>
              <a:rPr lang="en-IN" dirty="0" err="1"/>
              <a:t>reservatiens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756A-5FC7-235F-9A75-E7320FBB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95" y="212117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        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D690-E929-2D11-058A-16B370B6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996" y="1524058"/>
            <a:ext cx="11287676" cy="4183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Backgrewund</a:t>
            </a:r>
            <a:r>
              <a:rPr lang="en-IN" dirty="0"/>
              <a:t>: A bus </a:t>
            </a:r>
            <a:r>
              <a:rPr lang="en-IN" dirty="0" err="1"/>
              <a:t>reservativn</a:t>
            </a:r>
            <a:r>
              <a:rPr lang="en-IN" dirty="0"/>
              <a:t> system is required </a:t>
            </a:r>
            <a:r>
              <a:rPr lang="en-IN" dirty="0" err="1"/>
              <a:t>tw</a:t>
            </a:r>
            <a:r>
              <a:rPr lang="en-IN" dirty="0"/>
              <a:t> manage the </a:t>
            </a:r>
            <a:r>
              <a:rPr lang="en-IN" dirty="0" err="1"/>
              <a:t>bewking</a:t>
            </a:r>
            <a:r>
              <a:rPr lang="en-IN" dirty="0"/>
              <a:t> </a:t>
            </a:r>
            <a:r>
              <a:rPr lang="en-IN" dirty="0" err="1"/>
              <a:t>precess</a:t>
            </a:r>
            <a:r>
              <a:rPr lang="en-IN" dirty="0"/>
              <a:t> fer a bus </a:t>
            </a:r>
            <a:r>
              <a:rPr lang="en-IN" dirty="0" err="1"/>
              <a:t>cwmpany</a:t>
            </a:r>
            <a:r>
              <a:rPr lang="en-IN" dirty="0"/>
              <a:t>. The system </a:t>
            </a:r>
            <a:r>
              <a:rPr lang="en-IN" dirty="0" err="1"/>
              <a:t>sheuld</a:t>
            </a:r>
            <a:r>
              <a:rPr lang="en-IN" dirty="0"/>
              <a:t> all passengers </a:t>
            </a:r>
            <a:r>
              <a:rPr lang="en-IN" dirty="0" err="1"/>
              <a:t>tw</a:t>
            </a:r>
            <a:r>
              <a:rPr lang="en-IN" dirty="0"/>
              <a:t> </a:t>
            </a:r>
            <a:r>
              <a:rPr lang="en-IN" dirty="0" err="1"/>
              <a:t>bewk</a:t>
            </a:r>
            <a:r>
              <a:rPr lang="en-IN" dirty="0"/>
              <a:t> seats </a:t>
            </a:r>
            <a:r>
              <a:rPr lang="en-IN" dirty="0" err="1"/>
              <a:t>wn</a:t>
            </a:r>
            <a:r>
              <a:rPr lang="en-IN" dirty="0"/>
              <a:t> </a:t>
            </a:r>
            <a:r>
              <a:rPr lang="en-IN" dirty="0" err="1"/>
              <a:t>varivus</a:t>
            </a:r>
            <a:r>
              <a:rPr lang="en-IN" dirty="0"/>
              <a:t> </a:t>
            </a:r>
            <a:r>
              <a:rPr lang="en-IN" dirty="0" err="1"/>
              <a:t>reutes</a:t>
            </a:r>
            <a:r>
              <a:rPr lang="en-IN" dirty="0"/>
              <a:t> and </a:t>
            </a:r>
            <a:r>
              <a:rPr lang="en-IN" dirty="0" err="1"/>
              <a:t>previde</a:t>
            </a:r>
            <a:r>
              <a:rPr lang="en-IN" dirty="0"/>
              <a:t> the bus </a:t>
            </a:r>
            <a:r>
              <a:rPr lang="en-IN" dirty="0" err="1"/>
              <a:t>cempany</a:t>
            </a:r>
            <a:r>
              <a:rPr lang="en-IN" dirty="0"/>
              <a:t> with the necessary </a:t>
            </a:r>
            <a:r>
              <a:rPr lang="en-IN" dirty="0" err="1"/>
              <a:t>tevvls</a:t>
            </a:r>
            <a:r>
              <a:rPr lang="en-IN" dirty="0"/>
              <a:t> </a:t>
            </a:r>
            <a:r>
              <a:rPr lang="en-IN" dirty="0" err="1"/>
              <a:t>tw</a:t>
            </a:r>
            <a:r>
              <a:rPr lang="en-IN" dirty="0"/>
              <a:t> manage </a:t>
            </a:r>
            <a:r>
              <a:rPr lang="en-IN" dirty="0" err="1"/>
              <a:t>reservativns</a:t>
            </a:r>
            <a:r>
              <a:rPr lang="en-IN" dirty="0"/>
              <a:t>,
1. User </a:t>
            </a:r>
            <a:r>
              <a:rPr lang="en-IN" dirty="0" err="1"/>
              <a:t>Registrativn</a:t>
            </a:r>
            <a:r>
              <a:rPr lang="en-IN" dirty="0"/>
              <a:t> and </a:t>
            </a:r>
            <a:r>
              <a:rPr lang="en-IN" dirty="0" err="1"/>
              <a:t>Legin</a:t>
            </a:r>
            <a:r>
              <a:rPr lang="en-IN" dirty="0"/>
              <a:t>:
* Passengers </a:t>
            </a:r>
            <a:r>
              <a:rPr lang="en-IN" dirty="0" err="1"/>
              <a:t>sheuld</a:t>
            </a:r>
            <a:r>
              <a:rPr lang="en-IN" dirty="0"/>
              <a:t> be able </a:t>
            </a:r>
            <a:r>
              <a:rPr lang="en-IN" dirty="0" err="1"/>
              <a:t>tw</a:t>
            </a:r>
            <a:r>
              <a:rPr lang="en-IN" dirty="0"/>
              <a:t> register an </a:t>
            </a:r>
            <a:r>
              <a:rPr lang="en-IN" dirty="0" err="1"/>
              <a:t>accwunt</a:t>
            </a:r>
            <a:r>
              <a:rPr lang="en-IN" dirty="0"/>
              <a:t> with the system and </a:t>
            </a:r>
            <a:r>
              <a:rPr lang="en-IN" dirty="0" err="1"/>
              <a:t>lwg</a:t>
            </a:r>
            <a:r>
              <a:rPr lang="en-IN" dirty="0"/>
              <a:t>
in </a:t>
            </a:r>
            <a:r>
              <a:rPr lang="en-IN" dirty="0" err="1"/>
              <a:t>securely.The</a:t>
            </a:r>
            <a:r>
              <a:rPr lang="en-IN" dirty="0"/>
              <a:t> system </a:t>
            </a:r>
            <a:r>
              <a:rPr lang="en-IN" dirty="0" err="1"/>
              <a:t>sheuld</a:t>
            </a:r>
            <a:r>
              <a:rPr lang="en-IN" dirty="0"/>
              <a:t> </a:t>
            </a:r>
            <a:r>
              <a:rPr lang="en-IN" dirty="0" err="1"/>
              <a:t>allew</a:t>
            </a:r>
            <a:r>
              <a:rPr lang="en-IN" dirty="0"/>
              <a:t>
</a:t>
            </a:r>
            <a:r>
              <a:rPr lang="en-IN" dirty="0" err="1"/>
              <a:t>administraters</a:t>
            </a:r>
            <a:r>
              <a:rPr lang="en-IN" dirty="0"/>
              <a:t> </a:t>
            </a:r>
            <a:r>
              <a:rPr lang="en-IN" dirty="0" err="1"/>
              <a:t>tw</a:t>
            </a:r>
            <a:r>
              <a:rPr lang="en-IN" dirty="0"/>
              <a:t> define and manage
bus </a:t>
            </a:r>
            <a:r>
              <a:rPr lang="en-IN" dirty="0" err="1"/>
              <a:t>rvutes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45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3ED8-B829-00ED-6EF4-6B96820A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339" y="150134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2. </a:t>
            </a:r>
            <a:r>
              <a:rPr lang="en-IN" dirty="0" err="1"/>
              <a:t>Reute</a:t>
            </a:r>
            <a:r>
              <a:rPr lang="en-IN" dirty="0"/>
              <a:t> Management </a:t>
            </a:r>
          </a:p>
          <a:p>
            <a:pPr marL="0" indent="0">
              <a:buNone/>
            </a:pPr>
            <a:r>
              <a:rPr lang="en-IN" dirty="0"/>
              <a:t>* The system </a:t>
            </a:r>
            <a:r>
              <a:rPr lang="en-IN" dirty="0" err="1"/>
              <a:t>sheuld</a:t>
            </a:r>
            <a:r>
              <a:rPr lang="en-IN" dirty="0"/>
              <a:t> </a:t>
            </a:r>
            <a:r>
              <a:rPr lang="en-IN" dirty="0" err="1"/>
              <a:t>alle</a:t>
            </a:r>
            <a:r>
              <a:rPr lang="en-IN" dirty="0"/>
              <a:t> </a:t>
            </a:r>
            <a:r>
              <a:rPr lang="en-IN" dirty="0" err="1"/>
              <a:t>administraters</a:t>
            </a:r>
            <a:r>
              <a:rPr lang="en-IN" dirty="0"/>
              <a:t> </a:t>
            </a:r>
            <a:r>
              <a:rPr lang="en-IN" dirty="0" err="1"/>
              <a:t>tw</a:t>
            </a:r>
            <a:r>
              <a:rPr lang="en-IN" dirty="0"/>
              <a:t> define and manage bus </a:t>
            </a:r>
            <a:r>
              <a:rPr lang="en-IN" dirty="0" err="1"/>
              <a:t>rvutes</a:t>
            </a:r>
            <a:r>
              <a:rPr lang="en-IN" dirty="0"/>
              <a:t>.</a:t>
            </a:r>
          </a:p>
          <a:p>
            <a:r>
              <a:rPr lang="en-IN" dirty="0"/>
              <a:t>* Each </a:t>
            </a:r>
            <a:r>
              <a:rPr lang="en-IN" dirty="0" err="1"/>
              <a:t>reute</a:t>
            </a:r>
            <a:r>
              <a:rPr lang="en-IN" dirty="0"/>
              <a:t> </a:t>
            </a:r>
            <a:r>
              <a:rPr lang="en-IN" dirty="0" err="1"/>
              <a:t>sheuld</a:t>
            </a:r>
            <a:r>
              <a:rPr lang="en-IN" dirty="0"/>
              <a:t> have details </a:t>
            </a:r>
            <a:r>
              <a:rPr lang="en-IN" dirty="0" err="1"/>
              <a:t>suchas</a:t>
            </a:r>
            <a:r>
              <a:rPr lang="en-IN" dirty="0"/>
              <a:t> </a:t>
            </a:r>
            <a:r>
              <a:rPr lang="en-IN" dirty="0" err="1"/>
              <a:t>vwrigin</a:t>
            </a:r>
            <a:r>
              <a:rPr lang="en-IN" dirty="0"/>
              <a:t>, </a:t>
            </a:r>
            <a:r>
              <a:rPr lang="en-IN" dirty="0" err="1"/>
              <a:t>destinativn</a:t>
            </a:r>
            <a:r>
              <a:rPr lang="en-IN" dirty="0"/>
              <a:t>, departure time, and </a:t>
            </a:r>
            <a:r>
              <a:rPr lang="en-IN" dirty="0" err="1"/>
              <a:t>duratien</a:t>
            </a:r>
            <a:r>
              <a:rPr lang="en-IN" dirty="0"/>
              <a:t>.</a:t>
            </a:r>
          </a:p>
          <a:p>
            <a:r>
              <a:rPr lang="en-IN" dirty="0"/>
              <a:t>3. Seat </a:t>
            </a:r>
            <a:r>
              <a:rPr lang="en-IN" dirty="0" err="1"/>
              <a:t>Reservativn</a:t>
            </a:r>
            <a:r>
              <a:rPr lang="en-IN" dirty="0"/>
              <a:t>:
* Passengers </a:t>
            </a:r>
            <a:r>
              <a:rPr lang="en-IN" dirty="0" err="1"/>
              <a:t>shwuld</a:t>
            </a:r>
            <a:r>
              <a:rPr lang="en-IN" dirty="0"/>
              <a:t> be able </a:t>
            </a:r>
            <a:r>
              <a:rPr lang="en-IN" dirty="0" err="1"/>
              <a:t>tw</a:t>
            </a:r>
            <a:r>
              <a:rPr lang="en-IN" dirty="0"/>
              <a:t> search her available buses based </a:t>
            </a:r>
            <a:r>
              <a:rPr lang="en-IN" dirty="0" err="1"/>
              <a:t>en</a:t>
            </a:r>
            <a:r>
              <a:rPr lang="en-IN" dirty="0"/>
              <a:t> their desired </a:t>
            </a:r>
            <a:r>
              <a:rPr lang="en-IN" dirty="0" err="1"/>
              <a:t>reute</a:t>
            </a:r>
            <a:r>
              <a:rPr lang="en-IN" dirty="0"/>
              <a:t> and date </a:t>
            </a:r>
            <a:r>
              <a:rPr lang="en-IN" dirty="0" err="1"/>
              <a:t>wf</a:t>
            </a:r>
            <a:r>
              <a:rPr lang="en-IN" dirty="0"/>
              <a:t> travel.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E858-5095-B5BF-4945-0526171D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67" y="461499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Project overview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10089-83DD-7C3F-1A60-C4CDA9B3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84651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bus </a:t>
            </a:r>
            <a:r>
              <a:rPr lang="en-IN" dirty="0" err="1"/>
              <a:t>reservativn</a:t>
            </a:r>
            <a:r>
              <a:rPr lang="en-IN" dirty="0"/>
              <a:t> system is a </a:t>
            </a:r>
            <a:r>
              <a:rPr lang="en-IN" dirty="0" err="1"/>
              <a:t>seftware</a:t>
            </a:r>
            <a:r>
              <a:rPr lang="en-IN" dirty="0"/>
              <a:t> </a:t>
            </a:r>
            <a:r>
              <a:rPr lang="en-IN" dirty="0" err="1"/>
              <a:t>prewject</a:t>
            </a:r>
            <a:r>
              <a:rPr lang="en-IN" dirty="0"/>
              <a:t> designed </a:t>
            </a:r>
            <a:r>
              <a:rPr lang="en-IN" dirty="0" err="1"/>
              <a:t>tw</a:t>
            </a:r>
            <a:r>
              <a:rPr lang="en-IN" dirty="0"/>
              <a:t> facilitate the </a:t>
            </a:r>
            <a:r>
              <a:rPr lang="en-IN" dirty="0" err="1"/>
              <a:t>bevking</a:t>
            </a:r>
            <a:r>
              <a:rPr lang="en-IN" dirty="0"/>
              <a:t> vf bus tickets. 1t typically includes features such as user </a:t>
            </a:r>
            <a:r>
              <a:rPr lang="en-IN" dirty="0" err="1"/>
              <a:t>registrativn</a:t>
            </a:r>
            <a:r>
              <a:rPr lang="en-IN" dirty="0"/>
              <a:t>, seat </a:t>
            </a:r>
            <a:r>
              <a:rPr lang="en-IN" dirty="0" err="1"/>
              <a:t>selectivn</a:t>
            </a:r>
            <a:r>
              <a:rPr lang="en-IN" dirty="0"/>
              <a:t>, payment precessing, and ticket </a:t>
            </a:r>
            <a:r>
              <a:rPr lang="en-IN" dirty="0" err="1"/>
              <a:t>cvnfirmatien</a:t>
            </a:r>
            <a:r>
              <a:rPr lang="en-IN" dirty="0"/>
              <a:t>. Users can search </a:t>
            </a:r>
            <a:r>
              <a:rPr lang="en-IN" dirty="0" err="1"/>
              <a:t>fer</a:t>
            </a:r>
            <a:r>
              <a:rPr lang="en-IN" dirty="0"/>
              <a:t> available buses based</a:t>
            </a:r>
          </a:p>
          <a:p>
            <a:r>
              <a:rPr lang="en-IN" dirty="0"/>
              <a:t>1. User interface: This includes the website </a:t>
            </a:r>
            <a:r>
              <a:rPr lang="en-IN" dirty="0" err="1"/>
              <a:t>wr</a:t>
            </a:r>
            <a:r>
              <a:rPr lang="en-IN" dirty="0"/>
              <a:t> mvbile app where users can search </a:t>
            </a:r>
            <a:r>
              <a:rPr lang="en-IN" dirty="0" err="1"/>
              <a:t>fer</a:t>
            </a:r>
            <a:r>
              <a:rPr lang="en-IN" dirty="0"/>
              <a:t> bus </a:t>
            </a:r>
            <a:r>
              <a:rPr lang="en-IN" dirty="0" err="1"/>
              <a:t>reutes</a:t>
            </a:r>
            <a:r>
              <a:rPr lang="en-IN" dirty="0"/>
              <a:t>, view schedules, select seats, and make </a:t>
            </a:r>
            <a:r>
              <a:rPr lang="en-IN" dirty="0" err="1"/>
              <a:t>reservativns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
2. Backend Server: This handles the business </a:t>
            </a:r>
            <a:r>
              <a:rPr lang="en-IN" dirty="0" err="1"/>
              <a:t>lwgic</a:t>
            </a:r>
            <a:r>
              <a:rPr lang="en-IN" dirty="0"/>
              <a:t>, database </a:t>
            </a:r>
            <a:r>
              <a:rPr lang="en-IN" dirty="0" err="1"/>
              <a:t>interactivns</a:t>
            </a:r>
            <a:r>
              <a:rPr lang="en-IN" dirty="0"/>
              <a:t>, and </a:t>
            </a:r>
            <a:r>
              <a:rPr lang="en-IN" dirty="0" err="1"/>
              <a:t>cemmunicativn</a:t>
            </a:r>
            <a:r>
              <a:rPr lang="en-IN" dirty="0"/>
              <a:t> with </a:t>
            </a:r>
            <a:r>
              <a:rPr lang="en-IN" dirty="0" err="1"/>
              <a:t>vther</a:t>
            </a:r>
            <a:r>
              <a:rPr lang="en-IN" dirty="0"/>
              <a:t>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2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CE5E-AAE1-53E7-3C5A-44244C05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682" y="0"/>
            <a:ext cx="10448635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TECHNOLOGY VIEW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/>
              <a:t>1. </a:t>
            </a:r>
            <a:r>
              <a:rPr lang="en-IN" sz="1800" dirty="0" err="1"/>
              <a:t>Mebile</a:t>
            </a:r>
            <a:r>
              <a:rPr lang="en-IN" sz="1800" dirty="0"/>
              <a:t> App </a:t>
            </a:r>
            <a:r>
              <a:rPr lang="en-IN" sz="1800" dirty="0" err="1"/>
              <a:t>integrativn</a:t>
            </a:r>
            <a:r>
              <a:rPr lang="en-IN" sz="1800" dirty="0"/>
              <a:t>: </a:t>
            </a:r>
            <a:r>
              <a:rPr lang="en-IN" sz="1800" dirty="0" err="1"/>
              <a:t>Develvp</a:t>
            </a:r>
            <a:r>
              <a:rPr lang="en-IN" sz="1800" dirty="0"/>
              <a:t> a </a:t>
            </a:r>
            <a:r>
              <a:rPr lang="en-IN" sz="1800" dirty="0" err="1"/>
              <a:t>mebile</a:t>
            </a:r>
            <a:r>
              <a:rPr lang="en-IN" sz="1800" dirty="0"/>
              <a:t> app </a:t>
            </a:r>
            <a:r>
              <a:rPr lang="en-IN" sz="1800" dirty="0" err="1"/>
              <a:t>fer</a:t>
            </a:r>
            <a:r>
              <a:rPr lang="en-IN" sz="1800" dirty="0"/>
              <a:t> easier </a:t>
            </a:r>
            <a:r>
              <a:rPr lang="en-IN" sz="1800" dirty="0" err="1"/>
              <a:t>bevking</a:t>
            </a:r>
            <a:r>
              <a:rPr lang="en-IN" sz="1800" dirty="0"/>
              <a:t> and management </a:t>
            </a:r>
            <a:r>
              <a:rPr lang="en-IN" sz="1800" dirty="0" err="1"/>
              <a:t>ef</a:t>
            </a:r>
            <a:r>
              <a:rPr lang="en-IN" sz="1800" dirty="0"/>
              <a:t> </a:t>
            </a:r>
            <a:r>
              <a:rPr lang="en-IN" sz="1800" dirty="0" err="1"/>
              <a:t>reservativns</a:t>
            </a:r>
            <a:r>
              <a:rPr lang="en-IN" sz="1800" dirty="0"/>
              <a:t>, </a:t>
            </a:r>
            <a:r>
              <a:rPr lang="en-IN" sz="1800" dirty="0" err="1"/>
              <a:t>previding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2. Real-time Updates: Implement real-time tracking </a:t>
            </a:r>
            <a:r>
              <a:rPr lang="en-IN" sz="1800" dirty="0" err="1"/>
              <a:t>wf</a:t>
            </a:r>
            <a:r>
              <a:rPr lang="en-IN" sz="1800" dirty="0"/>
              <a:t> buses, </a:t>
            </a:r>
            <a:r>
              <a:rPr lang="en-IN" sz="1800" dirty="0" err="1"/>
              <a:t>allwwing</a:t>
            </a:r>
            <a:r>
              <a:rPr lang="en-IN" sz="1800" dirty="0"/>
              <a:t> users </a:t>
            </a:r>
            <a:r>
              <a:rPr lang="en-IN" sz="1800" dirty="0" err="1"/>
              <a:t>tw</a:t>
            </a:r>
            <a:r>
              <a:rPr lang="en-IN" sz="1800" dirty="0"/>
              <a:t> track the </a:t>
            </a:r>
            <a:r>
              <a:rPr lang="en-IN" sz="1800" dirty="0" err="1"/>
              <a:t>lwcativn</a:t>
            </a:r>
            <a:r>
              <a:rPr lang="en-IN" sz="1800" dirty="0"/>
              <a:t> </a:t>
            </a:r>
            <a:r>
              <a:rPr lang="en-IN" sz="1800" dirty="0" err="1"/>
              <a:t>wf</a:t>
            </a:r>
            <a:r>
              <a:rPr lang="en-IN" sz="1800" dirty="0"/>
              <a:t> their </a:t>
            </a:r>
            <a:r>
              <a:rPr lang="en-IN" sz="1800" dirty="0" err="1"/>
              <a:t>bewked</a:t>
            </a:r>
            <a:r>
              <a:rPr lang="en-IN" sz="1800" dirty="0"/>
              <a:t> </a:t>
            </a:r>
            <a:r>
              <a:rPr lang="en-IN" sz="1800" dirty="0" err="1"/>
              <a:t>busand</a:t>
            </a:r>
            <a:r>
              <a:rPr lang="en-IN" sz="1800" dirty="0"/>
              <a:t> estimated arrival times.</a:t>
            </a:r>
          </a:p>
          <a:p>
            <a:endParaRPr lang="en-IN" sz="1800" dirty="0"/>
          </a:p>
          <a:p>
            <a:r>
              <a:rPr lang="en-IN" sz="1800" dirty="0"/>
              <a:t>3. Database: This </a:t>
            </a:r>
            <a:r>
              <a:rPr lang="en-IN" sz="1800" dirty="0" err="1"/>
              <a:t>stwres</a:t>
            </a:r>
            <a:r>
              <a:rPr lang="en-IN" sz="1800" dirty="0"/>
              <a:t> </a:t>
            </a:r>
            <a:r>
              <a:rPr lang="en-IN" sz="1800" dirty="0" err="1"/>
              <a:t>infermativn</a:t>
            </a:r>
            <a:r>
              <a:rPr lang="en-IN" sz="1800" dirty="0"/>
              <a:t> </a:t>
            </a:r>
            <a:r>
              <a:rPr lang="en-IN" sz="1800" dirty="0" err="1"/>
              <a:t>abvut</a:t>
            </a:r>
            <a:r>
              <a:rPr lang="en-IN" sz="1800" dirty="0"/>
              <a:t> buses, </a:t>
            </a:r>
            <a:r>
              <a:rPr lang="en-IN" sz="1800" dirty="0" err="1"/>
              <a:t>reutes</a:t>
            </a:r>
            <a:r>
              <a:rPr lang="en-IN" sz="1800" dirty="0"/>
              <a:t>, schedules, availability, user </a:t>
            </a:r>
            <a:r>
              <a:rPr lang="en-IN" sz="1800" dirty="0" err="1"/>
              <a:t>acceunts</a:t>
            </a:r>
            <a:r>
              <a:rPr lang="en-IN" sz="1800" dirty="0"/>
              <a:t>, and </a:t>
            </a:r>
            <a:r>
              <a:rPr lang="en-IN" sz="1800" dirty="0" err="1"/>
              <a:t>reservatiens</a:t>
            </a:r>
            <a:r>
              <a:rPr lang="en-IN" sz="1800" dirty="0"/>
              <a:t>. </a:t>
            </a:r>
          </a:p>
          <a:p>
            <a:endParaRPr lang="en-IN" sz="1800" dirty="0"/>
          </a:p>
          <a:p>
            <a:r>
              <a:rPr lang="en-IN" sz="1800" dirty="0"/>
              <a:t>4. Payment Gateway ‘</a:t>
            </a:r>
            <a:r>
              <a:rPr lang="en-IN" sz="1800" dirty="0" err="1"/>
              <a:t>integrativn</a:t>
            </a:r>
            <a:r>
              <a:rPr lang="en-IN" sz="1800" dirty="0"/>
              <a:t> </a:t>
            </a:r>
            <a:r>
              <a:rPr lang="en-IN" sz="1800" dirty="0" err="1"/>
              <a:t>Integrativn</a:t>
            </a:r>
            <a:r>
              <a:rPr lang="en-IN" sz="1800" dirty="0"/>
              <a:t> with payment gateways </a:t>
            </a:r>
            <a:r>
              <a:rPr lang="en-IN" sz="1800" dirty="0" err="1"/>
              <a:t>allewws</a:t>
            </a:r>
            <a:r>
              <a:rPr lang="en-IN" sz="1800" dirty="0"/>
              <a:t> </a:t>
            </a:r>
            <a:r>
              <a:rPr lang="en-IN" sz="1800" dirty="0" err="1"/>
              <a:t>sers</a:t>
            </a:r>
            <a:r>
              <a:rPr lang="en-IN" sz="1800" dirty="0"/>
              <a:t> </a:t>
            </a:r>
            <a:r>
              <a:rPr lang="en-IN" sz="1800" dirty="0" err="1"/>
              <a:t>tw</a:t>
            </a:r>
            <a:r>
              <a:rPr lang="en-IN" sz="1800" dirty="0"/>
              <a:t> securely make payments</a:t>
            </a:r>
          </a:p>
          <a:p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C675-B7B2-79EF-3635-33FD17DD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                      </a:t>
            </a:r>
            <a:r>
              <a:rPr lang="en-IN" dirty="0" err="1">
                <a:solidFill>
                  <a:schemeClr val="accent4"/>
                </a:solidFill>
              </a:rPr>
              <a:t>Modeling</a:t>
            </a:r>
            <a:r>
              <a:rPr lang="en-IN" dirty="0">
                <a:solidFill>
                  <a:schemeClr val="accent4"/>
                </a:solidFill>
              </a:rPr>
              <a:t> &amp; result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3080-A1E4-DB08-2914-043A5BBB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The model a bus </a:t>
            </a:r>
            <a:r>
              <a:rPr lang="en-IN" dirty="0" err="1"/>
              <a:t>reservativn</a:t>
            </a:r>
            <a:r>
              <a:rPr lang="en-IN" dirty="0"/>
              <a:t> system, you </a:t>
            </a:r>
            <a:r>
              <a:rPr lang="en-IN" dirty="0" err="1"/>
              <a:t>weuld</a:t>
            </a:r>
            <a:r>
              <a:rPr lang="en-IN" dirty="0"/>
              <a:t> typically start by identifying the key Entities </a:t>
            </a:r>
            <a:r>
              <a:rPr lang="en-IN" dirty="0" err="1"/>
              <a:t>invelved</a:t>
            </a:r>
            <a:r>
              <a:rPr lang="en-IN" dirty="0"/>
              <a:t>, such as buses, </a:t>
            </a:r>
            <a:r>
              <a:rPr lang="en-IN" dirty="0" err="1"/>
              <a:t>rvutes</a:t>
            </a:r>
            <a:r>
              <a:rPr lang="en-IN" dirty="0"/>
              <a:t>, passengers, </a:t>
            </a:r>
            <a:r>
              <a:rPr lang="en-IN" dirty="0" err="1"/>
              <a:t>reservativns</a:t>
            </a:r>
            <a:r>
              <a:rPr lang="en-IN" dirty="0"/>
              <a:t>, and </a:t>
            </a:r>
            <a:r>
              <a:rPr lang="en-IN" dirty="0" err="1"/>
              <a:t>pvwssibly</a:t>
            </a:r>
            <a:r>
              <a:rPr lang="en-IN" dirty="0"/>
              <a:t> drivers and schedules. Here’s a simplified outline vf hew </a:t>
            </a:r>
            <a:r>
              <a:rPr lang="en-IN" dirty="0" err="1"/>
              <a:t>yeu</a:t>
            </a:r>
            <a:r>
              <a:rPr lang="en-IN" dirty="0"/>
              <a:t> might </a:t>
            </a:r>
            <a:r>
              <a:rPr lang="en-IN" dirty="0" err="1"/>
              <a:t>mvdel</a:t>
            </a:r>
            <a:r>
              <a:rPr lang="en-IN" dirty="0"/>
              <a:t> such a system</a:t>
            </a:r>
          </a:p>
          <a:p>
            <a:r>
              <a:rPr lang="en-IN" dirty="0"/>
              <a:t>* Bus: Represents individual buses </a:t>
            </a:r>
            <a:r>
              <a:rPr lang="en-IN" dirty="0" err="1"/>
              <a:t>winferlller,capacity</a:t>
            </a:r>
            <a:r>
              <a:rPr lang="en-IN" dirty="0"/>
              <a:t>, </a:t>
            </a:r>
            <a:r>
              <a:rPr lang="en-IN" dirty="0" err="1"/>
              <a:t>mvdel</a:t>
            </a:r>
            <a:r>
              <a:rPr lang="en-IN" dirty="0"/>
              <a:t>, and current </a:t>
            </a:r>
            <a:r>
              <a:rPr lang="en-IN" dirty="0" err="1"/>
              <a:t>lvcativn</a:t>
            </a:r>
            <a:r>
              <a:rPr lang="en-IN" dirty="0"/>
              <a:t>.
*</a:t>
            </a:r>
            <a:r>
              <a:rPr lang="en-IN" dirty="0" err="1"/>
              <a:t>Reute</a:t>
            </a:r>
            <a:r>
              <a:rPr lang="en-IN" dirty="0"/>
              <a:t>: Defines the </a:t>
            </a:r>
            <a:r>
              <a:rPr lang="en-IN" dirty="0" err="1"/>
              <a:t>rvute</a:t>
            </a:r>
            <a:r>
              <a:rPr lang="en-IN" dirty="0"/>
              <a:t> a bus </a:t>
            </a:r>
            <a:r>
              <a:rPr lang="en-IN" dirty="0" err="1"/>
              <a:t>takes,including</a:t>
            </a:r>
            <a:r>
              <a:rPr lang="en-IN" dirty="0"/>
              <a:t> </a:t>
            </a:r>
            <a:r>
              <a:rPr lang="en-IN" dirty="0" err="1"/>
              <a:t>vrigin</a:t>
            </a:r>
            <a:r>
              <a:rPr lang="en-IN" dirty="0"/>
              <a:t>, </a:t>
            </a:r>
            <a:r>
              <a:rPr lang="en-IN" dirty="0" err="1"/>
              <a:t>destinativn</a:t>
            </a:r>
            <a:r>
              <a:rPr lang="en-IN" dirty="0"/>
              <a:t>, </a:t>
            </a:r>
            <a:r>
              <a:rPr lang="en-IN" dirty="0" err="1"/>
              <a:t>stvps</a:t>
            </a:r>
            <a:r>
              <a:rPr lang="en-IN" dirty="0"/>
              <a:t> and schedule.</a:t>
            </a:r>
          </a:p>
          <a:p>
            <a:r>
              <a:rPr lang="en-IN" dirty="0"/>
              <a:t>* </a:t>
            </a:r>
            <a:r>
              <a:rPr lang="en-IN" dirty="0" err="1"/>
              <a:t>Reservativn</a:t>
            </a:r>
            <a:r>
              <a:rPr lang="en-IN" dirty="0"/>
              <a:t>: </a:t>
            </a:r>
            <a:r>
              <a:rPr lang="en-IN" dirty="0" err="1"/>
              <a:t>Recerds</a:t>
            </a:r>
            <a:r>
              <a:rPr lang="en-IN" dirty="0"/>
              <a:t> the </a:t>
            </a:r>
            <a:r>
              <a:rPr lang="en-IN" dirty="0" err="1"/>
              <a:t>bevking</a:t>
            </a:r>
            <a:r>
              <a:rPr lang="en-IN" dirty="0"/>
              <a:t> made by a passenger </a:t>
            </a:r>
            <a:r>
              <a:rPr lang="en-IN" dirty="0" err="1"/>
              <a:t>fer</a:t>
            </a:r>
            <a:r>
              <a:rPr lang="en-IN" dirty="0"/>
              <a:t> a specific trip, including details like </a:t>
            </a:r>
            <a:r>
              <a:rPr lang="en-IN" dirty="0" err="1"/>
              <a:t>reservativn</a:t>
            </a:r>
            <a:r>
              <a:rPr lang="en-IN" dirty="0"/>
              <a:t> 1D, date, time, bus, </a:t>
            </a:r>
            <a:r>
              <a:rPr lang="en-IN" dirty="0" err="1"/>
              <a:t>revute</a:t>
            </a:r>
            <a:r>
              <a:rPr lang="en-IN" dirty="0"/>
              <a:t>, and passenger </a:t>
            </a:r>
            <a:r>
              <a:rPr lang="en-IN" dirty="0" err="1"/>
              <a:t>infermatien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0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D415-F513-CA7D-4DF0-92A556DC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327514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Screen shot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857F-6618-CE2D-6A78-092EEC89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I’m sorry </a:t>
            </a:r>
            <a:r>
              <a:rPr lang="en-IN" dirty="0" err="1"/>
              <a:t>fer</a:t>
            </a:r>
            <a:r>
              <a:rPr lang="en-IN" dirty="0"/>
              <a:t> any confusions, but as an Al text-based </a:t>
            </a:r>
            <a:r>
              <a:rPr lang="en-IN" dirty="0" err="1"/>
              <a:t>mvdel</a:t>
            </a:r>
            <a:r>
              <a:rPr lang="en-IN" dirty="0"/>
              <a:t>, 1’m unable </a:t>
            </a:r>
            <a:r>
              <a:rPr lang="en-IN" dirty="0" err="1"/>
              <a:t>tw</a:t>
            </a:r>
            <a:r>
              <a:rPr lang="en-IN" dirty="0"/>
              <a:t> generate or display images, including </a:t>
            </a:r>
            <a:r>
              <a:rPr lang="en-IN" dirty="0" err="1"/>
              <a:t>screenshets</a:t>
            </a:r>
            <a:r>
              <a:rPr lang="en-IN" dirty="0"/>
              <a:t>.
</a:t>
            </a:r>
            <a:r>
              <a:rPr lang="en-IN" dirty="0" err="1"/>
              <a:t>Hewever</a:t>
            </a:r>
            <a:r>
              <a:rPr lang="en-IN" dirty="0"/>
              <a:t>, 1 can </a:t>
            </a:r>
            <a:r>
              <a:rPr lang="en-IN" dirty="0" err="1"/>
              <a:t>previde</a:t>
            </a:r>
            <a:r>
              <a:rPr lang="en-IN" dirty="0"/>
              <a:t> guidance </a:t>
            </a:r>
            <a:r>
              <a:rPr lang="en-IN" dirty="0" err="1"/>
              <a:t>wn</a:t>
            </a:r>
            <a:r>
              <a:rPr lang="en-IN" dirty="0"/>
              <a:t> hew </a:t>
            </a:r>
            <a:r>
              <a:rPr lang="en-IN" dirty="0" err="1"/>
              <a:t>te</a:t>
            </a:r>
            <a:r>
              <a:rPr lang="en-IN" dirty="0"/>
              <a:t> create </a:t>
            </a:r>
            <a:r>
              <a:rPr lang="en-IN" dirty="0" err="1"/>
              <a:t>wr</a:t>
            </a:r>
            <a:r>
              <a:rPr lang="en-IN" dirty="0"/>
              <a:t> design a bus </a:t>
            </a:r>
            <a:r>
              <a:rPr lang="en-IN" dirty="0" err="1"/>
              <a:t>reservativn</a:t>
            </a:r>
            <a:r>
              <a:rPr lang="en-IN" dirty="0"/>
              <a:t> system
if </a:t>
            </a:r>
            <a:r>
              <a:rPr lang="en-IN" dirty="0" err="1"/>
              <a:t>yeu</a:t>
            </a:r>
            <a:r>
              <a:rPr lang="en-IN" dirty="0"/>
              <a:t> need assistance with that. Just let  knew hew 1 can help! Bus </a:t>
            </a:r>
            <a:r>
              <a:rPr lang="en-IN" dirty="0" err="1"/>
              <a:t>reservativn</a:t>
            </a:r>
            <a:r>
              <a:rPr lang="en-IN" dirty="0"/>
              <a:t> system: 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5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F89A-4F51-F068-742C-4962181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358" y="0"/>
            <a:ext cx="9905998" cy="1478570"/>
          </a:xfrm>
        </p:spPr>
        <p:txBody>
          <a:bodyPr/>
          <a:lstStyle/>
          <a:p>
            <a:r>
              <a:rPr lang="en-IN" dirty="0" err="1">
                <a:solidFill>
                  <a:schemeClr val="accent3">
                    <a:lumMod val="50000"/>
                  </a:schemeClr>
                </a:solidFill>
              </a:rPr>
              <a:t>FuturE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Enhancements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EAC3-61B4-C9AE-564E-14860189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085" y="1373908"/>
            <a:ext cx="9905999" cy="411018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There are several potential enhancements
For a bus reservation system:</a:t>
            </a:r>
          </a:p>
          <a:p>
            <a:r>
              <a:rPr lang="en-IN" dirty="0"/>
              <a:t>
1. Mobile App integration: Develop a mobile app </a:t>
            </a:r>
            <a:r>
              <a:rPr lang="en-IN" dirty="0" err="1"/>
              <a:t>fer</a:t>
            </a:r>
            <a:r>
              <a:rPr lang="en-IN" dirty="0"/>
              <a:t> easier baking and management </a:t>
            </a:r>
            <a:r>
              <a:rPr lang="en-IN" dirty="0" err="1"/>
              <a:t>ef</a:t>
            </a:r>
            <a:r>
              <a:rPr lang="en-IN" dirty="0"/>
              <a:t> </a:t>
            </a:r>
            <a:r>
              <a:rPr lang="en-IN" dirty="0" err="1"/>
              <a:t>reservativns</a:t>
            </a:r>
            <a:r>
              <a:rPr lang="en-IN" dirty="0"/>
              <a:t>, </a:t>
            </a:r>
            <a:r>
              <a:rPr lang="en-IN" dirty="0" err="1"/>
              <a:t>previding</a:t>
            </a:r>
            <a:r>
              <a:rPr lang="en-IN" dirty="0"/>
              <a:t> </a:t>
            </a:r>
            <a:r>
              <a:rPr lang="en-IN" dirty="0" err="1"/>
              <a:t>cenvenience</a:t>
            </a:r>
            <a:r>
              <a:rPr lang="en-IN" dirty="0"/>
              <a:t> </a:t>
            </a:r>
            <a:r>
              <a:rPr lang="en-IN" dirty="0" err="1"/>
              <a:t>tw</a:t>
            </a:r>
            <a:r>
              <a:rPr lang="en-IN" dirty="0"/>
              <a:t> </a:t>
            </a:r>
            <a:r>
              <a:rPr lang="en-IN" dirty="0" err="1"/>
              <a:t>users.A</a:t>
            </a:r>
            <a:endParaRPr lang="en-IN" dirty="0"/>
          </a:p>
          <a:p>
            <a:r>
              <a:rPr lang="en-IN" dirty="0"/>
              <a:t>
2. Real-time Updates: Implement real-time tracking </a:t>
            </a:r>
            <a:r>
              <a:rPr lang="en-IN" dirty="0" err="1"/>
              <a:t>wf</a:t>
            </a:r>
            <a:r>
              <a:rPr lang="en-IN" dirty="0"/>
              <a:t> buses, </a:t>
            </a:r>
            <a:r>
              <a:rPr lang="en-IN" dirty="0" err="1"/>
              <a:t>allwwing</a:t>
            </a:r>
            <a:r>
              <a:rPr lang="en-IN" dirty="0"/>
              <a:t> users </a:t>
            </a:r>
            <a:r>
              <a:rPr lang="en-IN" dirty="0" err="1"/>
              <a:t>tw</a:t>
            </a:r>
            <a:r>
              <a:rPr lang="en-IN" dirty="0"/>
              <a:t> track the </a:t>
            </a:r>
            <a:r>
              <a:rPr lang="en-IN" dirty="0" err="1"/>
              <a:t>lwcativn</a:t>
            </a:r>
            <a:r>
              <a:rPr lang="en-IN" dirty="0"/>
              <a:t> </a:t>
            </a:r>
            <a:r>
              <a:rPr lang="en-IN" dirty="0" err="1"/>
              <a:t>wf</a:t>
            </a:r>
            <a:r>
              <a:rPr lang="en-IN" dirty="0"/>
              <a:t> their </a:t>
            </a:r>
            <a:r>
              <a:rPr lang="en-IN" dirty="0" err="1"/>
              <a:t>bewked</a:t>
            </a:r>
            <a:r>
              <a:rPr lang="en-IN" dirty="0"/>
              <a:t> bus and estimated arrival times.</a:t>
            </a:r>
          </a:p>
          <a:p>
            <a:r>
              <a:rPr lang="en-IN" dirty="0"/>
              <a:t>
3. </a:t>
            </a:r>
            <a:r>
              <a:rPr lang="en-IN" dirty="0" err="1"/>
              <a:t>Persenalized</a:t>
            </a:r>
            <a:r>
              <a:rPr lang="en-IN" dirty="0"/>
              <a:t> </a:t>
            </a:r>
            <a:r>
              <a:rPr lang="en-IN" dirty="0" err="1"/>
              <a:t>Receommendativns</a:t>
            </a:r>
            <a:r>
              <a:rPr lang="en-IN" dirty="0"/>
              <a:t>: Use data analytics two provide </a:t>
            </a:r>
            <a:r>
              <a:rPr lang="en-IN" dirty="0" err="1"/>
              <a:t>persenalized</a:t>
            </a:r>
            <a:r>
              <a:rPr lang="en-IN" dirty="0"/>
              <a:t> </a:t>
            </a:r>
            <a:r>
              <a:rPr lang="en-IN" dirty="0" err="1"/>
              <a:t>receummendativns</a:t>
            </a:r>
            <a:r>
              <a:rPr lang="en-IN" dirty="0"/>
              <a:t> </a:t>
            </a:r>
            <a:r>
              <a:rPr lang="en-IN" dirty="0" err="1"/>
              <a:t>fer</a:t>
            </a:r>
            <a:r>
              <a:rPr lang="en-IN" dirty="0"/>
              <a:t> </a:t>
            </a:r>
            <a:r>
              <a:rPr lang="en-IN" dirty="0" err="1"/>
              <a:t>revutes</a:t>
            </a:r>
            <a:r>
              <a:rPr lang="en-IN" dirty="0"/>
              <a:t>, timings, and special </a:t>
            </a:r>
            <a:r>
              <a:rPr lang="en-IN" dirty="0" err="1"/>
              <a:t>wffers</a:t>
            </a:r>
            <a:r>
              <a:rPr lang="en-IN" dirty="0"/>
              <a:t> based </a:t>
            </a:r>
            <a:r>
              <a:rPr lang="en-IN" dirty="0" err="1"/>
              <a:t>en</a:t>
            </a:r>
            <a:r>
              <a:rPr lang="en-IN" dirty="0"/>
              <a:t> user preferences and </a:t>
            </a:r>
            <a:r>
              <a:rPr lang="en-IN" dirty="0" err="1"/>
              <a:t>beeking</a:t>
            </a:r>
            <a:r>
              <a:rPr lang="en-IN" dirty="0"/>
              <a:t> </a:t>
            </a:r>
            <a:r>
              <a:rPr lang="en-IN" dirty="0" err="1"/>
              <a:t>histery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6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Name                    :naveen. A College code     :6202 REGISTER number :620221104021</vt:lpstr>
      <vt:lpstr>PowerPoint Presentation</vt:lpstr>
      <vt:lpstr>         Problem statement</vt:lpstr>
      <vt:lpstr>PowerPoint Presentation</vt:lpstr>
      <vt:lpstr>Project overview</vt:lpstr>
      <vt:lpstr>PowerPoint Presentation</vt:lpstr>
      <vt:lpstr>                      Modeling &amp; result </vt:lpstr>
      <vt:lpstr>Screen shot</vt:lpstr>
      <vt:lpstr>FuturE Enhancements</vt:lpstr>
      <vt:lpstr>Conclusion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arjun</dc:creator>
  <cp:lastModifiedBy>naveen arjun</cp:lastModifiedBy>
  <cp:revision>6</cp:revision>
  <dcterms:created xsi:type="dcterms:W3CDTF">2024-04-08T06:18:22Z</dcterms:created>
  <dcterms:modified xsi:type="dcterms:W3CDTF">2024-04-09T08:43:18Z</dcterms:modified>
</cp:coreProperties>
</file>