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ban143@gmail.com" userId="442b17615bf8c3ed" providerId="LiveId" clId="{B2B6CCE0-DE8D-4EC8-A0A6-A13DD380A430}"/>
    <pc:docChg chg="undo custSel addSld modSld sldOrd">
      <pc:chgData name="hariban143@gmail.com" userId="442b17615bf8c3ed" providerId="LiveId" clId="{B2B6CCE0-DE8D-4EC8-A0A6-A13DD380A430}" dt="2024-04-10T05:07:28.352" v="38" actId="14100"/>
      <pc:docMkLst>
        <pc:docMk/>
      </pc:docMkLst>
      <pc:sldChg chg="addSp delSp modSp add mod ord">
        <pc:chgData name="hariban143@gmail.com" userId="442b17615bf8c3ed" providerId="LiveId" clId="{B2B6CCE0-DE8D-4EC8-A0A6-A13DD380A430}" dt="2024-04-10T05:07:28.352" v="38" actId="14100"/>
        <pc:sldMkLst>
          <pc:docMk/>
          <pc:sldMk cId="604373089" sldId="264"/>
        </pc:sldMkLst>
        <pc:spChg chg="add del mod">
          <ac:chgData name="hariban143@gmail.com" userId="442b17615bf8c3ed" providerId="LiveId" clId="{B2B6CCE0-DE8D-4EC8-A0A6-A13DD380A430}" dt="2024-04-10T05:03:06.051" v="10" actId="1076"/>
          <ac:spMkLst>
            <pc:docMk/>
            <pc:sldMk cId="604373089" sldId="264"/>
            <ac:spMk id="3" creationId="{00000000-0000-0000-0000-000000000000}"/>
          </ac:spMkLst>
        </pc:spChg>
        <pc:spChg chg="mod">
          <ac:chgData name="hariban143@gmail.com" userId="442b17615bf8c3ed" providerId="LiveId" clId="{B2B6CCE0-DE8D-4EC8-A0A6-A13DD380A430}" dt="2024-04-10T05:07:28.352" v="38" actId="14100"/>
          <ac:spMkLst>
            <pc:docMk/>
            <pc:sldMk cId="604373089" sldId="264"/>
            <ac:spMk id="4" creationId="{00000000-0000-0000-0000-000000000000}"/>
          </ac:spMkLst>
        </pc:spChg>
        <pc:spChg chg="del">
          <ac:chgData name="hariban143@gmail.com" userId="442b17615bf8c3ed" providerId="LiveId" clId="{B2B6CCE0-DE8D-4EC8-A0A6-A13DD380A430}" dt="2024-04-10T05:03:16.539" v="11" actId="478"/>
          <ac:spMkLst>
            <pc:docMk/>
            <pc:sldMk cId="604373089" sldId="264"/>
            <ac:spMk id="6" creationId="{00000000-0000-0000-0000-000000000000}"/>
          </ac:spMkLst>
        </pc:spChg>
        <pc:spChg chg="del">
          <ac:chgData name="hariban143@gmail.com" userId="442b17615bf8c3ed" providerId="LiveId" clId="{B2B6CCE0-DE8D-4EC8-A0A6-A13DD380A430}" dt="2024-04-10T05:03:16.539" v="11" actId="478"/>
          <ac:spMkLst>
            <pc:docMk/>
            <pc:sldMk cId="604373089" sldId="264"/>
            <ac:spMk id="7" creationId="{00000000-0000-0000-0000-000000000000}"/>
          </ac:spMkLst>
        </pc:spChg>
        <pc:spChg chg="del">
          <ac:chgData name="hariban143@gmail.com" userId="442b17615bf8c3ed" providerId="LiveId" clId="{B2B6CCE0-DE8D-4EC8-A0A6-A13DD380A430}" dt="2024-04-10T05:03:16.539" v="11" actId="478"/>
          <ac:spMkLst>
            <pc:docMk/>
            <pc:sldMk cId="604373089" sldId="264"/>
            <ac:spMk id="9" creationId="{00000000-0000-0000-0000-000000000000}"/>
          </ac:spMkLst>
        </pc:spChg>
        <pc:spChg chg="del">
          <ac:chgData name="hariban143@gmail.com" userId="442b17615bf8c3ed" providerId="LiveId" clId="{B2B6CCE0-DE8D-4EC8-A0A6-A13DD380A430}" dt="2024-04-10T05:03:16.539" v="11" actId="478"/>
          <ac:spMkLst>
            <pc:docMk/>
            <pc:sldMk cId="604373089" sldId="264"/>
            <ac:spMk id="10" creationId="{00000000-0000-0000-0000-000000000000}"/>
          </ac:spMkLst>
        </pc:spChg>
        <pc:spChg chg="del">
          <ac:chgData name="hariban143@gmail.com" userId="442b17615bf8c3ed" providerId="LiveId" clId="{B2B6CCE0-DE8D-4EC8-A0A6-A13DD380A430}" dt="2024-04-10T05:03:16.539" v="11" actId="478"/>
          <ac:spMkLst>
            <pc:docMk/>
            <pc:sldMk cId="604373089" sldId="264"/>
            <ac:spMk id="12" creationId="{00000000-0000-0000-0000-000000000000}"/>
          </ac:spMkLst>
        </pc:spChg>
        <pc:spChg chg="del">
          <ac:chgData name="hariban143@gmail.com" userId="442b17615bf8c3ed" providerId="LiveId" clId="{B2B6CCE0-DE8D-4EC8-A0A6-A13DD380A430}" dt="2024-04-10T05:03:16.539" v="11" actId="478"/>
          <ac:spMkLst>
            <pc:docMk/>
            <pc:sldMk cId="604373089" sldId="264"/>
            <ac:spMk id="13" creationId="{00000000-0000-0000-0000-000000000000}"/>
          </ac:spMkLst>
        </pc:spChg>
        <pc:spChg chg="add mod">
          <ac:chgData name="hariban143@gmail.com" userId="442b17615bf8c3ed" providerId="LiveId" clId="{B2B6CCE0-DE8D-4EC8-A0A6-A13DD380A430}" dt="2024-04-10T05:03:01.906" v="8" actId="571"/>
          <ac:spMkLst>
            <pc:docMk/>
            <pc:sldMk cId="604373089" sldId="264"/>
            <ac:spMk id="14" creationId="{CC89794D-FBD7-476B-96D2-E8F9B0603365}"/>
          </ac:spMkLst>
        </pc:spChg>
        <pc:spChg chg="add mod">
          <ac:chgData name="hariban143@gmail.com" userId="442b17615bf8c3ed" providerId="LiveId" clId="{B2B6CCE0-DE8D-4EC8-A0A6-A13DD380A430}" dt="2024-04-10T05:03:01.906" v="8" actId="571"/>
          <ac:spMkLst>
            <pc:docMk/>
            <pc:sldMk cId="604373089" sldId="264"/>
            <ac:spMk id="15" creationId="{EA96F5D6-843F-4765-9952-9C18118FFD37}"/>
          </ac:spMkLst>
        </pc:spChg>
        <pc:spChg chg="add mod">
          <ac:chgData name="hariban143@gmail.com" userId="442b17615bf8c3ed" providerId="LiveId" clId="{B2B6CCE0-DE8D-4EC8-A0A6-A13DD380A430}" dt="2024-04-10T05:03:01.906" v="8" actId="571"/>
          <ac:spMkLst>
            <pc:docMk/>
            <pc:sldMk cId="604373089" sldId="264"/>
            <ac:spMk id="16" creationId="{BE0247F0-7363-4501-934E-A2772ED62C05}"/>
          </ac:spMkLst>
        </pc:spChg>
        <pc:spChg chg="add mod">
          <ac:chgData name="hariban143@gmail.com" userId="442b17615bf8c3ed" providerId="LiveId" clId="{B2B6CCE0-DE8D-4EC8-A0A6-A13DD380A430}" dt="2024-04-10T05:03:01.906" v="8" actId="571"/>
          <ac:spMkLst>
            <pc:docMk/>
            <pc:sldMk cId="604373089" sldId="264"/>
            <ac:spMk id="17" creationId="{9F7B313F-E920-4ED4-B7AD-DE0BAB7DB2E6}"/>
          </ac:spMkLst>
        </pc:spChg>
        <pc:spChg chg="add del mod">
          <ac:chgData name="hariban143@gmail.com" userId="442b17615bf8c3ed" providerId="LiveId" clId="{B2B6CCE0-DE8D-4EC8-A0A6-A13DD380A430}" dt="2024-04-10T05:03:01.109" v="7" actId="571"/>
          <ac:spMkLst>
            <pc:docMk/>
            <pc:sldMk cId="604373089" sldId="264"/>
            <ac:spMk id="18" creationId="{94113AD7-9A44-432A-8AFF-7418D4825D87}"/>
          </ac:spMkLst>
        </pc:spChg>
        <pc:spChg chg="add del mod">
          <ac:chgData name="hariban143@gmail.com" userId="442b17615bf8c3ed" providerId="LiveId" clId="{B2B6CCE0-DE8D-4EC8-A0A6-A13DD380A430}" dt="2024-04-10T05:03:01.109" v="7" actId="571"/>
          <ac:spMkLst>
            <pc:docMk/>
            <pc:sldMk cId="604373089" sldId="264"/>
            <ac:spMk id="19" creationId="{E72F6FAE-21EC-4305-96B8-57B61042B032}"/>
          </ac:spMkLst>
        </pc:spChg>
        <pc:spChg chg="add del mod">
          <ac:chgData name="hariban143@gmail.com" userId="442b17615bf8c3ed" providerId="LiveId" clId="{B2B6CCE0-DE8D-4EC8-A0A6-A13DD380A430}" dt="2024-04-10T05:03:01.109" v="7" actId="571"/>
          <ac:spMkLst>
            <pc:docMk/>
            <pc:sldMk cId="604373089" sldId="264"/>
            <ac:spMk id="20" creationId="{BA41D585-4438-447C-B2A0-4D1282C4528B}"/>
          </ac:spMkLst>
        </pc:spChg>
        <pc:spChg chg="add del mod">
          <ac:chgData name="hariban143@gmail.com" userId="442b17615bf8c3ed" providerId="LiveId" clId="{B2B6CCE0-DE8D-4EC8-A0A6-A13DD380A430}" dt="2024-04-10T05:03:01.109" v="7" actId="571"/>
          <ac:spMkLst>
            <pc:docMk/>
            <pc:sldMk cId="604373089" sldId="264"/>
            <ac:spMk id="21" creationId="{82DF5B03-8ABB-4A0D-B5FF-86FC1279C0CB}"/>
          </ac:spMkLst>
        </pc:spChg>
        <pc:spChg chg="add del mod">
          <ac:chgData name="hariban143@gmail.com" userId="442b17615bf8c3ed" providerId="LiveId" clId="{B2B6CCE0-DE8D-4EC8-A0A6-A13DD380A430}" dt="2024-04-10T05:03:01.109" v="7" actId="571"/>
          <ac:spMkLst>
            <pc:docMk/>
            <pc:sldMk cId="604373089" sldId="264"/>
            <ac:spMk id="22" creationId="{F7D5B100-E433-4F45-83EC-2B3B2F4E4B5A}"/>
          </ac:spMkLst>
        </pc:spChg>
        <pc:spChg chg="add del mod">
          <ac:chgData name="hariban143@gmail.com" userId="442b17615bf8c3ed" providerId="LiveId" clId="{B2B6CCE0-DE8D-4EC8-A0A6-A13DD380A430}" dt="2024-04-10T05:03:01.109" v="7" actId="571"/>
          <ac:spMkLst>
            <pc:docMk/>
            <pc:sldMk cId="604373089" sldId="264"/>
            <ac:spMk id="23" creationId="{166B0E92-BBF6-496A-A420-A52023507741}"/>
          </ac:spMkLst>
        </pc:spChg>
        <pc:picChg chg="add del">
          <ac:chgData name="hariban143@gmail.com" userId="442b17615bf8c3ed" providerId="LiveId" clId="{B2B6CCE0-DE8D-4EC8-A0A6-A13DD380A430}" dt="2024-04-10T05:03:16.539" v="11" actId="478"/>
          <ac:picMkLst>
            <pc:docMk/>
            <pc:sldMk cId="604373089" sldId="264"/>
            <ac:picMk id="5" creationId="{00000000-0000-0000-0000-000000000000}"/>
          </ac:picMkLst>
        </pc:picChg>
        <pc:picChg chg="add del">
          <ac:chgData name="hariban143@gmail.com" userId="442b17615bf8c3ed" providerId="LiveId" clId="{B2B6CCE0-DE8D-4EC8-A0A6-A13DD380A430}" dt="2024-04-10T05:03:16.539" v="11" actId="478"/>
          <ac:picMkLst>
            <pc:docMk/>
            <pc:sldMk cId="604373089" sldId="264"/>
            <ac:picMk id="8" creationId="{00000000-0000-0000-0000-000000000000}"/>
          </ac:picMkLst>
        </pc:picChg>
        <pc:picChg chg="add del">
          <ac:chgData name="hariban143@gmail.com" userId="442b17615bf8c3ed" providerId="LiveId" clId="{B2B6CCE0-DE8D-4EC8-A0A6-A13DD380A430}" dt="2024-04-10T05:03:16.539" v="11" actId="478"/>
          <ac:picMkLst>
            <pc:docMk/>
            <pc:sldMk cId="604373089" sldId="264"/>
            <ac:picMk id="11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35B2A-697B-EF45-A67A-1B5FBCE130DC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D367E-08DD-D740-AE0B-7DDA8F9B5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4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5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-395653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93267" y="4249614"/>
            <a:ext cx="7855080" cy="1055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Introduction to Keyloggers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93267" y="639408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Keyloggers are software programs that secretly record a user's keyboard input, including passwords, credit card numbers, and other sensitive information. Understanding how they work and the risks they pose is crucial for maintaining online security.</a:t>
            </a:r>
            <a:endParaRPr lang="en-US" sz="17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4EEA84-1E6E-6B26-C149-DC27E8C6590B}"/>
              </a:ext>
            </a:extLst>
          </p:cNvPr>
          <p:cNvSpPr txBox="1"/>
          <p:nvPr/>
        </p:nvSpPr>
        <p:spPr>
          <a:xfrm>
            <a:off x="893267" y="791309"/>
            <a:ext cx="7135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JasmineUPC" panose="020B0502040504020204" pitchFamily="34" charset="0"/>
                <a:ea typeface="Georgia Pro Black" panose="02000000000000000000" pitchFamily="2" charset="0"/>
              </a:rPr>
              <a:t>Keyloggers and security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7719B-3321-614B-F127-7E20E7D7CB94}"/>
              </a:ext>
            </a:extLst>
          </p:cNvPr>
          <p:cNvSpPr txBox="1"/>
          <p:nvPr/>
        </p:nvSpPr>
        <p:spPr>
          <a:xfrm>
            <a:off x="2227075" y="2182393"/>
            <a:ext cx="446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Presented by – A Naveen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B2374B-A534-46C8-5CD4-169A9735F8D0}"/>
              </a:ext>
            </a:extLst>
          </p:cNvPr>
          <p:cNvSpPr txBox="1"/>
          <p:nvPr/>
        </p:nvSpPr>
        <p:spPr>
          <a:xfrm>
            <a:off x="1032633" y="2766683"/>
            <a:ext cx="7576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Sri </a:t>
            </a:r>
            <a:r>
              <a:rPr lang="en-US" sz="4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Muthukumaran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Institute of Technology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B9F35A-5537-FC65-AC8C-F8E17D24BF00}"/>
              </a:ext>
            </a:extLst>
          </p:cNvPr>
          <p:cNvSpPr txBox="1"/>
          <p:nvPr/>
        </p:nvSpPr>
        <p:spPr>
          <a:xfrm>
            <a:off x="2608232" y="3327579"/>
            <a:ext cx="4132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Information Technology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5867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What is a Keylogger?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07097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6" name="Text 4"/>
          <p:cNvSpPr/>
          <p:nvPr/>
        </p:nvSpPr>
        <p:spPr>
          <a:xfrm>
            <a:off x="2204561" y="3112651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147298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Covert Monitoring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627715"/>
            <a:ext cx="2647950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keylogger is a type of surveillance tool that tracks and records every keystroke made on a computer or mobile device, often without the user's knowledge or consent.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07097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0" name="Text 8"/>
          <p:cNvSpPr/>
          <p:nvPr/>
        </p:nvSpPr>
        <p:spPr>
          <a:xfrm>
            <a:off x="5796796" y="3112651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147298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Data Capture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3627715"/>
            <a:ext cx="264795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Keyloggers can capture a wide range of sensitive information, including login credentials, financial details, and personal communications.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07097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4" name="Text 12"/>
          <p:cNvSpPr/>
          <p:nvPr/>
        </p:nvSpPr>
        <p:spPr>
          <a:xfrm>
            <a:off x="9389031" y="3112651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147298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Malicious Intent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3627715"/>
            <a:ext cx="264795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Keyloggers can be used by hackers, spies, or even employers for nefarious purposes, such as identity theft, corporate espionage, or personal surveillance.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74771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How Keyloggers Work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52644" y="1775341"/>
            <a:ext cx="27742" cy="5706427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184975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194893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9" name="Text 6"/>
          <p:cNvSpPr/>
          <p:nvPr/>
        </p:nvSpPr>
        <p:spPr>
          <a:xfrm>
            <a:off x="1083052" y="1990606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19975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Keystroke Capture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47792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Keyloggers intercept and record every keystroke made on the target device, logging the input as a text file or transmitting it to a remote server.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042708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380666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4" name="Text 11"/>
          <p:cNvSpPr/>
          <p:nvPr/>
        </p:nvSpPr>
        <p:spPr>
          <a:xfrm>
            <a:off x="1083052" y="3848338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38552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Data Transmission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33566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Many keyloggers are designed to periodically send the captured data to the attacker, allowing them to access the information remotely.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5900440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66439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9" name="Text 16"/>
          <p:cNvSpPr/>
          <p:nvPr/>
        </p:nvSpPr>
        <p:spPr>
          <a:xfrm>
            <a:off x="1083052" y="5706070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7129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Covert Operation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193393"/>
            <a:ext cx="77510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Keyloggers often operate in the background, hiding from the user and bypassing security measures to maintain their hidden presence on the device.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1670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Types of Keyloggers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Hardware Keyloggers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These physical devices are connected between the keyboard and the computer, intercepting keystrokes as they are transmitted.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Software Keyloggers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Invisible programs that run in the background, capturing keystrokes and often transmitting the data over the internet.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Wireless Keyloggers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These keyloggers use Bluetooth or Wi-Fi to transmit captured data, making them more difficult to detect and remove.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87993"/>
            <a:ext cx="74983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Potential Risks and Dangers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226707"/>
            <a:ext cx="5166122" cy="2346365"/>
          </a:xfrm>
          <a:prstGeom prst="roundRect">
            <a:avLst>
              <a:gd name="adj" fmla="val 2841"/>
            </a:avLst>
          </a:prstGeom>
          <a:solidFill>
            <a:srgbClr val="382748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4488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Identity Theft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2929295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Keyloggers can provide attackers with login credentials, credit card numbers, and other sensitive information that can be used for identity theft.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226707"/>
            <a:ext cx="5166122" cy="2346365"/>
          </a:xfrm>
          <a:prstGeom prst="roundRect">
            <a:avLst>
              <a:gd name="adj" fmla="val 2841"/>
            </a:avLst>
          </a:prstGeom>
          <a:solidFill>
            <a:srgbClr val="382748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4488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Corporate Espionage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2929295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Keyloggers on company computers can give competitors or malicious actors access to trade secrets, financial data, and other confidential information.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346365"/>
          </a:xfrm>
          <a:prstGeom prst="roundRect">
            <a:avLst>
              <a:gd name="adj" fmla="val 2841"/>
            </a:avLst>
          </a:prstGeom>
          <a:solidFill>
            <a:srgbClr val="382748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017413"/>
            <a:ext cx="291536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Personal Surveillance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497830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Keyloggers can be used to monitor a person's online activities, communications, and personal life without their knowledge or consent.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346365"/>
          </a:xfrm>
          <a:prstGeom prst="roundRect">
            <a:avLst>
              <a:gd name="adj" fmla="val 2841"/>
            </a:avLst>
          </a:prstGeom>
          <a:solidFill>
            <a:srgbClr val="382748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Financial Fraud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Keyloggers can enable attackers to gain access to online banking accounts, making unauthorized transactions and draining funds.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34760"/>
            <a:ext cx="805374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Protecting Against Keyloggers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2184559"/>
            <a:ext cx="360949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Antivirus and Anti-Malware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59350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Installing and regularly updating reliable antivirus and anti-malware software can help detect and remove keyloggers.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3962043"/>
            <a:ext cx="458128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Encryption and Secure Connections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9350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Using encryption and secure connections, such as VPNs, can help protect sensitive information from being intercepted by keyloggers.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350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Physical Security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59350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Regularly inspecting devices for any physical signs of tampering, such as hidden hardware keyloggers, is important for maintaining security.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05714"/>
            <a:ext cx="888682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Legal and Ethical Considerations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044428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71094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Legal Implications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191357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use of keyloggers may be subject to various legal restrictions, depending on the jurisdiction and the specific circumstances of their use.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044428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371094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Ethical Concerns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191357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use of keyloggers without the knowledge and consent of the monitored individual raises significant ethical concerns, particularly regarding privacy and consent.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044428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371094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Authorized Use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191357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 certain cases, such as in the workplace or for parental monitoring, the use of keyloggers may be permissible if proper policies and consent procedures are in place.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338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5508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460546" y="3117175"/>
            <a:ext cx="7663458" cy="6387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30"/>
              </a:lnSpc>
              <a:buNone/>
            </a:pPr>
            <a:r>
              <a:rPr lang="en-US" sz="40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Conclusion and Recommendations</a:t>
            </a:r>
            <a:endParaRPr lang="en-US" sz="4024" dirty="0"/>
          </a:p>
        </p:txBody>
      </p:sp>
      <p:sp>
        <p:nvSpPr>
          <p:cNvPr id="6" name="Shape 3"/>
          <p:cNvSpPr/>
          <p:nvPr/>
        </p:nvSpPr>
        <p:spPr>
          <a:xfrm>
            <a:off x="2460546" y="4222194"/>
            <a:ext cx="459819" cy="459819"/>
          </a:xfrm>
          <a:prstGeom prst="roundRect">
            <a:avLst>
              <a:gd name="adj" fmla="val 13336"/>
            </a:avLst>
          </a:prstGeom>
          <a:solidFill>
            <a:srgbClr val="382748"/>
          </a:solidFill>
          <a:ln/>
        </p:spPr>
      </p:sp>
      <p:sp>
        <p:nvSpPr>
          <p:cNvPr id="7" name="Text 4"/>
          <p:cNvSpPr/>
          <p:nvPr/>
        </p:nvSpPr>
        <p:spPr>
          <a:xfrm>
            <a:off x="2613779" y="4260533"/>
            <a:ext cx="153353" cy="383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8"/>
              </a:lnSpc>
              <a:buNone/>
            </a:pPr>
            <a:r>
              <a:rPr lang="en-US" sz="241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414" dirty="0"/>
          </a:p>
        </p:txBody>
      </p:sp>
      <p:sp>
        <p:nvSpPr>
          <p:cNvPr id="8" name="Text 5"/>
          <p:cNvSpPr/>
          <p:nvPr/>
        </p:nvSpPr>
        <p:spPr>
          <a:xfrm>
            <a:off x="3124676" y="4292441"/>
            <a:ext cx="2436138" cy="6386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2012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Awareness and Education</a:t>
            </a:r>
            <a:endParaRPr lang="en-US" sz="2012" dirty="0"/>
          </a:p>
        </p:txBody>
      </p:sp>
      <p:sp>
        <p:nvSpPr>
          <p:cNvPr id="9" name="Text 6"/>
          <p:cNvSpPr/>
          <p:nvPr/>
        </p:nvSpPr>
        <p:spPr>
          <a:xfrm>
            <a:off x="3124676" y="5053727"/>
            <a:ext cx="2436138" cy="19623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161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Educating individuals and organizations about the risks and dangers of keyloggers is crucial for promoting cybersecurity best practices.</a:t>
            </a:r>
            <a:endParaRPr lang="en-US" sz="1610" dirty="0"/>
          </a:p>
        </p:txBody>
      </p:sp>
      <p:sp>
        <p:nvSpPr>
          <p:cNvPr id="10" name="Shape 7"/>
          <p:cNvSpPr/>
          <p:nvPr/>
        </p:nvSpPr>
        <p:spPr>
          <a:xfrm>
            <a:off x="5765125" y="4222194"/>
            <a:ext cx="459819" cy="459819"/>
          </a:xfrm>
          <a:prstGeom prst="roundRect">
            <a:avLst>
              <a:gd name="adj" fmla="val 13336"/>
            </a:avLst>
          </a:prstGeom>
          <a:solidFill>
            <a:srgbClr val="382748"/>
          </a:solidFill>
          <a:ln/>
        </p:spPr>
      </p:sp>
      <p:sp>
        <p:nvSpPr>
          <p:cNvPr id="11" name="Text 8"/>
          <p:cNvSpPr/>
          <p:nvPr/>
        </p:nvSpPr>
        <p:spPr>
          <a:xfrm>
            <a:off x="5918359" y="4260533"/>
            <a:ext cx="153353" cy="383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8"/>
              </a:lnSpc>
              <a:buNone/>
            </a:pPr>
            <a:r>
              <a:rPr lang="en-US" sz="241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414" dirty="0"/>
          </a:p>
        </p:txBody>
      </p:sp>
      <p:sp>
        <p:nvSpPr>
          <p:cNvPr id="12" name="Text 9"/>
          <p:cNvSpPr/>
          <p:nvPr/>
        </p:nvSpPr>
        <p:spPr>
          <a:xfrm>
            <a:off x="6429256" y="4292441"/>
            <a:ext cx="2436138" cy="6386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2012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Proactive Security Measures</a:t>
            </a:r>
            <a:endParaRPr lang="en-US" sz="2012" dirty="0"/>
          </a:p>
        </p:txBody>
      </p:sp>
      <p:sp>
        <p:nvSpPr>
          <p:cNvPr id="13" name="Text 10"/>
          <p:cNvSpPr/>
          <p:nvPr/>
        </p:nvSpPr>
        <p:spPr>
          <a:xfrm>
            <a:off x="6429256" y="5053727"/>
            <a:ext cx="2436138" cy="2289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161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Implementing a comprehensive security strategy, including the use of antivirus software, encryption, and physical security, can help mitigate the threat of keyloggers.</a:t>
            </a:r>
            <a:endParaRPr lang="en-US" sz="1610" dirty="0"/>
          </a:p>
        </p:txBody>
      </p:sp>
      <p:sp>
        <p:nvSpPr>
          <p:cNvPr id="14" name="Shape 11"/>
          <p:cNvSpPr/>
          <p:nvPr/>
        </p:nvSpPr>
        <p:spPr>
          <a:xfrm>
            <a:off x="9069705" y="4222194"/>
            <a:ext cx="459819" cy="459819"/>
          </a:xfrm>
          <a:prstGeom prst="roundRect">
            <a:avLst>
              <a:gd name="adj" fmla="val 13336"/>
            </a:avLst>
          </a:prstGeom>
          <a:solidFill>
            <a:srgbClr val="382748"/>
          </a:solidFill>
          <a:ln/>
        </p:spPr>
      </p:sp>
      <p:sp>
        <p:nvSpPr>
          <p:cNvPr id="15" name="Text 12"/>
          <p:cNvSpPr/>
          <p:nvPr/>
        </p:nvSpPr>
        <p:spPr>
          <a:xfrm>
            <a:off x="9222938" y="4260533"/>
            <a:ext cx="153353" cy="383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8"/>
              </a:lnSpc>
              <a:buNone/>
            </a:pPr>
            <a:r>
              <a:rPr lang="en-US" sz="241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414" dirty="0"/>
          </a:p>
        </p:txBody>
      </p:sp>
      <p:sp>
        <p:nvSpPr>
          <p:cNvPr id="16" name="Text 13"/>
          <p:cNvSpPr/>
          <p:nvPr/>
        </p:nvSpPr>
        <p:spPr>
          <a:xfrm>
            <a:off x="9733836" y="4292441"/>
            <a:ext cx="2436138" cy="6386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2012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Responsible and Ethical Use</a:t>
            </a:r>
            <a:endParaRPr lang="en-US" sz="2012" dirty="0"/>
          </a:p>
        </p:txBody>
      </p:sp>
      <p:sp>
        <p:nvSpPr>
          <p:cNvPr id="17" name="Text 14"/>
          <p:cNvSpPr/>
          <p:nvPr/>
        </p:nvSpPr>
        <p:spPr>
          <a:xfrm>
            <a:off x="9733836" y="5053727"/>
            <a:ext cx="2436138" cy="26165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161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When keyloggers are used, it is essential to ensure that they are deployed in a responsible and ethical manner, with the appropriate legal and consent considerations in place.</a:t>
            </a:r>
            <a:endParaRPr lang="en-US" sz="16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5702638" y="3420427"/>
            <a:ext cx="366464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0437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668</Words>
  <Application>Microsoft Office PowerPoint</Application>
  <PresentationFormat>Custom</PresentationFormat>
  <Paragraphs>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Fira Sans</vt:lpstr>
      <vt:lpstr>Inconsolata</vt:lpstr>
      <vt:lpstr>JasmineUPC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hariban143@gmail.com</cp:lastModifiedBy>
  <cp:revision>2</cp:revision>
  <dcterms:created xsi:type="dcterms:W3CDTF">2024-04-09T13:05:58Z</dcterms:created>
  <dcterms:modified xsi:type="dcterms:W3CDTF">2024-04-10T05:07:31Z</dcterms:modified>
</cp:coreProperties>
</file>