
<file path=[Content_Types].xml><?xml version="1.0" encoding="utf-8"?>
<Types xmlns="http://schemas.openxmlformats.org/package/2006/content-types">
  <Default Extension="gif" ContentType="image/gi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70" r:id="rId7"/>
    <p:sldId id="275" r:id="rId8"/>
    <p:sldId id="276" r:id="rId9"/>
    <p:sldId id="283" r:id="rId10"/>
    <p:sldId id="290" r:id="rId11"/>
    <p:sldId id="264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0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ec4d2707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ec4d2707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d6c00e730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d6c00e730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313741446_0_13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313741446_0_13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313741446_0_14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313741446_0_14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a36410d9e0_0_1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a36410d9e0_0_1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d313864b49_1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d313864b49_1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d313864b49_1_27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d313864b49_1_27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a36410d9e0_0_3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a36410d9e0_0_3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313864b49_1_4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313864b49_1_4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401375" y="3695341"/>
            <a:ext cx="2756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861625" y="-120072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 hasCustomPrompt="1"/>
          </p:nvPr>
        </p:nvSpPr>
        <p:spPr>
          <a:xfrm>
            <a:off x="1284000" y="1996913"/>
            <a:ext cx="6576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type="subTitle" idx="1"/>
          </p:nvPr>
        </p:nvSpPr>
        <p:spPr>
          <a:xfrm>
            <a:off x="1284000" y="3096235"/>
            <a:ext cx="65760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type="title" idx="2"/>
          </p:nvPr>
        </p:nvSpPr>
        <p:spPr>
          <a:xfrm>
            <a:off x="2069613" y="163828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3"/>
          <p:cNvSpPr txBox="1"/>
          <p:nvPr>
            <p:ph type="subTitle" idx="1"/>
          </p:nvPr>
        </p:nvSpPr>
        <p:spPr>
          <a:xfrm>
            <a:off x="2069613" y="2176563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type="title" idx="3"/>
          </p:nvPr>
        </p:nvSpPr>
        <p:spPr>
          <a:xfrm>
            <a:off x="5922982" y="163828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type="subTitle" idx="4"/>
          </p:nvPr>
        </p:nvSpPr>
        <p:spPr>
          <a:xfrm>
            <a:off x="5922983" y="2176563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type="title" idx="5"/>
          </p:nvPr>
        </p:nvSpPr>
        <p:spPr>
          <a:xfrm>
            <a:off x="2069613" y="311565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3"/>
          <p:cNvSpPr txBox="1"/>
          <p:nvPr>
            <p:ph type="subTitle" idx="6"/>
          </p:nvPr>
        </p:nvSpPr>
        <p:spPr>
          <a:xfrm>
            <a:off x="2069613" y="366556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type="title" idx="7"/>
          </p:nvPr>
        </p:nvSpPr>
        <p:spPr>
          <a:xfrm>
            <a:off x="5922982" y="311565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3"/>
          <p:cNvSpPr txBox="1"/>
          <p:nvPr>
            <p:ph type="subTitle" idx="8"/>
          </p:nvPr>
        </p:nvSpPr>
        <p:spPr>
          <a:xfrm>
            <a:off x="5922983" y="366556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type="title" idx="9" hasCustomPrompt="1"/>
          </p:nvPr>
        </p:nvSpPr>
        <p:spPr>
          <a:xfrm>
            <a:off x="874125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type="title" idx="13" hasCustomPrompt="1"/>
          </p:nvPr>
        </p:nvSpPr>
        <p:spPr>
          <a:xfrm>
            <a:off x="87412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type="title" idx="14" hasCustomPrompt="1"/>
          </p:nvPr>
        </p:nvSpPr>
        <p:spPr>
          <a:xfrm>
            <a:off x="4724300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type="title" idx="15" hasCustomPrompt="1"/>
          </p:nvPr>
        </p:nvSpPr>
        <p:spPr>
          <a:xfrm>
            <a:off x="4724300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-861625" y="-135162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3"/>
          <p:cNvSpPr/>
          <p:nvPr/>
        </p:nvSpPr>
        <p:spPr>
          <a:xfrm>
            <a:off x="7744650" y="45134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798925" y="3022044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4"/>
          <p:cNvSpPr txBox="1"/>
          <p:nvPr>
            <p:ph type="subTitle" idx="1"/>
          </p:nvPr>
        </p:nvSpPr>
        <p:spPr>
          <a:xfrm>
            <a:off x="3798925" y="1589556"/>
            <a:ext cx="4784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/>
          <p:nvPr/>
        </p:nvSpPr>
        <p:spPr>
          <a:xfrm>
            <a:off x="7744650" y="36025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8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subTitle" idx="1"/>
          </p:nvPr>
        </p:nvSpPr>
        <p:spPr>
          <a:xfrm>
            <a:off x="1309200" y="3487862"/>
            <a:ext cx="65256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5"/>
          <p:cNvSpPr/>
          <p:nvPr/>
        </p:nvSpPr>
        <p:spPr>
          <a:xfrm>
            <a:off x="-617962" y="1327524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5"/>
          <p:cNvSpPr/>
          <p:nvPr/>
        </p:nvSpPr>
        <p:spPr>
          <a:xfrm>
            <a:off x="7988313" y="1327524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type="title" idx="2"/>
          </p:nvPr>
        </p:nvSpPr>
        <p:spPr>
          <a:xfrm>
            <a:off x="1101175" y="1844141"/>
            <a:ext cx="19860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6"/>
          <p:cNvSpPr txBox="1"/>
          <p:nvPr>
            <p:ph type="subTitle" idx="1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type="title" idx="3"/>
          </p:nvPr>
        </p:nvSpPr>
        <p:spPr>
          <a:xfrm>
            <a:off x="3578947" y="1844141"/>
            <a:ext cx="19860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type="subTitle" idx="4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type="title" idx="5"/>
          </p:nvPr>
        </p:nvSpPr>
        <p:spPr>
          <a:xfrm>
            <a:off x="1101175" y="3506153"/>
            <a:ext cx="19860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6"/>
          <p:cNvSpPr txBox="1"/>
          <p:nvPr>
            <p:ph type="subTitle" idx="6"/>
          </p:nvPr>
        </p:nvSpPr>
        <p:spPr>
          <a:xfrm>
            <a:off x="1101175" y="3931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type="title" idx="7"/>
          </p:nvPr>
        </p:nvSpPr>
        <p:spPr>
          <a:xfrm>
            <a:off x="3578947" y="3506153"/>
            <a:ext cx="19860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6"/>
          <p:cNvSpPr txBox="1"/>
          <p:nvPr>
            <p:ph type="subTitle" idx="8"/>
          </p:nvPr>
        </p:nvSpPr>
        <p:spPr>
          <a:xfrm>
            <a:off x="3578948" y="3931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type="title" idx="9"/>
          </p:nvPr>
        </p:nvSpPr>
        <p:spPr>
          <a:xfrm>
            <a:off x="6056725" y="1844141"/>
            <a:ext cx="19860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6"/>
          <p:cNvSpPr txBox="1"/>
          <p:nvPr>
            <p:ph type="subTitle" idx="13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type="title" idx="14"/>
          </p:nvPr>
        </p:nvSpPr>
        <p:spPr>
          <a:xfrm>
            <a:off x="6056725" y="3506153"/>
            <a:ext cx="19860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16"/>
          <p:cNvSpPr txBox="1"/>
          <p:nvPr>
            <p:ph type="subTitle" idx="15"/>
          </p:nvPr>
        </p:nvSpPr>
        <p:spPr>
          <a:xfrm>
            <a:off x="6056727" y="3931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/>
          <p:nvPr/>
        </p:nvSpPr>
        <p:spPr>
          <a:xfrm>
            <a:off x="-1096898" y="3853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6"/>
          <p:cNvSpPr/>
          <p:nvPr/>
        </p:nvSpPr>
        <p:spPr>
          <a:xfrm>
            <a:off x="8428278" y="280016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subTitle" idx="1"/>
          </p:nvPr>
        </p:nvSpPr>
        <p:spPr>
          <a:xfrm>
            <a:off x="4168250" y="2347450"/>
            <a:ext cx="3945300" cy="12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4168250" y="1575350"/>
            <a:ext cx="394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7"/>
          <p:cNvSpPr/>
          <p:nvPr/>
        </p:nvSpPr>
        <p:spPr>
          <a:xfrm>
            <a:off x="-1086925" y="-115667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7"/>
          <p:cNvSpPr/>
          <p:nvPr/>
        </p:nvSpPr>
        <p:spPr>
          <a:xfrm>
            <a:off x="6265625" y="45134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20000" y="1427700"/>
            <a:ext cx="565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type="body" idx="1"/>
          </p:nvPr>
        </p:nvSpPr>
        <p:spPr>
          <a:xfrm>
            <a:off x="720000" y="2214000"/>
            <a:ext cx="4280100" cy="20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5047100" y="1839825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19"/>
          <p:cNvSpPr txBox="1"/>
          <p:nvPr>
            <p:ph type="title" idx="2" hasCustomPrompt="1"/>
          </p:nvPr>
        </p:nvSpPr>
        <p:spPr>
          <a:xfrm>
            <a:off x="5047100" y="674750"/>
            <a:ext cx="12750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9"/>
          <p:cNvSpPr txBox="1"/>
          <p:nvPr>
            <p:ph type="subTitle" idx="1"/>
          </p:nvPr>
        </p:nvSpPr>
        <p:spPr>
          <a:xfrm>
            <a:off x="5397362" y="3847650"/>
            <a:ext cx="273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/>
          <p:nvPr/>
        </p:nvSpPr>
        <p:spPr>
          <a:xfrm>
            <a:off x="8260402" y="6299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0"/>
          <p:cNvSpPr/>
          <p:nvPr/>
        </p:nvSpPr>
        <p:spPr>
          <a:xfrm>
            <a:off x="-825000" y="-58675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20"/>
          <p:cNvSpPr/>
          <p:nvPr/>
        </p:nvSpPr>
        <p:spPr>
          <a:xfrm>
            <a:off x="7907150" y="3560274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1839825"/>
            <a:ext cx="42189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type="title" idx="2" hasCustomPrompt="1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720000" y="3755325"/>
            <a:ext cx="3220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" name="Google Shape;16;p3"/>
          <p:cNvGrpSpPr/>
          <p:nvPr/>
        </p:nvGrpSpPr>
        <p:grpSpPr>
          <a:xfrm rot="10800000">
            <a:off x="-962314" y="1220013"/>
            <a:ext cx="3995951" cy="564600"/>
            <a:chOff x="1524913" y="922950"/>
            <a:chExt cx="6094175" cy="5646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21"/>
          <p:cNvSpPr/>
          <p:nvPr/>
        </p:nvSpPr>
        <p:spPr>
          <a:xfrm>
            <a:off x="-1164300" y="27979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1"/>
          <p:cNvSpPr/>
          <p:nvPr/>
        </p:nvSpPr>
        <p:spPr>
          <a:xfrm>
            <a:off x="8576400" y="2285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22"/>
          <p:cNvSpPr/>
          <p:nvPr/>
        </p:nvSpPr>
        <p:spPr>
          <a:xfrm>
            <a:off x="-916400" y="4464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2"/>
          <p:cNvSpPr/>
          <p:nvPr/>
        </p:nvSpPr>
        <p:spPr>
          <a:xfrm>
            <a:off x="8283777" y="352814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0_1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217588" y="1862925"/>
            <a:ext cx="270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4"/>
          <p:cNvSpPr/>
          <p:nvPr/>
        </p:nvSpPr>
        <p:spPr>
          <a:xfrm>
            <a:off x="6897300" y="-1337100"/>
            <a:ext cx="1608055" cy="1919299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24"/>
          <p:cNvSpPr/>
          <p:nvPr/>
        </p:nvSpPr>
        <p:spPr>
          <a:xfrm>
            <a:off x="-977400" y="304800"/>
            <a:ext cx="1608055" cy="2126429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4"/>
          <p:cNvSpPr/>
          <p:nvPr/>
        </p:nvSpPr>
        <p:spPr>
          <a:xfrm>
            <a:off x="8496225" y="2717475"/>
            <a:ext cx="1701372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25"/>
          <p:cNvSpPr/>
          <p:nvPr/>
        </p:nvSpPr>
        <p:spPr>
          <a:xfrm>
            <a:off x="665802" y="45584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25"/>
          <p:cNvSpPr/>
          <p:nvPr/>
        </p:nvSpPr>
        <p:spPr>
          <a:xfrm>
            <a:off x="6812003" y="-107485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45" name="Google Shape;145;p26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1_1_1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29"/>
          <p:cNvSpPr/>
          <p:nvPr/>
        </p:nvSpPr>
        <p:spPr>
          <a:xfrm>
            <a:off x="655702" y="-151960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29"/>
          <p:cNvSpPr/>
          <p:nvPr/>
        </p:nvSpPr>
        <p:spPr>
          <a:xfrm>
            <a:off x="6583403" y="4563944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1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6" name="Google Shape;156;p30"/>
          <p:cNvCxnSpPr/>
          <p:nvPr/>
        </p:nvCxnSpPr>
        <p:spPr>
          <a:xfrm>
            <a:off x="2572500" y="4563938"/>
            <a:ext cx="3999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30"/>
          <p:cNvSpPr/>
          <p:nvPr/>
        </p:nvSpPr>
        <p:spPr>
          <a:xfrm>
            <a:off x="198502" y="-151960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30"/>
          <p:cNvSpPr/>
          <p:nvPr/>
        </p:nvSpPr>
        <p:spPr>
          <a:xfrm>
            <a:off x="7116803" y="4563944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720000" y="1085425"/>
            <a:ext cx="7887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-1258975" y="1017724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4"/>
          <p:cNvSpPr/>
          <p:nvPr/>
        </p:nvSpPr>
        <p:spPr>
          <a:xfrm>
            <a:off x="6265625" y="4830174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CUSTOM_11_1_1_1_1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type="title" idx="2"/>
          </p:nvPr>
        </p:nvSpPr>
        <p:spPr>
          <a:xfrm>
            <a:off x="2334825" y="1533138"/>
            <a:ext cx="187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32"/>
          <p:cNvSpPr txBox="1"/>
          <p:nvPr>
            <p:ph type="subTitle" idx="1"/>
          </p:nvPr>
        </p:nvSpPr>
        <p:spPr>
          <a:xfrm>
            <a:off x="2334825" y="2026850"/>
            <a:ext cx="20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type="title" idx="3"/>
          </p:nvPr>
        </p:nvSpPr>
        <p:spPr>
          <a:xfrm>
            <a:off x="5900425" y="1533138"/>
            <a:ext cx="187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32"/>
          <p:cNvSpPr txBox="1"/>
          <p:nvPr>
            <p:ph type="subTitle" idx="4"/>
          </p:nvPr>
        </p:nvSpPr>
        <p:spPr>
          <a:xfrm>
            <a:off x="5900475" y="2026850"/>
            <a:ext cx="20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type="title" idx="5"/>
          </p:nvPr>
        </p:nvSpPr>
        <p:spPr>
          <a:xfrm>
            <a:off x="2334825" y="2966538"/>
            <a:ext cx="187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32"/>
          <p:cNvSpPr txBox="1"/>
          <p:nvPr>
            <p:ph type="subTitle" idx="6"/>
          </p:nvPr>
        </p:nvSpPr>
        <p:spPr>
          <a:xfrm>
            <a:off x="2334825" y="3460250"/>
            <a:ext cx="20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type="title" idx="7"/>
          </p:nvPr>
        </p:nvSpPr>
        <p:spPr>
          <a:xfrm>
            <a:off x="5900425" y="2966538"/>
            <a:ext cx="187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2"/>
          <p:cNvSpPr txBox="1"/>
          <p:nvPr>
            <p:ph type="subTitle" idx="8"/>
          </p:nvPr>
        </p:nvSpPr>
        <p:spPr>
          <a:xfrm>
            <a:off x="5900475" y="3460250"/>
            <a:ext cx="20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2"/>
          <p:cNvSpPr/>
          <p:nvPr/>
        </p:nvSpPr>
        <p:spPr>
          <a:xfrm>
            <a:off x="-471590" y="-138507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32"/>
          <p:cNvSpPr/>
          <p:nvPr/>
        </p:nvSpPr>
        <p:spPr>
          <a:xfrm>
            <a:off x="7874509" y="44850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type="title" idx="2"/>
          </p:nvPr>
        </p:nvSpPr>
        <p:spPr>
          <a:xfrm>
            <a:off x="1194250" y="3052601"/>
            <a:ext cx="20886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33"/>
          <p:cNvSpPr txBox="1"/>
          <p:nvPr>
            <p:ph type="subTitle" idx="1"/>
          </p:nvPr>
        </p:nvSpPr>
        <p:spPr>
          <a:xfrm>
            <a:off x="1079200" y="3458663"/>
            <a:ext cx="23187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type="title" idx="3"/>
          </p:nvPr>
        </p:nvSpPr>
        <p:spPr>
          <a:xfrm>
            <a:off x="3518499" y="3052601"/>
            <a:ext cx="20886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33"/>
          <p:cNvSpPr txBox="1"/>
          <p:nvPr>
            <p:ph type="subTitle" idx="4"/>
          </p:nvPr>
        </p:nvSpPr>
        <p:spPr>
          <a:xfrm>
            <a:off x="3403449" y="3458663"/>
            <a:ext cx="23187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type="title" idx="5"/>
          </p:nvPr>
        </p:nvSpPr>
        <p:spPr>
          <a:xfrm>
            <a:off x="5861150" y="3052601"/>
            <a:ext cx="20886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3"/>
          <p:cNvSpPr txBox="1"/>
          <p:nvPr>
            <p:ph type="subTitle" idx="6"/>
          </p:nvPr>
        </p:nvSpPr>
        <p:spPr>
          <a:xfrm>
            <a:off x="5746100" y="3458663"/>
            <a:ext cx="23187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/>
          <p:nvPr/>
        </p:nvSpPr>
        <p:spPr>
          <a:xfrm>
            <a:off x="-1028775" y="2671469"/>
            <a:ext cx="1701372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33"/>
          <p:cNvSpPr/>
          <p:nvPr/>
        </p:nvSpPr>
        <p:spPr>
          <a:xfrm>
            <a:off x="8456830" y="355275"/>
            <a:ext cx="1701372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68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type="subTitle" idx="1"/>
          </p:nvPr>
        </p:nvSpPr>
        <p:spPr>
          <a:xfrm>
            <a:off x="2020050" y="3054290"/>
            <a:ext cx="21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type="subTitle" idx="2"/>
          </p:nvPr>
        </p:nvSpPr>
        <p:spPr>
          <a:xfrm>
            <a:off x="2020050" y="3580715"/>
            <a:ext cx="21489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type="subTitle" idx="3"/>
          </p:nvPr>
        </p:nvSpPr>
        <p:spPr>
          <a:xfrm>
            <a:off x="4975050" y="3054299"/>
            <a:ext cx="21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type="subTitle" idx="4"/>
          </p:nvPr>
        </p:nvSpPr>
        <p:spPr>
          <a:xfrm>
            <a:off x="4975050" y="3580724"/>
            <a:ext cx="21489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4"/>
          <p:cNvSpPr/>
          <p:nvPr/>
        </p:nvSpPr>
        <p:spPr>
          <a:xfrm>
            <a:off x="-977400" y="304800"/>
            <a:ext cx="1608055" cy="2126429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34"/>
          <p:cNvSpPr/>
          <p:nvPr/>
        </p:nvSpPr>
        <p:spPr>
          <a:xfrm>
            <a:off x="8496225" y="2717475"/>
            <a:ext cx="1701372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subTitle" idx="1"/>
          </p:nvPr>
        </p:nvSpPr>
        <p:spPr>
          <a:xfrm>
            <a:off x="720000" y="2519225"/>
            <a:ext cx="3419100" cy="9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719988" y="1670018"/>
            <a:ext cx="295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35"/>
          <p:cNvSpPr/>
          <p:nvPr/>
        </p:nvSpPr>
        <p:spPr>
          <a:xfrm>
            <a:off x="198502" y="-151960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35"/>
          <p:cNvSpPr/>
          <p:nvPr/>
        </p:nvSpPr>
        <p:spPr>
          <a:xfrm>
            <a:off x="7116803" y="4563944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_1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subTitle" idx="1"/>
          </p:nvPr>
        </p:nvSpPr>
        <p:spPr>
          <a:xfrm>
            <a:off x="1774350" y="1624138"/>
            <a:ext cx="5595300" cy="2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type="subTitle" idx="2"/>
          </p:nvPr>
        </p:nvSpPr>
        <p:spPr>
          <a:xfrm>
            <a:off x="1774350" y="2835563"/>
            <a:ext cx="5595300" cy="2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type="subTitle" idx="3"/>
          </p:nvPr>
        </p:nvSpPr>
        <p:spPr>
          <a:xfrm>
            <a:off x="1774350" y="4046988"/>
            <a:ext cx="5595300" cy="2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type="title" hasCustomPrompt="1"/>
          </p:nvPr>
        </p:nvSpPr>
        <p:spPr>
          <a:xfrm>
            <a:off x="984750" y="820213"/>
            <a:ext cx="717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36"/>
          <p:cNvSpPr txBox="1"/>
          <p:nvPr>
            <p:ph type="title" idx="4" hasCustomPrompt="1"/>
          </p:nvPr>
        </p:nvSpPr>
        <p:spPr>
          <a:xfrm>
            <a:off x="984750" y="2031556"/>
            <a:ext cx="717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2" name="Google Shape;202;p36"/>
          <p:cNvSpPr txBox="1"/>
          <p:nvPr>
            <p:ph type="title" idx="5" hasCustomPrompt="1"/>
          </p:nvPr>
        </p:nvSpPr>
        <p:spPr>
          <a:xfrm>
            <a:off x="984750" y="3242900"/>
            <a:ext cx="717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203" name="Google Shape;203;p36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36"/>
          <p:cNvSpPr/>
          <p:nvPr/>
        </p:nvSpPr>
        <p:spPr>
          <a:xfrm>
            <a:off x="-587965" y="-134292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05" name="Google Shape;205;p36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36"/>
          <p:cNvSpPr/>
          <p:nvPr/>
        </p:nvSpPr>
        <p:spPr>
          <a:xfrm>
            <a:off x="7811815" y="41710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1797696" y="840599"/>
            <a:ext cx="55485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9" name="Google Shape;209;p37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CREDITS: This presentation template was created by </a:t>
            </a:r>
            <a:r>
              <a:rPr lang="en-GB" sz="1100" b="1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including icons by </a:t>
            </a:r>
            <a:r>
              <a:rPr lang="en-GB" sz="1100" b="1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  <a:hlinkClick r:id="rId3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infographics &amp; images by </a:t>
            </a:r>
            <a:r>
              <a:rPr lang="en-GB" sz="1100" b="1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  <a:hlinkClick r:id="rId4"/>
              </a:rPr>
              <a:t>Freepik</a:t>
            </a:r>
            <a:r>
              <a:rPr lang="en-GB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and illustrations by </a:t>
            </a:r>
            <a:r>
              <a:rPr lang="en-GB" sz="1100" b="1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  <a:hlinkClick r:id="rId5"/>
              </a:rPr>
              <a:t>Storyset</a:t>
            </a:r>
            <a:endParaRPr sz="1100" b="1" u="sng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0" name="Google Shape;210;p37"/>
          <p:cNvSpPr txBox="1"/>
          <p:nvPr>
            <p:ph type="subTitle" idx="1"/>
          </p:nvPr>
        </p:nvSpPr>
        <p:spPr>
          <a:xfrm>
            <a:off x="840025" y="1881475"/>
            <a:ext cx="74640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7"/>
          <p:cNvSpPr/>
          <p:nvPr/>
        </p:nvSpPr>
        <p:spPr>
          <a:xfrm>
            <a:off x="-1139515" y="15132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37"/>
          <p:cNvSpPr/>
          <p:nvPr/>
        </p:nvSpPr>
        <p:spPr>
          <a:xfrm>
            <a:off x="8407909" y="15132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2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/>
          <p:nvPr/>
        </p:nvSpPr>
        <p:spPr>
          <a:xfrm>
            <a:off x="-617962" y="43267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5" name="Google Shape;215;p38"/>
          <p:cNvGrpSpPr/>
          <p:nvPr/>
        </p:nvGrpSpPr>
        <p:grpSpPr>
          <a:xfrm rot="10800000">
            <a:off x="2574011" y="4162663"/>
            <a:ext cx="3995951" cy="564600"/>
            <a:chOff x="1524913" y="922950"/>
            <a:chExt cx="6094175" cy="564600"/>
          </a:xfrm>
        </p:grpSpPr>
        <p:cxnSp>
          <p:nvCxnSpPr>
            <p:cNvPr id="216" name="Google Shape;216;p38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8" name="Google Shape;218;p38"/>
          <p:cNvGrpSpPr/>
          <p:nvPr/>
        </p:nvGrpSpPr>
        <p:grpSpPr>
          <a:xfrm>
            <a:off x="2574011" y="762913"/>
            <a:ext cx="3995951" cy="564600"/>
            <a:chOff x="1524913" y="922950"/>
            <a:chExt cx="6094175" cy="564600"/>
          </a:xfrm>
        </p:grpSpPr>
        <p:cxnSp>
          <p:nvCxnSpPr>
            <p:cNvPr id="219" name="Google Shape;219;p38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1" name="Google Shape;221;p38"/>
          <p:cNvSpPr/>
          <p:nvPr/>
        </p:nvSpPr>
        <p:spPr>
          <a:xfrm>
            <a:off x="7988313" y="-116250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2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/>
          <p:nvPr/>
        </p:nvSpPr>
        <p:spPr>
          <a:xfrm>
            <a:off x="576927" y="412524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39"/>
          <p:cNvSpPr/>
          <p:nvPr/>
        </p:nvSpPr>
        <p:spPr>
          <a:xfrm>
            <a:off x="6812003" y="-107485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25" name="Google Shape;225;p39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9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 idx="2"/>
          </p:nvPr>
        </p:nvSpPr>
        <p:spPr>
          <a:xfrm>
            <a:off x="1596700" y="265207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 idx="3"/>
          </p:nvPr>
        </p:nvSpPr>
        <p:spPr>
          <a:xfrm>
            <a:off x="4804747" y="265207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subTitle" idx="1"/>
          </p:nvPr>
        </p:nvSpPr>
        <p:spPr>
          <a:xfrm>
            <a:off x="4803700" y="3215900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type="subTitle" idx="4"/>
          </p:nvPr>
        </p:nvSpPr>
        <p:spPr>
          <a:xfrm>
            <a:off x="1596788" y="3215900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0" name="Google Shape;30;p5"/>
          <p:cNvGrpSpPr/>
          <p:nvPr/>
        </p:nvGrpSpPr>
        <p:grpSpPr>
          <a:xfrm flipH="1">
            <a:off x="-2011414" y="4426670"/>
            <a:ext cx="3995951" cy="564600"/>
            <a:chOff x="1524913" y="922950"/>
            <a:chExt cx="6094175" cy="564600"/>
          </a:xfrm>
        </p:grpSpPr>
        <p:cxnSp>
          <p:nvCxnSpPr>
            <p:cNvPr id="31" name="Google Shape;31;p5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" name="Google Shape;33;p5"/>
          <p:cNvGrpSpPr/>
          <p:nvPr/>
        </p:nvGrpSpPr>
        <p:grpSpPr>
          <a:xfrm>
            <a:off x="7156896" y="364488"/>
            <a:ext cx="3995951" cy="564600"/>
            <a:chOff x="1524913" y="922950"/>
            <a:chExt cx="6094175" cy="564600"/>
          </a:xfrm>
        </p:grpSpPr>
        <p:cxnSp>
          <p:nvCxnSpPr>
            <p:cNvPr id="34" name="Google Shape;34;p5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991650" y="1354713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subTitle" idx="1"/>
          </p:nvPr>
        </p:nvSpPr>
        <p:spPr>
          <a:xfrm>
            <a:off x="2147050" y="3014563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617962" y="43267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7"/>
          <p:cNvGrpSpPr/>
          <p:nvPr/>
        </p:nvGrpSpPr>
        <p:grpSpPr>
          <a:xfrm rot="10800000">
            <a:off x="2574011" y="3989325"/>
            <a:ext cx="3995951" cy="564600"/>
            <a:chOff x="1524913" y="922950"/>
            <a:chExt cx="6094175" cy="564600"/>
          </a:xfrm>
        </p:grpSpPr>
        <p:cxnSp>
          <p:nvCxnSpPr>
            <p:cNvPr id="43" name="Google Shape;43;p7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oogle Shape;45;p7"/>
          <p:cNvGrpSpPr/>
          <p:nvPr/>
        </p:nvGrpSpPr>
        <p:grpSpPr>
          <a:xfrm>
            <a:off x="2574011" y="589575"/>
            <a:ext cx="3995951" cy="564600"/>
            <a:chOff x="1524913" y="922950"/>
            <a:chExt cx="6094175" cy="564600"/>
          </a:xfrm>
        </p:grpSpPr>
        <p:cxnSp>
          <p:nvCxnSpPr>
            <p:cNvPr id="46" name="Google Shape;46;p7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" name="Google Shape;48;p7"/>
          <p:cNvSpPr/>
          <p:nvPr/>
        </p:nvSpPr>
        <p:spPr>
          <a:xfrm>
            <a:off x="7988313" y="-116250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91450" y="1307100"/>
            <a:ext cx="7361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8"/>
          <p:cNvSpPr/>
          <p:nvPr/>
        </p:nvSpPr>
        <p:spPr>
          <a:xfrm>
            <a:off x="3685200" y="-134432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8"/>
          <p:cNvSpPr/>
          <p:nvPr/>
        </p:nvSpPr>
        <p:spPr>
          <a:xfrm>
            <a:off x="3685200" y="45134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795938" y="1474613"/>
            <a:ext cx="3898200" cy="15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9"/>
          <p:cNvSpPr txBox="1"/>
          <p:nvPr>
            <p:ph type="subTitle" idx="1"/>
          </p:nvPr>
        </p:nvSpPr>
        <p:spPr>
          <a:xfrm>
            <a:off x="795950" y="3096788"/>
            <a:ext cx="3898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>
            <a:off x="8427725" y="-64895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9"/>
          <p:cNvSpPr/>
          <p:nvPr/>
        </p:nvSpPr>
        <p:spPr>
          <a:xfrm>
            <a:off x="-1206000" y="138214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9"/>
          <p:cNvSpPr/>
          <p:nvPr/>
        </p:nvSpPr>
        <p:spPr>
          <a:xfrm>
            <a:off x="8430450" y="36025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>
            <p:ph type="pic" idx="2"/>
          </p:nvPr>
        </p:nvSpPr>
        <p:spPr>
          <a:xfrm>
            <a:off x="0" y="-12525"/>
            <a:ext cx="9208800" cy="52137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2240850" y="3697200"/>
            <a:ext cx="4662300" cy="933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9" Type="http://schemas.openxmlformats.org/officeDocument/2006/relationships/theme" Target="../theme/theme1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sz="2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/>
              <a:t>Healthcare Appointment and Management System</a:t>
            </a:r>
            <a:endParaRPr sz="3600"/>
          </a:p>
        </p:txBody>
      </p:sp>
      <p:pic>
        <p:nvPicPr>
          <p:cNvPr id="236" name="Google Shape;236;p42"/>
          <p:cNvPicPr preferRelativeResize="0"/>
          <p:nvPr/>
        </p:nvPicPr>
        <p:blipFill rotWithShape="1">
          <a:blip r:embed="rId1"/>
          <a:srcRect l="9600" t="23369" r="36095" b="22744"/>
          <a:stretch>
            <a:fillRect/>
          </a:stretch>
        </p:blipFill>
        <p:spPr>
          <a:xfrm>
            <a:off x="4572000" y="606750"/>
            <a:ext cx="4572000" cy="45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/>
          <p:nvPr/>
        </p:nvSpPr>
        <p:spPr>
          <a:xfrm>
            <a:off x="777837" y="3724613"/>
            <a:ext cx="4003500" cy="629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42"/>
          <p:cNvSpPr/>
          <p:nvPr/>
        </p:nvSpPr>
        <p:spPr>
          <a:xfrm>
            <a:off x="8548675" y="3328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40" name="Google Shape;240;p42"/>
          <p:cNvPicPr preferRelativeResize="0"/>
          <p:nvPr/>
        </p:nvPicPr>
        <p:blipFill rotWithShape="1">
          <a:blip r:embed="rId2"/>
          <a:srcRect l="60513" t="15763" r="16584" b="61860"/>
          <a:stretch>
            <a:fillRect/>
          </a:stretch>
        </p:blipFill>
        <p:spPr>
          <a:xfrm>
            <a:off x="5229750" y="1119250"/>
            <a:ext cx="1094076" cy="106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42"/>
          <p:cNvCxnSpPr/>
          <p:nvPr/>
        </p:nvCxnSpPr>
        <p:spPr>
          <a:xfrm>
            <a:off x="780087" y="3529013"/>
            <a:ext cx="3999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2" name="Google Shape;242;p42"/>
          <p:cNvGrpSpPr/>
          <p:nvPr/>
        </p:nvGrpSpPr>
        <p:grpSpPr>
          <a:xfrm>
            <a:off x="781611" y="713513"/>
            <a:ext cx="3995951" cy="564600"/>
            <a:chOff x="1524913" y="922950"/>
            <a:chExt cx="6094175" cy="564600"/>
          </a:xfrm>
        </p:grpSpPr>
        <p:cxnSp>
          <p:nvCxnSpPr>
            <p:cNvPr id="243" name="Google Shape;243;p42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42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298" name="Google Shape;298;p47"/>
          <p:cNvSpPr txBox="1"/>
          <p:nvPr>
            <p:ph type="subTitle" idx="1"/>
          </p:nvPr>
        </p:nvSpPr>
        <p:spPr>
          <a:xfrm>
            <a:off x="1309200" y="3487862"/>
            <a:ext cx="65256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A Web Application for Managing Appointments, Departments, and Doctors</a:t>
            </a:r>
            <a:endParaRPr lang="en-GB"/>
          </a:p>
        </p:txBody>
      </p:sp>
      <p:pic>
        <p:nvPicPr>
          <p:cNvPr id="299" name="Google Shape;299;p47"/>
          <p:cNvPicPr preferRelativeResize="0"/>
          <p:nvPr/>
        </p:nvPicPr>
        <p:blipFill rotWithShape="1">
          <a:blip r:embed="rId1"/>
          <a:srcRect t="30399" b="24213"/>
          <a:stretch>
            <a:fillRect/>
          </a:stretch>
        </p:blipFill>
        <p:spPr>
          <a:xfrm>
            <a:off x="2133350" y="1145950"/>
            <a:ext cx="4877300" cy="221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48"/>
          <p:cNvGrpSpPr/>
          <p:nvPr/>
        </p:nvGrpSpPr>
        <p:grpSpPr>
          <a:xfrm>
            <a:off x="4878874" y="1218757"/>
            <a:ext cx="2523598" cy="356601"/>
            <a:chOff x="1524913" y="922950"/>
            <a:chExt cx="6094175" cy="564600"/>
          </a:xfrm>
        </p:grpSpPr>
        <p:cxnSp>
          <p:nvCxnSpPr>
            <p:cNvPr id="308" name="Google Shape;308;p48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4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189230"/>
            <a:ext cx="8888095" cy="4788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 txBox="1"/>
          <p:nvPr>
            <p:ph type="title"/>
          </p:nvPr>
        </p:nvSpPr>
        <p:spPr>
          <a:xfrm>
            <a:off x="720000" y="1427700"/>
            <a:ext cx="565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Benfits</a:t>
            </a:r>
            <a:endParaRPr lang="en-US" altLang="en-GB"/>
          </a:p>
        </p:txBody>
      </p:sp>
      <p:sp>
        <p:nvSpPr>
          <p:cNvPr id="505" name="Google Shape;505;p56"/>
          <p:cNvSpPr txBox="1"/>
          <p:nvPr>
            <p:ph type="body" idx="1"/>
          </p:nvPr>
        </p:nvSpPr>
        <p:spPr>
          <a:xfrm>
            <a:off x="720090" y="2214245"/>
            <a:ext cx="4631690" cy="2024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Improved appointment scheduling efficiencyEarth is the planet where we live on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Enhanced patient experience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/>
              <a:t>Reduced errors</a:t>
            </a:r>
            <a:endParaRPr lang="en-US" alt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/>
              <a:t>Increased productivity</a:t>
            </a:r>
            <a:endParaRPr lang="en-US" altLang="en-GB"/>
          </a:p>
        </p:txBody>
      </p:sp>
      <p:sp>
        <p:nvSpPr>
          <p:cNvPr id="506" name="Google Shape;506;p56"/>
          <p:cNvSpPr/>
          <p:nvPr/>
        </p:nvSpPr>
        <p:spPr>
          <a:xfrm>
            <a:off x="5214050" y="4473924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07" name="Google Shape;507;p56"/>
          <p:cNvCxnSpPr/>
          <p:nvPr/>
        </p:nvCxnSpPr>
        <p:spPr>
          <a:xfrm>
            <a:off x="618735" y="2057658"/>
            <a:ext cx="2523900" cy="0"/>
          </a:xfrm>
          <a:prstGeom prst="straightConnector1">
            <a:avLst/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8" name="Google Shape;508;p56"/>
          <p:cNvGrpSpPr/>
          <p:nvPr/>
        </p:nvGrpSpPr>
        <p:grpSpPr>
          <a:xfrm>
            <a:off x="618647" y="1067853"/>
            <a:ext cx="2523598" cy="356601"/>
            <a:chOff x="1524913" y="922950"/>
            <a:chExt cx="6094175" cy="564600"/>
          </a:xfrm>
        </p:grpSpPr>
        <p:cxnSp>
          <p:nvCxnSpPr>
            <p:cNvPr id="509" name="Google Shape;509;p56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56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1" name="Google Shape;511;p56"/>
          <p:cNvGrpSpPr/>
          <p:nvPr/>
        </p:nvGrpSpPr>
        <p:grpSpPr>
          <a:xfrm>
            <a:off x="7243850" y="1251261"/>
            <a:ext cx="1290179" cy="2640983"/>
            <a:chOff x="8442919" y="4922723"/>
            <a:chExt cx="635650" cy="1301169"/>
          </a:xfrm>
        </p:grpSpPr>
        <p:sp>
          <p:nvSpPr>
            <p:cNvPr id="512" name="Google Shape;512;p56"/>
            <p:cNvSpPr/>
            <p:nvPr/>
          </p:nvSpPr>
          <p:spPr>
            <a:xfrm>
              <a:off x="8649904" y="4922723"/>
              <a:ext cx="383075" cy="344331"/>
            </a:xfrm>
            <a:custGeom>
              <a:avLst/>
              <a:gdLst/>
              <a:ahLst/>
              <a:cxnLst/>
              <a:rect l="l" t="t" r="r" b="b"/>
              <a:pathLst>
                <a:path w="383075" h="344331" extrusionOk="0">
                  <a:moveTo>
                    <a:pt x="367183" y="149320"/>
                  </a:moveTo>
                  <a:cubicBezTo>
                    <a:pt x="356607" y="137541"/>
                    <a:pt x="343710" y="126363"/>
                    <a:pt x="340228" y="110929"/>
                  </a:cubicBezTo>
                  <a:cubicBezTo>
                    <a:pt x="337046" y="96743"/>
                    <a:pt x="342334" y="80836"/>
                    <a:pt x="335112" y="67939"/>
                  </a:cubicBezTo>
                  <a:cubicBezTo>
                    <a:pt x="326170" y="52419"/>
                    <a:pt x="303256" y="50743"/>
                    <a:pt x="292465" y="36384"/>
                  </a:cubicBezTo>
                  <a:cubicBezTo>
                    <a:pt x="287220" y="29462"/>
                    <a:pt x="285544" y="20391"/>
                    <a:pt x="280385" y="13427"/>
                  </a:cubicBezTo>
                  <a:cubicBezTo>
                    <a:pt x="271787" y="1561"/>
                    <a:pt x="254848" y="-1362"/>
                    <a:pt x="240146" y="529"/>
                  </a:cubicBezTo>
                  <a:cubicBezTo>
                    <a:pt x="225443" y="2421"/>
                    <a:pt x="211428" y="7752"/>
                    <a:pt x="196682" y="9128"/>
                  </a:cubicBezTo>
                  <a:cubicBezTo>
                    <a:pt x="176476" y="10804"/>
                    <a:pt x="155540" y="4528"/>
                    <a:pt x="136194" y="10589"/>
                  </a:cubicBezTo>
                  <a:cubicBezTo>
                    <a:pt x="114699" y="17253"/>
                    <a:pt x="102017" y="36384"/>
                    <a:pt x="88302" y="54956"/>
                  </a:cubicBezTo>
                  <a:lnTo>
                    <a:pt x="70418" y="76451"/>
                  </a:lnTo>
                  <a:cubicBezTo>
                    <a:pt x="66764" y="80148"/>
                    <a:pt x="62766" y="83501"/>
                    <a:pt x="58467" y="86468"/>
                  </a:cubicBezTo>
                  <a:cubicBezTo>
                    <a:pt x="50901" y="91498"/>
                    <a:pt x="42174" y="95066"/>
                    <a:pt x="35682" y="101429"/>
                  </a:cubicBezTo>
                  <a:cubicBezTo>
                    <a:pt x="22226" y="115917"/>
                    <a:pt x="23086" y="138530"/>
                    <a:pt x="37574" y="151986"/>
                  </a:cubicBezTo>
                  <a:cubicBezTo>
                    <a:pt x="37961" y="152330"/>
                    <a:pt x="38347" y="152674"/>
                    <a:pt x="38734" y="153018"/>
                  </a:cubicBezTo>
                  <a:cubicBezTo>
                    <a:pt x="22871" y="158692"/>
                    <a:pt x="12596" y="174126"/>
                    <a:pt x="13456" y="190935"/>
                  </a:cubicBezTo>
                  <a:cubicBezTo>
                    <a:pt x="14832" y="199791"/>
                    <a:pt x="17282" y="208475"/>
                    <a:pt x="20721" y="216730"/>
                  </a:cubicBezTo>
                  <a:cubicBezTo>
                    <a:pt x="23516" y="225328"/>
                    <a:pt x="25278" y="234786"/>
                    <a:pt x="21796" y="243083"/>
                  </a:cubicBezTo>
                  <a:cubicBezTo>
                    <a:pt x="18314" y="251380"/>
                    <a:pt x="7867" y="257184"/>
                    <a:pt x="0" y="252842"/>
                  </a:cubicBezTo>
                  <a:cubicBezTo>
                    <a:pt x="3052" y="264621"/>
                    <a:pt x="11264" y="274380"/>
                    <a:pt x="22312" y="279410"/>
                  </a:cubicBezTo>
                  <a:cubicBezTo>
                    <a:pt x="18056" y="283838"/>
                    <a:pt x="12295" y="286460"/>
                    <a:pt x="6190" y="286804"/>
                  </a:cubicBezTo>
                  <a:cubicBezTo>
                    <a:pt x="23128" y="325109"/>
                    <a:pt x="68054" y="344713"/>
                    <a:pt x="109927" y="344326"/>
                  </a:cubicBezTo>
                  <a:cubicBezTo>
                    <a:pt x="151800" y="343939"/>
                    <a:pt x="191609" y="327473"/>
                    <a:pt x="230301" y="311309"/>
                  </a:cubicBezTo>
                  <a:lnTo>
                    <a:pt x="342592" y="280356"/>
                  </a:lnTo>
                  <a:cubicBezTo>
                    <a:pt x="352480" y="277948"/>
                    <a:pt x="356392" y="265868"/>
                    <a:pt x="356092" y="255722"/>
                  </a:cubicBezTo>
                  <a:cubicBezTo>
                    <a:pt x="355790" y="245576"/>
                    <a:pt x="353082" y="235044"/>
                    <a:pt x="356564" y="225629"/>
                  </a:cubicBezTo>
                  <a:cubicBezTo>
                    <a:pt x="361379" y="212732"/>
                    <a:pt x="376383" y="205423"/>
                    <a:pt x="381370" y="192440"/>
                  </a:cubicBezTo>
                  <a:cubicBezTo>
                    <a:pt x="387002" y="177350"/>
                    <a:pt x="377759" y="161100"/>
                    <a:pt x="367183" y="149320"/>
                  </a:cubicBezTo>
                  <a:lnTo>
                    <a:pt x="367183" y="14932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56"/>
            <p:cNvSpPr/>
            <p:nvPr/>
          </p:nvSpPr>
          <p:spPr>
            <a:xfrm>
              <a:off x="8745681" y="4951111"/>
              <a:ext cx="227053" cy="435871"/>
            </a:xfrm>
            <a:custGeom>
              <a:avLst/>
              <a:gdLst/>
              <a:ahLst/>
              <a:cxnLst/>
              <a:rect l="l" t="t" r="r" b="b"/>
              <a:pathLst>
                <a:path w="227053" h="435871" extrusionOk="0">
                  <a:moveTo>
                    <a:pt x="109503" y="258"/>
                  </a:moveTo>
                  <a:lnTo>
                    <a:pt x="103312" y="0"/>
                  </a:lnTo>
                  <a:cubicBezTo>
                    <a:pt x="36203" y="1032"/>
                    <a:pt x="-382" y="58596"/>
                    <a:pt x="2499" y="125619"/>
                  </a:cubicBezTo>
                  <a:lnTo>
                    <a:pt x="5" y="356479"/>
                  </a:lnTo>
                  <a:cubicBezTo>
                    <a:pt x="-468" y="398265"/>
                    <a:pt x="31861" y="433088"/>
                    <a:pt x="73562" y="435710"/>
                  </a:cubicBezTo>
                  <a:lnTo>
                    <a:pt x="73562" y="435710"/>
                  </a:lnTo>
                  <a:cubicBezTo>
                    <a:pt x="116811" y="438462"/>
                    <a:pt x="154127" y="405617"/>
                    <a:pt x="156878" y="362368"/>
                  </a:cubicBezTo>
                  <a:cubicBezTo>
                    <a:pt x="156878" y="361938"/>
                    <a:pt x="156921" y="361508"/>
                    <a:pt x="156964" y="361079"/>
                  </a:cubicBezTo>
                  <a:cubicBezTo>
                    <a:pt x="157566" y="348955"/>
                    <a:pt x="157996" y="340443"/>
                    <a:pt x="158039" y="340443"/>
                  </a:cubicBezTo>
                  <a:cubicBezTo>
                    <a:pt x="158082" y="340443"/>
                    <a:pt x="222783" y="333220"/>
                    <a:pt x="226351" y="268950"/>
                  </a:cubicBezTo>
                  <a:cubicBezTo>
                    <a:pt x="228071" y="237910"/>
                    <a:pt x="226351" y="173682"/>
                    <a:pt x="224202" y="115559"/>
                  </a:cubicBezTo>
                  <a:cubicBezTo>
                    <a:pt x="221880" y="53093"/>
                    <a:pt x="171925" y="2923"/>
                    <a:pt x="109503" y="258"/>
                  </a:cubicBezTo>
                  <a:lnTo>
                    <a:pt x="109503" y="258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56"/>
            <p:cNvSpPr/>
            <p:nvPr/>
          </p:nvSpPr>
          <p:spPr>
            <a:xfrm>
              <a:off x="8821049" y="5263223"/>
              <a:ext cx="82670" cy="44893"/>
            </a:xfrm>
            <a:custGeom>
              <a:avLst/>
              <a:gdLst/>
              <a:ahLst/>
              <a:cxnLst/>
              <a:rect l="l" t="t" r="r" b="b"/>
              <a:pathLst>
                <a:path w="82670" h="44893" extrusionOk="0">
                  <a:moveTo>
                    <a:pt x="82671" y="28331"/>
                  </a:moveTo>
                  <a:cubicBezTo>
                    <a:pt x="52964" y="26998"/>
                    <a:pt x="24290" y="17153"/>
                    <a:pt x="0" y="0"/>
                  </a:cubicBezTo>
                  <a:cubicBezTo>
                    <a:pt x="0" y="0"/>
                    <a:pt x="17196" y="47806"/>
                    <a:pt x="81682" y="44753"/>
                  </a:cubicBezTo>
                  <a:lnTo>
                    <a:pt x="82671" y="28331"/>
                  </a:lnTo>
                  <a:lnTo>
                    <a:pt x="82671" y="2833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56"/>
            <p:cNvSpPr/>
            <p:nvPr/>
          </p:nvSpPr>
          <p:spPr>
            <a:xfrm>
              <a:off x="8924570" y="5109514"/>
              <a:ext cx="18357" cy="17532"/>
            </a:xfrm>
            <a:custGeom>
              <a:avLst/>
              <a:gdLst/>
              <a:ahLst/>
              <a:cxnLst/>
              <a:rect l="l" t="t" r="r" b="b"/>
              <a:pathLst>
                <a:path w="18357" h="17532" extrusionOk="0">
                  <a:moveTo>
                    <a:pt x="18357" y="8616"/>
                  </a:moveTo>
                  <a:cubicBezTo>
                    <a:pt x="18185" y="13602"/>
                    <a:pt x="14101" y="17558"/>
                    <a:pt x="9114" y="17515"/>
                  </a:cubicBezTo>
                  <a:cubicBezTo>
                    <a:pt x="4385" y="17816"/>
                    <a:pt x="301" y="14204"/>
                    <a:pt x="0" y="9432"/>
                  </a:cubicBezTo>
                  <a:lnTo>
                    <a:pt x="0" y="8917"/>
                  </a:lnTo>
                  <a:cubicBezTo>
                    <a:pt x="172" y="3930"/>
                    <a:pt x="4256" y="-26"/>
                    <a:pt x="9243" y="18"/>
                  </a:cubicBezTo>
                  <a:cubicBezTo>
                    <a:pt x="13972" y="-283"/>
                    <a:pt x="18056" y="3328"/>
                    <a:pt x="18357" y="8100"/>
                  </a:cubicBezTo>
                  <a:lnTo>
                    <a:pt x="18357" y="861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56"/>
            <p:cNvSpPr/>
            <p:nvPr/>
          </p:nvSpPr>
          <p:spPr>
            <a:xfrm>
              <a:off x="8918740" y="5082330"/>
              <a:ext cx="36424" cy="10596"/>
            </a:xfrm>
            <a:custGeom>
              <a:avLst/>
              <a:gdLst/>
              <a:ahLst/>
              <a:cxnLst/>
              <a:rect l="l" t="t" r="r" b="b"/>
              <a:pathLst>
                <a:path w="36424" h="10596" extrusionOk="0">
                  <a:moveTo>
                    <a:pt x="36268" y="10435"/>
                  </a:moveTo>
                  <a:cubicBezTo>
                    <a:pt x="35064" y="11596"/>
                    <a:pt x="28357" y="6136"/>
                    <a:pt x="18470" y="5749"/>
                  </a:cubicBezTo>
                  <a:cubicBezTo>
                    <a:pt x="8581" y="5362"/>
                    <a:pt x="1273" y="10048"/>
                    <a:pt x="112" y="8716"/>
                  </a:cubicBezTo>
                  <a:cubicBezTo>
                    <a:pt x="-403" y="8157"/>
                    <a:pt x="843" y="6050"/>
                    <a:pt x="4111" y="3901"/>
                  </a:cubicBezTo>
                  <a:cubicBezTo>
                    <a:pt x="8495" y="1106"/>
                    <a:pt x="13655" y="-226"/>
                    <a:pt x="18856" y="31"/>
                  </a:cubicBezTo>
                  <a:cubicBezTo>
                    <a:pt x="24015" y="246"/>
                    <a:pt x="28916" y="2095"/>
                    <a:pt x="32957" y="5276"/>
                  </a:cubicBezTo>
                  <a:cubicBezTo>
                    <a:pt x="35923" y="7727"/>
                    <a:pt x="36827" y="9747"/>
                    <a:pt x="36268" y="10435"/>
                  </a:cubicBezTo>
                  <a:lnTo>
                    <a:pt x="36268" y="1043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56"/>
            <p:cNvSpPr/>
            <p:nvPr/>
          </p:nvSpPr>
          <p:spPr>
            <a:xfrm>
              <a:off x="8830765" y="5109557"/>
              <a:ext cx="18400" cy="17474"/>
            </a:xfrm>
            <a:custGeom>
              <a:avLst/>
              <a:gdLst/>
              <a:ahLst/>
              <a:cxnLst/>
              <a:rect l="l" t="t" r="r" b="b"/>
              <a:pathLst>
                <a:path w="18400" h="17474" extrusionOk="0">
                  <a:moveTo>
                    <a:pt x="18400" y="8573"/>
                  </a:moveTo>
                  <a:cubicBezTo>
                    <a:pt x="18228" y="13559"/>
                    <a:pt x="14101" y="17515"/>
                    <a:pt x="9114" y="17472"/>
                  </a:cubicBezTo>
                  <a:cubicBezTo>
                    <a:pt x="4213" y="17601"/>
                    <a:pt x="129" y="13775"/>
                    <a:pt x="0" y="8874"/>
                  </a:cubicBezTo>
                  <a:lnTo>
                    <a:pt x="0" y="8874"/>
                  </a:lnTo>
                  <a:cubicBezTo>
                    <a:pt x="215" y="3887"/>
                    <a:pt x="4299" y="-26"/>
                    <a:pt x="9286" y="18"/>
                  </a:cubicBezTo>
                  <a:cubicBezTo>
                    <a:pt x="14015" y="-283"/>
                    <a:pt x="18099" y="3328"/>
                    <a:pt x="18400" y="8100"/>
                  </a:cubicBezTo>
                  <a:lnTo>
                    <a:pt x="18400" y="85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56"/>
            <p:cNvSpPr/>
            <p:nvPr/>
          </p:nvSpPr>
          <p:spPr>
            <a:xfrm>
              <a:off x="8821754" y="5082202"/>
              <a:ext cx="36439" cy="10628"/>
            </a:xfrm>
            <a:custGeom>
              <a:avLst/>
              <a:gdLst/>
              <a:ahLst/>
              <a:cxnLst/>
              <a:rect l="l" t="t" r="r" b="b"/>
              <a:pathLst>
                <a:path w="36439" h="10628" extrusionOk="0">
                  <a:moveTo>
                    <a:pt x="36267" y="10477"/>
                  </a:moveTo>
                  <a:cubicBezTo>
                    <a:pt x="35064" y="11595"/>
                    <a:pt x="28314" y="6178"/>
                    <a:pt x="18469" y="5748"/>
                  </a:cubicBezTo>
                  <a:cubicBezTo>
                    <a:pt x="8625" y="5318"/>
                    <a:pt x="1273" y="10047"/>
                    <a:pt x="113" y="8758"/>
                  </a:cubicBezTo>
                  <a:cubicBezTo>
                    <a:pt x="-404" y="8199"/>
                    <a:pt x="843" y="6049"/>
                    <a:pt x="4110" y="3900"/>
                  </a:cubicBezTo>
                  <a:cubicBezTo>
                    <a:pt x="8539" y="1148"/>
                    <a:pt x="13654" y="-227"/>
                    <a:pt x="18856" y="31"/>
                  </a:cubicBezTo>
                  <a:cubicBezTo>
                    <a:pt x="24015" y="246"/>
                    <a:pt x="28959" y="2094"/>
                    <a:pt x="33000" y="5275"/>
                  </a:cubicBezTo>
                  <a:cubicBezTo>
                    <a:pt x="35924" y="7726"/>
                    <a:pt x="36869" y="9918"/>
                    <a:pt x="36267" y="10477"/>
                  </a:cubicBezTo>
                  <a:lnTo>
                    <a:pt x="36267" y="1047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56"/>
            <p:cNvSpPr/>
            <p:nvPr/>
          </p:nvSpPr>
          <p:spPr>
            <a:xfrm>
              <a:off x="8889108" y="5087603"/>
              <a:ext cx="26501" cy="83226"/>
            </a:xfrm>
            <a:custGeom>
              <a:avLst/>
              <a:gdLst/>
              <a:ahLst/>
              <a:cxnLst/>
              <a:rect l="l" t="t" r="r" b="b"/>
              <a:pathLst>
                <a:path w="26501" h="83226" extrusionOk="0">
                  <a:moveTo>
                    <a:pt x="1113" y="82503"/>
                  </a:moveTo>
                  <a:cubicBezTo>
                    <a:pt x="6401" y="81127"/>
                    <a:pt x="11818" y="80396"/>
                    <a:pt x="17278" y="80310"/>
                  </a:cubicBezTo>
                  <a:cubicBezTo>
                    <a:pt x="19815" y="80310"/>
                    <a:pt x="22222" y="79752"/>
                    <a:pt x="22738" y="78075"/>
                  </a:cubicBezTo>
                  <a:cubicBezTo>
                    <a:pt x="23039" y="75453"/>
                    <a:pt x="22565" y="72830"/>
                    <a:pt x="21362" y="70508"/>
                  </a:cubicBezTo>
                  <a:lnTo>
                    <a:pt x="14741" y="50948"/>
                  </a:lnTo>
                  <a:cubicBezTo>
                    <a:pt x="5541" y="23176"/>
                    <a:pt x="-993" y="348"/>
                    <a:pt x="124" y="4"/>
                  </a:cubicBezTo>
                  <a:cubicBezTo>
                    <a:pt x="1242" y="-340"/>
                    <a:pt x="9625" y="21886"/>
                    <a:pt x="18782" y="49658"/>
                  </a:cubicBezTo>
                  <a:cubicBezTo>
                    <a:pt x="21018" y="56537"/>
                    <a:pt x="23124" y="63071"/>
                    <a:pt x="25102" y="69305"/>
                  </a:cubicBezTo>
                  <a:cubicBezTo>
                    <a:pt x="26564" y="72400"/>
                    <a:pt x="26908" y="75968"/>
                    <a:pt x="26005" y="79279"/>
                  </a:cubicBezTo>
                  <a:cubicBezTo>
                    <a:pt x="25188" y="81041"/>
                    <a:pt x="23597" y="82331"/>
                    <a:pt x="21706" y="82804"/>
                  </a:cubicBezTo>
                  <a:cubicBezTo>
                    <a:pt x="20287" y="83105"/>
                    <a:pt x="18868" y="83234"/>
                    <a:pt x="17407" y="83191"/>
                  </a:cubicBezTo>
                  <a:cubicBezTo>
                    <a:pt x="7347" y="83320"/>
                    <a:pt x="1113" y="83105"/>
                    <a:pt x="1113" y="82503"/>
                  </a:cubicBezTo>
                  <a:lnTo>
                    <a:pt x="1113" y="825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56"/>
            <p:cNvSpPr/>
            <p:nvPr/>
          </p:nvSpPr>
          <p:spPr>
            <a:xfrm>
              <a:off x="8858795" y="5175692"/>
              <a:ext cx="32414" cy="29239"/>
            </a:xfrm>
            <a:custGeom>
              <a:avLst/>
              <a:gdLst/>
              <a:ahLst/>
              <a:cxnLst/>
              <a:rect l="l" t="t" r="r" b="b"/>
              <a:pathLst>
                <a:path w="32414" h="29239" extrusionOk="0">
                  <a:moveTo>
                    <a:pt x="2063" y="2"/>
                  </a:moveTo>
                  <a:cubicBezTo>
                    <a:pt x="3654" y="2"/>
                    <a:pt x="3224" y="10707"/>
                    <a:pt x="12080" y="18746"/>
                  </a:cubicBezTo>
                  <a:cubicBezTo>
                    <a:pt x="20936" y="26785"/>
                    <a:pt x="32372" y="26054"/>
                    <a:pt x="32415" y="27344"/>
                  </a:cubicBezTo>
                  <a:cubicBezTo>
                    <a:pt x="32415" y="28032"/>
                    <a:pt x="29792" y="29322"/>
                    <a:pt x="24934" y="29236"/>
                  </a:cubicBezTo>
                  <a:cubicBezTo>
                    <a:pt x="18572" y="29107"/>
                    <a:pt x="12467" y="26699"/>
                    <a:pt x="7738" y="22486"/>
                  </a:cubicBezTo>
                  <a:cubicBezTo>
                    <a:pt x="3224" y="18488"/>
                    <a:pt x="430" y="12856"/>
                    <a:pt x="0" y="6838"/>
                  </a:cubicBezTo>
                  <a:cubicBezTo>
                    <a:pt x="0" y="2410"/>
                    <a:pt x="1289" y="-84"/>
                    <a:pt x="2063" y="2"/>
                  </a:cubicBezTo>
                  <a:lnTo>
                    <a:pt x="2063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56"/>
            <p:cNvSpPr/>
            <p:nvPr/>
          </p:nvSpPr>
          <p:spPr>
            <a:xfrm>
              <a:off x="8813825" y="5044197"/>
              <a:ext cx="45403" cy="12330"/>
            </a:xfrm>
            <a:custGeom>
              <a:avLst/>
              <a:gdLst/>
              <a:ahLst/>
              <a:cxnLst/>
              <a:rect l="l" t="t" r="r" b="b"/>
              <a:pathLst>
                <a:path w="45403" h="12330" extrusionOk="0">
                  <a:moveTo>
                    <a:pt x="45314" y="8286"/>
                  </a:moveTo>
                  <a:cubicBezTo>
                    <a:pt x="44196" y="10952"/>
                    <a:pt x="34394" y="9232"/>
                    <a:pt x="22743" y="10135"/>
                  </a:cubicBezTo>
                  <a:cubicBezTo>
                    <a:pt x="11093" y="11038"/>
                    <a:pt x="1549" y="13789"/>
                    <a:pt x="130" y="11339"/>
                  </a:cubicBezTo>
                  <a:cubicBezTo>
                    <a:pt x="-515" y="10135"/>
                    <a:pt x="1248" y="7685"/>
                    <a:pt x="5117" y="5234"/>
                  </a:cubicBezTo>
                  <a:cubicBezTo>
                    <a:pt x="10276" y="2225"/>
                    <a:pt x="16080" y="462"/>
                    <a:pt x="22055" y="118"/>
                  </a:cubicBezTo>
                  <a:cubicBezTo>
                    <a:pt x="28031" y="-355"/>
                    <a:pt x="34007" y="591"/>
                    <a:pt x="39510" y="2956"/>
                  </a:cubicBezTo>
                  <a:cubicBezTo>
                    <a:pt x="43809" y="4890"/>
                    <a:pt x="45872" y="7040"/>
                    <a:pt x="45314" y="828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56"/>
            <p:cNvSpPr/>
            <p:nvPr/>
          </p:nvSpPr>
          <p:spPr>
            <a:xfrm>
              <a:off x="8918767" y="5048722"/>
              <a:ext cx="33870" cy="11862"/>
            </a:xfrm>
            <a:custGeom>
              <a:avLst/>
              <a:gdLst/>
              <a:ahLst/>
              <a:cxnLst/>
              <a:rect l="l" t="t" r="r" b="b"/>
              <a:pathLst>
                <a:path w="33870" h="11862" extrusionOk="0">
                  <a:moveTo>
                    <a:pt x="33576" y="11026"/>
                  </a:moveTo>
                  <a:cubicBezTo>
                    <a:pt x="31727" y="13175"/>
                    <a:pt x="24978" y="10553"/>
                    <a:pt x="16852" y="10123"/>
                  </a:cubicBezTo>
                  <a:cubicBezTo>
                    <a:pt x="8727" y="9693"/>
                    <a:pt x="1633" y="10983"/>
                    <a:pt x="172" y="8575"/>
                  </a:cubicBezTo>
                  <a:cubicBezTo>
                    <a:pt x="-473" y="7372"/>
                    <a:pt x="688" y="5179"/>
                    <a:pt x="3826" y="3201"/>
                  </a:cubicBezTo>
                  <a:cubicBezTo>
                    <a:pt x="7953" y="751"/>
                    <a:pt x="12768" y="-367"/>
                    <a:pt x="17583" y="106"/>
                  </a:cubicBezTo>
                  <a:cubicBezTo>
                    <a:pt x="22398" y="407"/>
                    <a:pt x="26998" y="2170"/>
                    <a:pt x="30738" y="5179"/>
                  </a:cubicBezTo>
                  <a:cubicBezTo>
                    <a:pt x="33533" y="7630"/>
                    <a:pt x="34392" y="9951"/>
                    <a:pt x="33576" y="110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56"/>
            <p:cNvSpPr/>
            <p:nvPr/>
          </p:nvSpPr>
          <p:spPr>
            <a:xfrm>
              <a:off x="8707292" y="5121949"/>
              <a:ext cx="44112" cy="67389"/>
            </a:xfrm>
            <a:custGeom>
              <a:avLst/>
              <a:gdLst/>
              <a:ahLst/>
              <a:cxnLst/>
              <a:rect l="l" t="t" r="r" b="b"/>
              <a:pathLst>
                <a:path w="44112" h="67389" extrusionOk="0">
                  <a:moveTo>
                    <a:pt x="44112" y="2672"/>
                  </a:moveTo>
                  <a:cubicBezTo>
                    <a:pt x="43037" y="2156"/>
                    <a:pt x="477" y="-12289"/>
                    <a:pt x="4" y="31734"/>
                  </a:cubicBezTo>
                  <a:cubicBezTo>
                    <a:pt x="-469" y="75756"/>
                    <a:pt x="43811" y="67158"/>
                    <a:pt x="43897" y="65868"/>
                  </a:cubicBezTo>
                  <a:cubicBezTo>
                    <a:pt x="43983" y="64578"/>
                    <a:pt x="44112" y="2672"/>
                    <a:pt x="44112" y="2672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56"/>
            <p:cNvSpPr/>
            <p:nvPr/>
          </p:nvSpPr>
          <p:spPr>
            <a:xfrm>
              <a:off x="8718382" y="5135877"/>
              <a:ext cx="19595" cy="38545"/>
            </a:xfrm>
            <a:custGeom>
              <a:avLst/>
              <a:gdLst/>
              <a:ahLst/>
              <a:cxnLst/>
              <a:rect l="l" t="t" r="r" b="b"/>
              <a:pathLst>
                <a:path w="19595" h="38545" extrusionOk="0">
                  <a:moveTo>
                    <a:pt x="19566" y="35088"/>
                  </a:moveTo>
                  <a:cubicBezTo>
                    <a:pt x="19566" y="35088"/>
                    <a:pt x="18792" y="35604"/>
                    <a:pt x="17460" y="36206"/>
                  </a:cubicBezTo>
                  <a:cubicBezTo>
                    <a:pt x="15611" y="36937"/>
                    <a:pt x="13591" y="36937"/>
                    <a:pt x="11742" y="36206"/>
                  </a:cubicBezTo>
                  <a:cubicBezTo>
                    <a:pt x="7099" y="34444"/>
                    <a:pt x="3144" y="27006"/>
                    <a:pt x="3144" y="19010"/>
                  </a:cubicBezTo>
                  <a:cubicBezTo>
                    <a:pt x="3058" y="15227"/>
                    <a:pt x="3832" y="11487"/>
                    <a:pt x="5422" y="8047"/>
                  </a:cubicBezTo>
                  <a:cubicBezTo>
                    <a:pt x="6282" y="5253"/>
                    <a:pt x="8431" y="3061"/>
                    <a:pt x="11226" y="2201"/>
                  </a:cubicBezTo>
                  <a:cubicBezTo>
                    <a:pt x="13075" y="1728"/>
                    <a:pt x="14966" y="2631"/>
                    <a:pt x="15740" y="4350"/>
                  </a:cubicBezTo>
                  <a:cubicBezTo>
                    <a:pt x="16342" y="5597"/>
                    <a:pt x="16041" y="6500"/>
                    <a:pt x="16256" y="6543"/>
                  </a:cubicBezTo>
                  <a:cubicBezTo>
                    <a:pt x="16471" y="6586"/>
                    <a:pt x="17202" y="5855"/>
                    <a:pt x="16901" y="4006"/>
                  </a:cubicBezTo>
                  <a:cubicBezTo>
                    <a:pt x="16686" y="2932"/>
                    <a:pt x="16041" y="1943"/>
                    <a:pt x="15181" y="1255"/>
                  </a:cubicBezTo>
                  <a:cubicBezTo>
                    <a:pt x="13977" y="309"/>
                    <a:pt x="12430" y="-164"/>
                    <a:pt x="10882" y="51"/>
                  </a:cubicBezTo>
                  <a:cubicBezTo>
                    <a:pt x="7185" y="739"/>
                    <a:pt x="4132" y="3319"/>
                    <a:pt x="2800" y="6801"/>
                  </a:cubicBezTo>
                  <a:cubicBezTo>
                    <a:pt x="865" y="10584"/>
                    <a:pt x="-81" y="14797"/>
                    <a:pt x="5" y="19053"/>
                  </a:cubicBezTo>
                  <a:cubicBezTo>
                    <a:pt x="5" y="27909"/>
                    <a:pt x="4606" y="36249"/>
                    <a:pt x="10968" y="38184"/>
                  </a:cubicBezTo>
                  <a:cubicBezTo>
                    <a:pt x="13332" y="38915"/>
                    <a:pt x="15912" y="38528"/>
                    <a:pt x="17976" y="37109"/>
                  </a:cubicBezTo>
                  <a:cubicBezTo>
                    <a:pt x="19437" y="36163"/>
                    <a:pt x="19695" y="35175"/>
                    <a:pt x="19566" y="35088"/>
                  </a:cubicBezTo>
                  <a:lnTo>
                    <a:pt x="19566" y="3508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56"/>
            <p:cNvSpPr/>
            <p:nvPr/>
          </p:nvSpPr>
          <p:spPr>
            <a:xfrm>
              <a:off x="8729994" y="4934560"/>
              <a:ext cx="212958" cy="222990"/>
            </a:xfrm>
            <a:custGeom>
              <a:avLst/>
              <a:gdLst/>
              <a:ahLst/>
              <a:cxnLst/>
              <a:rect l="l" t="t" r="r" b="b"/>
              <a:pathLst>
                <a:path w="212958" h="222990" extrusionOk="0">
                  <a:moveTo>
                    <a:pt x="19949" y="60961"/>
                  </a:moveTo>
                  <a:cubicBezTo>
                    <a:pt x="26913" y="48364"/>
                    <a:pt x="36715" y="37531"/>
                    <a:pt x="48581" y="29406"/>
                  </a:cubicBezTo>
                  <a:cubicBezTo>
                    <a:pt x="61091" y="18873"/>
                    <a:pt x="75450" y="10748"/>
                    <a:pt x="90926" y="5460"/>
                  </a:cubicBezTo>
                  <a:cubicBezTo>
                    <a:pt x="115302" y="-3095"/>
                    <a:pt x="142085" y="-1548"/>
                    <a:pt x="165301" y="9759"/>
                  </a:cubicBezTo>
                  <a:cubicBezTo>
                    <a:pt x="173684" y="13929"/>
                    <a:pt x="180863" y="20076"/>
                    <a:pt x="186323" y="27686"/>
                  </a:cubicBezTo>
                  <a:cubicBezTo>
                    <a:pt x="202100" y="37488"/>
                    <a:pt x="217792" y="55759"/>
                    <a:pt x="211559" y="59198"/>
                  </a:cubicBezTo>
                  <a:lnTo>
                    <a:pt x="202960" y="49955"/>
                  </a:lnTo>
                  <a:cubicBezTo>
                    <a:pt x="202960" y="49955"/>
                    <a:pt x="199177" y="57822"/>
                    <a:pt x="183228" y="69903"/>
                  </a:cubicBezTo>
                  <a:cubicBezTo>
                    <a:pt x="182884" y="70161"/>
                    <a:pt x="182454" y="70419"/>
                    <a:pt x="182067" y="70634"/>
                  </a:cubicBezTo>
                  <a:cubicBezTo>
                    <a:pt x="180648" y="71665"/>
                    <a:pt x="179100" y="72525"/>
                    <a:pt x="177467" y="73213"/>
                  </a:cubicBezTo>
                  <a:lnTo>
                    <a:pt x="176564" y="73772"/>
                  </a:lnTo>
                  <a:cubicBezTo>
                    <a:pt x="157777" y="80049"/>
                    <a:pt x="145568" y="77512"/>
                    <a:pt x="126867" y="70978"/>
                  </a:cubicBezTo>
                  <a:cubicBezTo>
                    <a:pt x="113969" y="66678"/>
                    <a:pt x="102147" y="59112"/>
                    <a:pt x="89594" y="53781"/>
                  </a:cubicBezTo>
                  <a:cubicBezTo>
                    <a:pt x="78545" y="53781"/>
                    <a:pt x="67841" y="57736"/>
                    <a:pt x="59501" y="65002"/>
                  </a:cubicBezTo>
                  <a:cubicBezTo>
                    <a:pt x="58211" y="66077"/>
                    <a:pt x="56964" y="67323"/>
                    <a:pt x="55889" y="68613"/>
                  </a:cubicBezTo>
                  <a:cubicBezTo>
                    <a:pt x="51676" y="75105"/>
                    <a:pt x="50515" y="83144"/>
                    <a:pt x="52751" y="90581"/>
                  </a:cubicBezTo>
                  <a:cubicBezTo>
                    <a:pt x="54470" y="98062"/>
                    <a:pt x="57910" y="104983"/>
                    <a:pt x="60059" y="112335"/>
                  </a:cubicBezTo>
                  <a:cubicBezTo>
                    <a:pt x="63971" y="125834"/>
                    <a:pt x="63370" y="140192"/>
                    <a:pt x="62725" y="154207"/>
                  </a:cubicBezTo>
                  <a:cubicBezTo>
                    <a:pt x="61822" y="173983"/>
                    <a:pt x="60704" y="194576"/>
                    <a:pt x="50989" y="211772"/>
                  </a:cubicBezTo>
                  <a:cubicBezTo>
                    <a:pt x="46689" y="219854"/>
                    <a:pt x="36586" y="227894"/>
                    <a:pt x="28547" y="219295"/>
                  </a:cubicBezTo>
                  <a:cubicBezTo>
                    <a:pt x="25323" y="215598"/>
                    <a:pt x="23689" y="210740"/>
                    <a:pt x="23990" y="205839"/>
                  </a:cubicBezTo>
                  <a:cubicBezTo>
                    <a:pt x="24549" y="192426"/>
                    <a:pt x="12770" y="186236"/>
                    <a:pt x="6794" y="176520"/>
                  </a:cubicBezTo>
                  <a:cubicBezTo>
                    <a:pt x="2194" y="168222"/>
                    <a:pt x="-84" y="158850"/>
                    <a:pt x="173" y="149349"/>
                  </a:cubicBezTo>
                  <a:cubicBezTo>
                    <a:pt x="-1202" y="118654"/>
                    <a:pt x="5633" y="88131"/>
                    <a:pt x="19949" y="60961"/>
                  </a:cubicBezTo>
                  <a:lnTo>
                    <a:pt x="19949" y="609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56"/>
            <p:cNvSpPr/>
            <p:nvPr/>
          </p:nvSpPr>
          <p:spPr>
            <a:xfrm>
              <a:off x="8751404" y="5303334"/>
              <a:ext cx="177560" cy="280514"/>
            </a:xfrm>
            <a:custGeom>
              <a:avLst/>
              <a:gdLst/>
              <a:ahLst/>
              <a:cxnLst/>
              <a:rect l="l" t="t" r="r" b="b"/>
              <a:pathLst>
                <a:path w="177560" h="280514" extrusionOk="0">
                  <a:moveTo>
                    <a:pt x="0" y="0"/>
                  </a:moveTo>
                  <a:cubicBezTo>
                    <a:pt x="0" y="0"/>
                    <a:pt x="52921" y="49095"/>
                    <a:pt x="95568" y="48837"/>
                  </a:cubicBezTo>
                  <a:cubicBezTo>
                    <a:pt x="138215" y="48579"/>
                    <a:pt x="148446" y="26224"/>
                    <a:pt x="148446" y="26224"/>
                  </a:cubicBezTo>
                  <a:lnTo>
                    <a:pt x="172479" y="56791"/>
                  </a:lnTo>
                  <a:cubicBezTo>
                    <a:pt x="172479" y="56791"/>
                    <a:pt x="174714" y="256224"/>
                    <a:pt x="177380" y="259664"/>
                  </a:cubicBezTo>
                  <a:cubicBezTo>
                    <a:pt x="180045" y="263103"/>
                    <a:pt x="152316" y="280514"/>
                    <a:pt x="152316" y="280514"/>
                  </a:cubicBezTo>
                  <a:lnTo>
                    <a:pt x="10791" y="7738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6"/>
            <p:cNvSpPr/>
            <p:nvPr/>
          </p:nvSpPr>
          <p:spPr>
            <a:xfrm>
              <a:off x="8963606" y="5422676"/>
              <a:ext cx="114220" cy="613304"/>
            </a:xfrm>
            <a:custGeom>
              <a:avLst/>
              <a:gdLst/>
              <a:ahLst/>
              <a:cxnLst/>
              <a:rect l="l" t="t" r="r" b="b"/>
              <a:pathLst>
                <a:path w="114220" h="613304" extrusionOk="0">
                  <a:moveTo>
                    <a:pt x="87529" y="613305"/>
                  </a:moveTo>
                  <a:cubicBezTo>
                    <a:pt x="87529" y="613305"/>
                    <a:pt x="107563" y="606727"/>
                    <a:pt x="113022" y="588155"/>
                  </a:cubicBezTo>
                  <a:cubicBezTo>
                    <a:pt x="118482" y="569583"/>
                    <a:pt x="103521" y="383950"/>
                    <a:pt x="103521" y="383950"/>
                  </a:cubicBezTo>
                  <a:lnTo>
                    <a:pt x="92258" y="372772"/>
                  </a:lnTo>
                  <a:lnTo>
                    <a:pt x="100856" y="365850"/>
                  </a:lnTo>
                  <a:lnTo>
                    <a:pt x="100856" y="306910"/>
                  </a:lnTo>
                  <a:lnTo>
                    <a:pt x="80822" y="182753"/>
                  </a:lnTo>
                  <a:cubicBezTo>
                    <a:pt x="80822" y="182753"/>
                    <a:pt x="61090" y="12209"/>
                    <a:pt x="37144" y="0"/>
                  </a:cubicBezTo>
                  <a:lnTo>
                    <a:pt x="0" y="168867"/>
                  </a:lnTo>
                  <a:lnTo>
                    <a:pt x="27299" y="564897"/>
                  </a:lnTo>
                  <a:lnTo>
                    <a:pt x="87529" y="613305"/>
                  </a:lnTo>
                  <a:lnTo>
                    <a:pt x="87529" y="61330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6"/>
            <p:cNvSpPr/>
            <p:nvPr/>
          </p:nvSpPr>
          <p:spPr>
            <a:xfrm>
              <a:off x="8591737" y="5287814"/>
              <a:ext cx="429906" cy="936078"/>
            </a:xfrm>
            <a:custGeom>
              <a:avLst/>
              <a:gdLst/>
              <a:ahLst/>
              <a:cxnLst/>
              <a:rect l="l" t="t" r="r" b="b"/>
              <a:pathLst>
                <a:path w="429906" h="936078" extrusionOk="0">
                  <a:moveTo>
                    <a:pt x="308114" y="41701"/>
                  </a:moveTo>
                  <a:lnTo>
                    <a:pt x="308114" y="41701"/>
                  </a:lnTo>
                  <a:lnTo>
                    <a:pt x="310908" y="24505"/>
                  </a:lnTo>
                  <a:cubicBezTo>
                    <a:pt x="317357" y="29535"/>
                    <a:pt x="334467" y="56318"/>
                    <a:pt x="334467" y="56318"/>
                  </a:cubicBezTo>
                  <a:cubicBezTo>
                    <a:pt x="357983" y="76180"/>
                    <a:pt x="407035" y="126393"/>
                    <a:pt x="415935" y="146039"/>
                  </a:cubicBezTo>
                  <a:cubicBezTo>
                    <a:pt x="428832" y="173940"/>
                    <a:pt x="429907" y="302009"/>
                    <a:pt x="429907" y="302009"/>
                  </a:cubicBezTo>
                  <a:lnTo>
                    <a:pt x="423630" y="935434"/>
                  </a:lnTo>
                  <a:lnTo>
                    <a:pt x="0" y="936079"/>
                  </a:lnTo>
                  <a:lnTo>
                    <a:pt x="6835" y="649116"/>
                  </a:lnTo>
                  <a:lnTo>
                    <a:pt x="20291" y="82972"/>
                  </a:lnTo>
                  <a:lnTo>
                    <a:pt x="124286" y="30652"/>
                  </a:lnTo>
                  <a:lnTo>
                    <a:pt x="152144" y="0"/>
                  </a:lnTo>
                  <a:lnTo>
                    <a:pt x="327331" y="285501"/>
                  </a:lnTo>
                  <a:lnTo>
                    <a:pt x="326084" y="93247"/>
                  </a:lnTo>
                  <a:cubicBezTo>
                    <a:pt x="325998" y="74546"/>
                    <a:pt x="319679" y="56404"/>
                    <a:pt x="308114" y="41701"/>
                  </a:cubicBezTo>
                  <a:lnTo>
                    <a:pt x="308114" y="4170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6"/>
            <p:cNvSpPr/>
            <p:nvPr/>
          </p:nvSpPr>
          <p:spPr>
            <a:xfrm>
              <a:off x="8442919" y="5368851"/>
              <a:ext cx="335826" cy="727100"/>
            </a:xfrm>
            <a:custGeom>
              <a:avLst/>
              <a:gdLst/>
              <a:ahLst/>
              <a:cxnLst/>
              <a:rect l="l" t="t" r="r" b="b"/>
              <a:pathLst>
                <a:path w="335826" h="727100" extrusionOk="0">
                  <a:moveTo>
                    <a:pt x="10216" y="480120"/>
                  </a:moveTo>
                  <a:cubicBezTo>
                    <a:pt x="-790" y="458581"/>
                    <a:pt x="-2983" y="433647"/>
                    <a:pt x="4025" y="410518"/>
                  </a:cubicBezTo>
                  <a:cubicBezTo>
                    <a:pt x="27842" y="330899"/>
                    <a:pt x="101958" y="84477"/>
                    <a:pt x="115457" y="53695"/>
                  </a:cubicBezTo>
                  <a:cubicBezTo>
                    <a:pt x="130288" y="20034"/>
                    <a:pt x="172548" y="0"/>
                    <a:pt x="172548" y="0"/>
                  </a:cubicBezTo>
                  <a:lnTo>
                    <a:pt x="237593" y="170845"/>
                  </a:lnTo>
                  <a:lnTo>
                    <a:pt x="221042" y="250464"/>
                  </a:lnTo>
                  <a:lnTo>
                    <a:pt x="161457" y="420621"/>
                  </a:lnTo>
                  <a:lnTo>
                    <a:pt x="161457" y="420621"/>
                  </a:lnTo>
                  <a:lnTo>
                    <a:pt x="335827" y="624611"/>
                  </a:lnTo>
                  <a:lnTo>
                    <a:pt x="211154" y="727101"/>
                  </a:lnTo>
                  <a:cubicBezTo>
                    <a:pt x="211154" y="727101"/>
                    <a:pt x="23241" y="504839"/>
                    <a:pt x="10559" y="480722"/>
                  </a:cubicBezTo>
                  <a:lnTo>
                    <a:pt x="10216" y="480120"/>
                  </a:lnTo>
                  <a:lnTo>
                    <a:pt x="10216" y="4801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6"/>
            <p:cNvSpPr/>
            <p:nvPr/>
          </p:nvSpPr>
          <p:spPr>
            <a:xfrm>
              <a:off x="8680857" y="6003351"/>
              <a:ext cx="236530" cy="83914"/>
            </a:xfrm>
            <a:custGeom>
              <a:avLst/>
              <a:gdLst/>
              <a:ahLst/>
              <a:cxnLst/>
              <a:rect l="l" t="t" r="r" b="b"/>
              <a:pathLst>
                <a:path w="236530" h="83914" extrusionOk="0">
                  <a:moveTo>
                    <a:pt x="229871" y="9028"/>
                  </a:moveTo>
                  <a:cubicBezTo>
                    <a:pt x="228539" y="8555"/>
                    <a:pt x="184301" y="16551"/>
                    <a:pt x="175918" y="14359"/>
                  </a:cubicBezTo>
                  <a:cubicBezTo>
                    <a:pt x="160441" y="10060"/>
                    <a:pt x="144621" y="7094"/>
                    <a:pt x="128628" y="5502"/>
                  </a:cubicBezTo>
                  <a:cubicBezTo>
                    <a:pt x="108293" y="3740"/>
                    <a:pt x="85981" y="0"/>
                    <a:pt x="85981" y="0"/>
                  </a:cubicBezTo>
                  <a:lnTo>
                    <a:pt x="0" y="70762"/>
                  </a:lnTo>
                  <a:lnTo>
                    <a:pt x="35381" y="83316"/>
                  </a:lnTo>
                  <a:cubicBezTo>
                    <a:pt x="53738" y="85078"/>
                    <a:pt x="72267" y="82929"/>
                    <a:pt x="89765" y="77125"/>
                  </a:cubicBezTo>
                  <a:cubicBezTo>
                    <a:pt x="121621" y="67409"/>
                    <a:pt x="173338" y="40884"/>
                    <a:pt x="173338" y="40884"/>
                  </a:cubicBezTo>
                  <a:cubicBezTo>
                    <a:pt x="185161" y="41357"/>
                    <a:pt x="196983" y="40755"/>
                    <a:pt x="208720" y="39121"/>
                  </a:cubicBezTo>
                  <a:cubicBezTo>
                    <a:pt x="223724" y="36456"/>
                    <a:pt x="248486" y="16122"/>
                    <a:pt x="229871" y="9028"/>
                  </a:cubicBezTo>
                  <a:lnTo>
                    <a:pt x="229871" y="9028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56"/>
            <p:cNvSpPr/>
            <p:nvPr/>
          </p:nvSpPr>
          <p:spPr>
            <a:xfrm>
              <a:off x="8919132" y="5552937"/>
              <a:ext cx="10854" cy="670826"/>
            </a:xfrm>
            <a:custGeom>
              <a:avLst/>
              <a:gdLst/>
              <a:ahLst/>
              <a:cxnLst/>
              <a:rect l="l" t="t" r="r" b="b"/>
              <a:pathLst>
                <a:path w="10854" h="670826" extrusionOk="0">
                  <a:moveTo>
                    <a:pt x="6986" y="670827"/>
                  </a:moveTo>
                  <a:cubicBezTo>
                    <a:pt x="6943" y="670268"/>
                    <a:pt x="6943" y="669666"/>
                    <a:pt x="6986" y="669107"/>
                  </a:cubicBezTo>
                  <a:lnTo>
                    <a:pt x="6986" y="644473"/>
                  </a:lnTo>
                  <a:cubicBezTo>
                    <a:pt x="6986" y="627277"/>
                    <a:pt x="7244" y="602815"/>
                    <a:pt x="7416" y="572549"/>
                  </a:cubicBezTo>
                  <a:cubicBezTo>
                    <a:pt x="7846" y="511847"/>
                    <a:pt x="8877" y="427972"/>
                    <a:pt x="8705" y="335327"/>
                  </a:cubicBezTo>
                  <a:cubicBezTo>
                    <a:pt x="8705" y="289026"/>
                    <a:pt x="8189" y="245047"/>
                    <a:pt x="7416" y="204765"/>
                  </a:cubicBezTo>
                  <a:cubicBezTo>
                    <a:pt x="6986" y="184688"/>
                    <a:pt x="6556" y="165600"/>
                    <a:pt x="6126" y="147759"/>
                  </a:cubicBezTo>
                  <a:cubicBezTo>
                    <a:pt x="5696" y="129918"/>
                    <a:pt x="4578" y="113366"/>
                    <a:pt x="3890" y="98191"/>
                  </a:cubicBezTo>
                  <a:cubicBezTo>
                    <a:pt x="2601" y="68097"/>
                    <a:pt x="1526" y="43420"/>
                    <a:pt x="795" y="26353"/>
                  </a:cubicBezTo>
                  <a:cubicBezTo>
                    <a:pt x="494" y="17970"/>
                    <a:pt x="236" y="11392"/>
                    <a:pt x="64" y="6792"/>
                  </a:cubicBezTo>
                  <a:lnTo>
                    <a:pt x="64" y="1719"/>
                  </a:lnTo>
                  <a:cubicBezTo>
                    <a:pt x="-21" y="1161"/>
                    <a:pt x="-21" y="559"/>
                    <a:pt x="64" y="0"/>
                  </a:cubicBezTo>
                  <a:lnTo>
                    <a:pt x="64" y="1719"/>
                  </a:lnTo>
                  <a:cubicBezTo>
                    <a:pt x="64" y="2880"/>
                    <a:pt x="64" y="4643"/>
                    <a:pt x="408" y="6792"/>
                  </a:cubicBezTo>
                  <a:cubicBezTo>
                    <a:pt x="709" y="11350"/>
                    <a:pt x="1096" y="17927"/>
                    <a:pt x="1569" y="26310"/>
                  </a:cubicBezTo>
                  <a:cubicBezTo>
                    <a:pt x="2472" y="43507"/>
                    <a:pt x="3804" y="67882"/>
                    <a:pt x="5395" y="98104"/>
                  </a:cubicBezTo>
                  <a:cubicBezTo>
                    <a:pt x="6169" y="113280"/>
                    <a:pt x="6986" y="129875"/>
                    <a:pt x="7932" y="147716"/>
                  </a:cubicBezTo>
                  <a:cubicBezTo>
                    <a:pt x="8877" y="165557"/>
                    <a:pt x="8877" y="184645"/>
                    <a:pt x="9393" y="204722"/>
                  </a:cubicBezTo>
                  <a:cubicBezTo>
                    <a:pt x="10253" y="244832"/>
                    <a:pt x="10769" y="288983"/>
                    <a:pt x="10855" y="335327"/>
                  </a:cubicBezTo>
                  <a:cubicBezTo>
                    <a:pt x="10855" y="427972"/>
                    <a:pt x="9737" y="511847"/>
                    <a:pt x="8920" y="572549"/>
                  </a:cubicBezTo>
                  <a:cubicBezTo>
                    <a:pt x="8448" y="602643"/>
                    <a:pt x="8061" y="627363"/>
                    <a:pt x="7760" y="644473"/>
                  </a:cubicBezTo>
                  <a:cubicBezTo>
                    <a:pt x="7760" y="652856"/>
                    <a:pt x="7459" y="659434"/>
                    <a:pt x="7373" y="663991"/>
                  </a:cubicBezTo>
                  <a:lnTo>
                    <a:pt x="7373" y="669107"/>
                  </a:lnTo>
                  <a:cubicBezTo>
                    <a:pt x="7287" y="669709"/>
                    <a:pt x="7158" y="670268"/>
                    <a:pt x="6986" y="670827"/>
                  </a:cubicBezTo>
                  <a:lnTo>
                    <a:pt x="6986" y="67082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56"/>
            <p:cNvSpPr/>
            <p:nvPr/>
          </p:nvSpPr>
          <p:spPr>
            <a:xfrm>
              <a:off x="8716023" y="5318380"/>
              <a:ext cx="206276" cy="293153"/>
            </a:xfrm>
            <a:custGeom>
              <a:avLst/>
              <a:gdLst/>
              <a:ahLst/>
              <a:cxnLst/>
              <a:rect l="l" t="t" r="r" b="b"/>
              <a:pathLst>
                <a:path w="206276" h="293153" extrusionOk="0">
                  <a:moveTo>
                    <a:pt x="0" y="0"/>
                  </a:moveTo>
                  <a:cubicBezTo>
                    <a:pt x="559" y="559"/>
                    <a:pt x="1032" y="1204"/>
                    <a:pt x="1462" y="1892"/>
                  </a:cubicBezTo>
                  <a:lnTo>
                    <a:pt x="5374" y="7652"/>
                  </a:lnTo>
                  <a:cubicBezTo>
                    <a:pt x="8813" y="12854"/>
                    <a:pt x="13671" y="20206"/>
                    <a:pt x="19776" y="29362"/>
                  </a:cubicBezTo>
                  <a:lnTo>
                    <a:pt x="69344" y="105284"/>
                  </a:lnTo>
                  <a:lnTo>
                    <a:pt x="68743" y="104811"/>
                  </a:lnTo>
                  <a:lnTo>
                    <a:pt x="105886" y="114097"/>
                  </a:lnTo>
                  <a:lnTo>
                    <a:pt x="107219" y="114441"/>
                  </a:lnTo>
                  <a:lnTo>
                    <a:pt x="106617" y="115688"/>
                  </a:lnTo>
                  <a:cubicBezTo>
                    <a:pt x="102318" y="123813"/>
                    <a:pt x="98019" y="132325"/>
                    <a:pt x="93720" y="140966"/>
                  </a:cubicBezTo>
                  <a:cubicBezTo>
                    <a:pt x="93075" y="142299"/>
                    <a:pt x="92387" y="143632"/>
                    <a:pt x="91742" y="144836"/>
                  </a:cubicBezTo>
                  <a:lnTo>
                    <a:pt x="91742" y="143675"/>
                  </a:lnTo>
                  <a:lnTo>
                    <a:pt x="173210" y="249346"/>
                  </a:lnTo>
                  <a:cubicBezTo>
                    <a:pt x="183398" y="262759"/>
                    <a:pt x="191696" y="273679"/>
                    <a:pt x="197585" y="281374"/>
                  </a:cubicBezTo>
                  <a:lnTo>
                    <a:pt x="204120" y="289972"/>
                  </a:lnTo>
                  <a:lnTo>
                    <a:pt x="205754" y="292294"/>
                  </a:lnTo>
                  <a:cubicBezTo>
                    <a:pt x="206141" y="292809"/>
                    <a:pt x="206313" y="293110"/>
                    <a:pt x="206270" y="293153"/>
                  </a:cubicBezTo>
                  <a:cubicBezTo>
                    <a:pt x="206011" y="292938"/>
                    <a:pt x="205797" y="292680"/>
                    <a:pt x="205582" y="292422"/>
                  </a:cubicBezTo>
                  <a:lnTo>
                    <a:pt x="203733" y="290273"/>
                  </a:lnTo>
                  <a:lnTo>
                    <a:pt x="196897" y="281675"/>
                  </a:lnTo>
                  <a:lnTo>
                    <a:pt x="171963" y="250034"/>
                  </a:lnTo>
                  <a:lnTo>
                    <a:pt x="89980" y="144750"/>
                  </a:lnTo>
                  <a:lnTo>
                    <a:pt x="89550" y="144191"/>
                  </a:lnTo>
                  <a:lnTo>
                    <a:pt x="89894" y="143589"/>
                  </a:lnTo>
                  <a:cubicBezTo>
                    <a:pt x="90496" y="142342"/>
                    <a:pt x="91184" y="141009"/>
                    <a:pt x="91872" y="139677"/>
                  </a:cubicBezTo>
                  <a:lnTo>
                    <a:pt x="104769" y="114398"/>
                  </a:lnTo>
                  <a:lnTo>
                    <a:pt x="105456" y="115989"/>
                  </a:lnTo>
                  <a:lnTo>
                    <a:pt x="68355" y="106617"/>
                  </a:lnTo>
                  <a:lnTo>
                    <a:pt x="67925" y="106617"/>
                  </a:lnTo>
                  <a:lnTo>
                    <a:pt x="67710" y="106273"/>
                  </a:lnTo>
                  <a:lnTo>
                    <a:pt x="18787" y="29921"/>
                  </a:lnTo>
                  <a:lnTo>
                    <a:pt x="4901" y="7867"/>
                  </a:lnTo>
                  <a:lnTo>
                    <a:pt x="1290" y="1977"/>
                  </a:lnTo>
                  <a:cubicBezTo>
                    <a:pt x="817" y="1333"/>
                    <a:pt x="387" y="68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56"/>
            <p:cNvSpPr/>
            <p:nvPr/>
          </p:nvSpPr>
          <p:spPr>
            <a:xfrm>
              <a:off x="8922077" y="5343818"/>
              <a:ext cx="38046" cy="267845"/>
            </a:xfrm>
            <a:custGeom>
              <a:avLst/>
              <a:gdLst/>
              <a:ahLst/>
              <a:cxnLst/>
              <a:rect l="l" t="t" r="r" b="b"/>
              <a:pathLst>
                <a:path w="38046" h="267845" extrusionOk="0">
                  <a:moveTo>
                    <a:pt x="0" y="267845"/>
                  </a:moveTo>
                  <a:cubicBezTo>
                    <a:pt x="215" y="266856"/>
                    <a:pt x="516" y="265868"/>
                    <a:pt x="946" y="264965"/>
                  </a:cubicBezTo>
                  <a:cubicBezTo>
                    <a:pt x="1591" y="263116"/>
                    <a:pt x="2794" y="260666"/>
                    <a:pt x="3998" y="256925"/>
                  </a:cubicBezTo>
                  <a:cubicBezTo>
                    <a:pt x="6535" y="249918"/>
                    <a:pt x="9802" y="239729"/>
                    <a:pt x="13327" y="226832"/>
                  </a:cubicBezTo>
                  <a:cubicBezTo>
                    <a:pt x="20335" y="201038"/>
                    <a:pt x="28331" y="164582"/>
                    <a:pt x="35338" y="123654"/>
                  </a:cubicBezTo>
                  <a:lnTo>
                    <a:pt x="35338" y="124385"/>
                  </a:lnTo>
                  <a:lnTo>
                    <a:pt x="32071" y="119097"/>
                  </a:lnTo>
                  <a:lnTo>
                    <a:pt x="14531" y="90465"/>
                  </a:lnTo>
                  <a:lnTo>
                    <a:pt x="13155" y="88230"/>
                  </a:lnTo>
                  <a:lnTo>
                    <a:pt x="15692" y="88832"/>
                  </a:lnTo>
                  <a:lnTo>
                    <a:pt x="36542" y="93862"/>
                  </a:lnTo>
                  <a:lnTo>
                    <a:pt x="35295" y="95195"/>
                  </a:lnTo>
                  <a:cubicBezTo>
                    <a:pt x="26053" y="67594"/>
                    <a:pt x="18099" y="43950"/>
                    <a:pt x="12424" y="26968"/>
                  </a:cubicBezTo>
                  <a:lnTo>
                    <a:pt x="6062" y="7279"/>
                  </a:lnTo>
                  <a:lnTo>
                    <a:pt x="4557" y="1905"/>
                  </a:lnTo>
                  <a:cubicBezTo>
                    <a:pt x="4041" y="1819"/>
                    <a:pt x="3697" y="1303"/>
                    <a:pt x="3783" y="787"/>
                  </a:cubicBezTo>
                  <a:cubicBezTo>
                    <a:pt x="3869" y="271"/>
                    <a:pt x="4385" y="-73"/>
                    <a:pt x="4901" y="13"/>
                  </a:cubicBezTo>
                  <a:cubicBezTo>
                    <a:pt x="5417" y="99"/>
                    <a:pt x="5761" y="615"/>
                    <a:pt x="5675" y="1131"/>
                  </a:cubicBezTo>
                  <a:cubicBezTo>
                    <a:pt x="5589" y="1518"/>
                    <a:pt x="5288" y="1819"/>
                    <a:pt x="4901" y="1905"/>
                  </a:cubicBezTo>
                  <a:cubicBezTo>
                    <a:pt x="5417" y="3281"/>
                    <a:pt x="6019" y="4957"/>
                    <a:pt x="6835" y="7064"/>
                  </a:cubicBezTo>
                  <a:cubicBezTo>
                    <a:pt x="8512" y="11836"/>
                    <a:pt x="10877" y="18370"/>
                    <a:pt x="13757" y="26538"/>
                  </a:cubicBezTo>
                  <a:cubicBezTo>
                    <a:pt x="19647" y="43477"/>
                    <a:pt x="27858" y="67036"/>
                    <a:pt x="37402" y="94550"/>
                  </a:cubicBezTo>
                  <a:lnTo>
                    <a:pt x="38047" y="96312"/>
                  </a:lnTo>
                  <a:lnTo>
                    <a:pt x="36198" y="95882"/>
                  </a:lnTo>
                  <a:lnTo>
                    <a:pt x="15347" y="90981"/>
                  </a:lnTo>
                  <a:lnTo>
                    <a:pt x="16508" y="89348"/>
                  </a:lnTo>
                  <a:cubicBezTo>
                    <a:pt x="22183" y="98505"/>
                    <a:pt x="28073" y="108092"/>
                    <a:pt x="34135" y="117937"/>
                  </a:cubicBezTo>
                  <a:lnTo>
                    <a:pt x="37402" y="123224"/>
                  </a:lnTo>
                  <a:lnTo>
                    <a:pt x="37402" y="123998"/>
                  </a:lnTo>
                  <a:cubicBezTo>
                    <a:pt x="31598" y="158778"/>
                    <a:pt x="24032" y="193213"/>
                    <a:pt x="14703" y="227176"/>
                  </a:cubicBezTo>
                  <a:cubicBezTo>
                    <a:pt x="10963" y="240073"/>
                    <a:pt x="7437" y="250348"/>
                    <a:pt x="4643" y="257269"/>
                  </a:cubicBezTo>
                  <a:cubicBezTo>
                    <a:pt x="3353" y="260794"/>
                    <a:pt x="2020" y="263374"/>
                    <a:pt x="1247" y="265180"/>
                  </a:cubicBezTo>
                  <a:cubicBezTo>
                    <a:pt x="860" y="266083"/>
                    <a:pt x="473" y="266985"/>
                    <a:pt x="0" y="267845"/>
                  </a:cubicBezTo>
                  <a:lnTo>
                    <a:pt x="0" y="26784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56"/>
            <p:cNvSpPr/>
            <p:nvPr/>
          </p:nvSpPr>
          <p:spPr>
            <a:xfrm>
              <a:off x="8958526" y="5957007"/>
              <a:ext cx="108729" cy="62630"/>
            </a:xfrm>
            <a:custGeom>
              <a:avLst/>
              <a:gdLst/>
              <a:ahLst/>
              <a:cxnLst/>
              <a:rect l="l" t="t" r="r" b="b"/>
              <a:pathLst>
                <a:path w="108729" h="62630" extrusionOk="0">
                  <a:moveTo>
                    <a:pt x="85086" y="0"/>
                  </a:moveTo>
                  <a:cubicBezTo>
                    <a:pt x="85086" y="0"/>
                    <a:pt x="53058" y="2150"/>
                    <a:pt x="42912" y="6792"/>
                  </a:cubicBezTo>
                  <a:cubicBezTo>
                    <a:pt x="32766" y="11436"/>
                    <a:pt x="25716" y="27127"/>
                    <a:pt x="17633" y="33619"/>
                  </a:cubicBezTo>
                  <a:cubicBezTo>
                    <a:pt x="9551" y="40110"/>
                    <a:pt x="-2443" y="43335"/>
                    <a:pt x="437" y="51417"/>
                  </a:cubicBezTo>
                  <a:cubicBezTo>
                    <a:pt x="4522" y="60574"/>
                    <a:pt x="15097" y="64959"/>
                    <a:pt x="24469" y="61391"/>
                  </a:cubicBezTo>
                  <a:cubicBezTo>
                    <a:pt x="32036" y="58467"/>
                    <a:pt x="39473" y="55157"/>
                    <a:pt x="46695" y="51417"/>
                  </a:cubicBezTo>
                  <a:lnTo>
                    <a:pt x="97553" y="51417"/>
                  </a:lnTo>
                  <a:cubicBezTo>
                    <a:pt x="97553" y="51417"/>
                    <a:pt x="107742" y="11178"/>
                    <a:pt x="108688" y="11780"/>
                  </a:cubicBezTo>
                  <a:cubicBezTo>
                    <a:pt x="109633" y="12381"/>
                    <a:pt x="94286" y="-43"/>
                    <a:pt x="85086" y="0"/>
                  </a:cubicBezTo>
                  <a:lnTo>
                    <a:pt x="8508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56"/>
            <p:cNvSpPr/>
            <p:nvPr/>
          </p:nvSpPr>
          <p:spPr>
            <a:xfrm>
              <a:off x="9018247" y="5525552"/>
              <a:ext cx="2235" cy="433646"/>
            </a:xfrm>
            <a:custGeom>
              <a:avLst/>
              <a:gdLst/>
              <a:ahLst/>
              <a:cxnLst/>
              <a:rect l="l" t="t" r="r" b="b"/>
              <a:pathLst>
                <a:path w="2235" h="433646" extrusionOk="0">
                  <a:moveTo>
                    <a:pt x="1118" y="0"/>
                  </a:moveTo>
                  <a:cubicBezTo>
                    <a:pt x="1720" y="0"/>
                    <a:pt x="2236" y="97073"/>
                    <a:pt x="2236" y="216802"/>
                  </a:cubicBezTo>
                  <a:cubicBezTo>
                    <a:pt x="2236" y="336531"/>
                    <a:pt x="1720" y="433647"/>
                    <a:pt x="1118" y="433647"/>
                  </a:cubicBezTo>
                  <a:cubicBezTo>
                    <a:pt x="516" y="433647"/>
                    <a:pt x="0" y="336574"/>
                    <a:pt x="0" y="216802"/>
                  </a:cubicBezTo>
                  <a:cubicBezTo>
                    <a:pt x="0" y="97030"/>
                    <a:pt x="473" y="0"/>
                    <a:pt x="1118" y="0"/>
                  </a:cubicBezTo>
                  <a:lnTo>
                    <a:pt x="11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56"/>
            <p:cNvSpPr/>
            <p:nvPr/>
          </p:nvSpPr>
          <p:spPr>
            <a:xfrm>
              <a:off x="8549133" y="5619573"/>
              <a:ext cx="231333" cy="477755"/>
            </a:xfrm>
            <a:custGeom>
              <a:avLst/>
              <a:gdLst/>
              <a:ahLst/>
              <a:cxnLst/>
              <a:rect l="l" t="t" r="r" b="b"/>
              <a:pathLst>
                <a:path w="231333" h="477755" extrusionOk="0">
                  <a:moveTo>
                    <a:pt x="0" y="350976"/>
                  </a:moveTo>
                  <a:cubicBezTo>
                    <a:pt x="0" y="350976"/>
                    <a:pt x="731" y="351663"/>
                    <a:pt x="1977" y="353125"/>
                  </a:cubicBezTo>
                  <a:lnTo>
                    <a:pt x="7652" y="359660"/>
                  </a:lnTo>
                  <a:cubicBezTo>
                    <a:pt x="12596" y="365550"/>
                    <a:pt x="19819" y="374019"/>
                    <a:pt x="29148" y="384810"/>
                  </a:cubicBezTo>
                  <a:cubicBezTo>
                    <a:pt x="47548" y="406692"/>
                    <a:pt x="73901" y="437946"/>
                    <a:pt x="105843" y="475950"/>
                  </a:cubicBezTo>
                  <a:lnTo>
                    <a:pt x="104596" y="475950"/>
                  </a:lnTo>
                  <a:lnTo>
                    <a:pt x="229054" y="373288"/>
                  </a:lnTo>
                  <a:lnTo>
                    <a:pt x="229054" y="374878"/>
                  </a:lnTo>
                  <a:lnTo>
                    <a:pt x="188901" y="327933"/>
                  </a:lnTo>
                  <a:lnTo>
                    <a:pt x="54813" y="170759"/>
                  </a:lnTo>
                  <a:lnTo>
                    <a:pt x="54469" y="170329"/>
                  </a:lnTo>
                  <a:lnTo>
                    <a:pt x="54469" y="169813"/>
                  </a:lnTo>
                  <a:cubicBezTo>
                    <a:pt x="72568" y="118740"/>
                    <a:pt x="87572" y="76265"/>
                    <a:pt x="98104" y="46473"/>
                  </a:cubicBezTo>
                  <a:lnTo>
                    <a:pt x="110443" y="12080"/>
                  </a:lnTo>
                  <a:lnTo>
                    <a:pt x="113753" y="3095"/>
                  </a:lnTo>
                  <a:cubicBezTo>
                    <a:pt x="114527" y="1032"/>
                    <a:pt x="114957" y="0"/>
                    <a:pt x="114957" y="0"/>
                  </a:cubicBezTo>
                  <a:cubicBezTo>
                    <a:pt x="114957" y="0"/>
                    <a:pt x="114699" y="1118"/>
                    <a:pt x="114011" y="3181"/>
                  </a:cubicBezTo>
                  <a:cubicBezTo>
                    <a:pt x="113323" y="5245"/>
                    <a:pt x="112292" y="8383"/>
                    <a:pt x="111002" y="12295"/>
                  </a:cubicBezTo>
                  <a:cubicBezTo>
                    <a:pt x="108208" y="20335"/>
                    <a:pt x="104209" y="32028"/>
                    <a:pt x="99137" y="46688"/>
                  </a:cubicBezTo>
                  <a:lnTo>
                    <a:pt x="56146" y="170286"/>
                  </a:lnTo>
                  <a:lnTo>
                    <a:pt x="56146" y="169340"/>
                  </a:lnTo>
                  <a:lnTo>
                    <a:pt x="190492" y="326299"/>
                  </a:lnTo>
                  <a:lnTo>
                    <a:pt x="230602" y="373245"/>
                  </a:lnTo>
                  <a:lnTo>
                    <a:pt x="231333" y="374105"/>
                  </a:lnTo>
                  <a:lnTo>
                    <a:pt x="230473" y="374835"/>
                  </a:lnTo>
                  <a:lnTo>
                    <a:pt x="105800" y="477196"/>
                  </a:lnTo>
                  <a:lnTo>
                    <a:pt x="105112" y="477755"/>
                  </a:lnTo>
                  <a:lnTo>
                    <a:pt x="104553" y="477067"/>
                  </a:lnTo>
                  <a:lnTo>
                    <a:pt x="28417" y="385411"/>
                  </a:lnTo>
                  <a:lnTo>
                    <a:pt x="7480" y="359961"/>
                  </a:lnTo>
                  <a:lnTo>
                    <a:pt x="2020" y="353255"/>
                  </a:lnTo>
                  <a:cubicBezTo>
                    <a:pt x="473" y="351792"/>
                    <a:pt x="0" y="350976"/>
                    <a:pt x="0" y="350976"/>
                  </a:cubicBezTo>
                  <a:lnTo>
                    <a:pt x="0" y="35097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56"/>
            <p:cNvSpPr/>
            <p:nvPr/>
          </p:nvSpPr>
          <p:spPr>
            <a:xfrm>
              <a:off x="8585976" y="5392260"/>
              <a:ext cx="114978" cy="113731"/>
            </a:xfrm>
            <a:custGeom>
              <a:avLst/>
              <a:gdLst/>
              <a:ahLst/>
              <a:cxnLst/>
              <a:rect l="l" t="t" r="r" b="b"/>
              <a:pathLst>
                <a:path w="114978" h="113731" extrusionOk="0">
                  <a:moveTo>
                    <a:pt x="0" y="65"/>
                  </a:moveTo>
                  <a:cubicBezTo>
                    <a:pt x="602" y="-22"/>
                    <a:pt x="1204" y="-22"/>
                    <a:pt x="1806" y="65"/>
                  </a:cubicBezTo>
                  <a:lnTo>
                    <a:pt x="7051" y="65"/>
                  </a:lnTo>
                  <a:cubicBezTo>
                    <a:pt x="13499" y="322"/>
                    <a:pt x="19862" y="1182"/>
                    <a:pt x="26139" y="2601"/>
                  </a:cubicBezTo>
                  <a:cubicBezTo>
                    <a:pt x="68743" y="12059"/>
                    <a:pt x="102189" y="45119"/>
                    <a:pt x="112120" y="87637"/>
                  </a:cubicBezTo>
                  <a:cubicBezTo>
                    <a:pt x="113668" y="93870"/>
                    <a:pt x="114613" y="100276"/>
                    <a:pt x="114915" y="106681"/>
                  </a:cubicBezTo>
                  <a:lnTo>
                    <a:pt x="114915" y="111926"/>
                  </a:lnTo>
                  <a:cubicBezTo>
                    <a:pt x="115000" y="112528"/>
                    <a:pt x="115000" y="113130"/>
                    <a:pt x="114915" y="113732"/>
                  </a:cubicBezTo>
                  <a:cubicBezTo>
                    <a:pt x="114484" y="111410"/>
                    <a:pt x="114227" y="109089"/>
                    <a:pt x="114140" y="106767"/>
                  </a:cubicBezTo>
                  <a:cubicBezTo>
                    <a:pt x="113452" y="100448"/>
                    <a:pt x="112292" y="94171"/>
                    <a:pt x="110701" y="88023"/>
                  </a:cubicBezTo>
                  <a:cubicBezTo>
                    <a:pt x="100082" y="46494"/>
                    <a:pt x="67410" y="14208"/>
                    <a:pt x="25752" y="4148"/>
                  </a:cubicBezTo>
                  <a:cubicBezTo>
                    <a:pt x="19604" y="2601"/>
                    <a:pt x="13328" y="1526"/>
                    <a:pt x="7008" y="924"/>
                  </a:cubicBezTo>
                  <a:cubicBezTo>
                    <a:pt x="4643" y="795"/>
                    <a:pt x="2322" y="494"/>
                    <a:pt x="0" y="65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56"/>
            <p:cNvSpPr/>
            <p:nvPr/>
          </p:nvSpPr>
          <p:spPr>
            <a:xfrm>
              <a:off x="8537225" y="5787563"/>
              <a:ext cx="66678" cy="14806"/>
            </a:xfrm>
            <a:custGeom>
              <a:avLst/>
              <a:gdLst/>
              <a:ahLst/>
              <a:cxnLst/>
              <a:rect l="l" t="t" r="r" b="b"/>
              <a:pathLst>
                <a:path w="66678" h="14806" extrusionOk="0">
                  <a:moveTo>
                    <a:pt x="0" y="14764"/>
                  </a:moveTo>
                  <a:cubicBezTo>
                    <a:pt x="2536" y="12356"/>
                    <a:pt x="5417" y="10422"/>
                    <a:pt x="8598" y="8960"/>
                  </a:cubicBezTo>
                  <a:cubicBezTo>
                    <a:pt x="23344" y="1092"/>
                    <a:pt x="40282" y="-1702"/>
                    <a:pt x="56791" y="1006"/>
                  </a:cubicBezTo>
                  <a:cubicBezTo>
                    <a:pt x="60230" y="1351"/>
                    <a:pt x="63583" y="2296"/>
                    <a:pt x="66679" y="3801"/>
                  </a:cubicBezTo>
                  <a:cubicBezTo>
                    <a:pt x="43851" y="-756"/>
                    <a:pt x="20163" y="3156"/>
                    <a:pt x="0" y="14807"/>
                  </a:cubicBezTo>
                  <a:lnTo>
                    <a:pt x="0" y="1480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56"/>
            <p:cNvSpPr/>
            <p:nvPr/>
          </p:nvSpPr>
          <p:spPr>
            <a:xfrm>
              <a:off x="8990905" y="6008380"/>
              <a:ext cx="69430" cy="160656"/>
            </a:xfrm>
            <a:custGeom>
              <a:avLst/>
              <a:gdLst/>
              <a:ahLst/>
              <a:cxnLst/>
              <a:rect l="l" t="t" r="r" b="b"/>
              <a:pathLst>
                <a:path w="69430" h="160656" extrusionOk="0">
                  <a:moveTo>
                    <a:pt x="26568" y="0"/>
                  </a:moveTo>
                  <a:lnTo>
                    <a:pt x="69430" y="0"/>
                  </a:lnTo>
                  <a:lnTo>
                    <a:pt x="15906" y="160656"/>
                  </a:lnTo>
                  <a:lnTo>
                    <a:pt x="0" y="48580"/>
                  </a:lnTo>
                  <a:lnTo>
                    <a:pt x="265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56"/>
            <p:cNvSpPr/>
            <p:nvPr/>
          </p:nvSpPr>
          <p:spPr>
            <a:xfrm>
              <a:off x="9005307" y="6007435"/>
              <a:ext cx="56532" cy="161644"/>
            </a:xfrm>
            <a:custGeom>
              <a:avLst/>
              <a:gdLst/>
              <a:ahLst/>
              <a:cxnLst/>
              <a:rect l="l" t="t" r="r" b="b"/>
              <a:pathLst>
                <a:path w="56532" h="161644" extrusionOk="0">
                  <a:moveTo>
                    <a:pt x="0" y="946"/>
                  </a:moveTo>
                  <a:cubicBezTo>
                    <a:pt x="1290" y="731"/>
                    <a:pt x="2622" y="602"/>
                    <a:pt x="3955" y="645"/>
                  </a:cubicBezTo>
                  <a:lnTo>
                    <a:pt x="15176" y="387"/>
                  </a:lnTo>
                  <a:lnTo>
                    <a:pt x="55200" y="0"/>
                  </a:lnTo>
                  <a:lnTo>
                    <a:pt x="56533" y="0"/>
                  </a:lnTo>
                  <a:lnTo>
                    <a:pt x="56103" y="1290"/>
                  </a:lnTo>
                  <a:cubicBezTo>
                    <a:pt x="50901" y="17067"/>
                    <a:pt x="44753" y="35682"/>
                    <a:pt x="38219" y="55501"/>
                  </a:cubicBezTo>
                  <a:cubicBezTo>
                    <a:pt x="28417" y="84907"/>
                    <a:pt x="19432" y="111389"/>
                    <a:pt x="12811" y="130692"/>
                  </a:cubicBezTo>
                  <a:lnTo>
                    <a:pt x="4858" y="153434"/>
                  </a:lnTo>
                  <a:lnTo>
                    <a:pt x="2579" y="159538"/>
                  </a:lnTo>
                  <a:cubicBezTo>
                    <a:pt x="2365" y="160269"/>
                    <a:pt x="2063" y="161000"/>
                    <a:pt x="1677" y="161645"/>
                  </a:cubicBezTo>
                  <a:cubicBezTo>
                    <a:pt x="1720" y="160871"/>
                    <a:pt x="1892" y="160140"/>
                    <a:pt x="2150" y="159409"/>
                  </a:cubicBezTo>
                  <a:lnTo>
                    <a:pt x="4041" y="153133"/>
                  </a:lnTo>
                  <a:cubicBezTo>
                    <a:pt x="5847" y="147415"/>
                    <a:pt x="8340" y="139634"/>
                    <a:pt x="11307" y="130219"/>
                  </a:cubicBezTo>
                  <a:cubicBezTo>
                    <a:pt x="17541" y="110873"/>
                    <a:pt x="26267" y="84176"/>
                    <a:pt x="36069" y="54770"/>
                  </a:cubicBezTo>
                  <a:lnTo>
                    <a:pt x="54254" y="688"/>
                  </a:lnTo>
                  <a:lnTo>
                    <a:pt x="55200" y="1935"/>
                  </a:lnTo>
                  <a:lnTo>
                    <a:pt x="15176" y="1548"/>
                  </a:lnTo>
                  <a:lnTo>
                    <a:pt x="3955" y="1290"/>
                  </a:lnTo>
                  <a:cubicBezTo>
                    <a:pt x="2622" y="1290"/>
                    <a:pt x="1290" y="1204"/>
                    <a:pt x="0" y="946"/>
                  </a:cubicBezTo>
                  <a:lnTo>
                    <a:pt x="0" y="94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56"/>
            <p:cNvSpPr/>
            <p:nvPr/>
          </p:nvSpPr>
          <p:spPr>
            <a:xfrm>
              <a:off x="9019365" y="5955920"/>
              <a:ext cx="59204" cy="80060"/>
            </a:xfrm>
            <a:custGeom>
              <a:avLst/>
              <a:gdLst/>
              <a:ahLst/>
              <a:cxnLst/>
              <a:rect l="l" t="t" r="r" b="b"/>
              <a:pathLst>
                <a:path w="59204" h="80060" extrusionOk="0">
                  <a:moveTo>
                    <a:pt x="0" y="3279"/>
                  </a:moveTo>
                  <a:cubicBezTo>
                    <a:pt x="1591" y="2548"/>
                    <a:pt x="3267" y="2032"/>
                    <a:pt x="4987" y="1732"/>
                  </a:cubicBezTo>
                  <a:cubicBezTo>
                    <a:pt x="9673" y="614"/>
                    <a:pt x="14445" y="55"/>
                    <a:pt x="19260" y="12"/>
                  </a:cubicBezTo>
                  <a:cubicBezTo>
                    <a:pt x="26482" y="-160"/>
                    <a:pt x="33662" y="1517"/>
                    <a:pt x="40025" y="4956"/>
                  </a:cubicBezTo>
                  <a:cubicBezTo>
                    <a:pt x="47590" y="9728"/>
                    <a:pt x="53266" y="16950"/>
                    <a:pt x="56146" y="25420"/>
                  </a:cubicBezTo>
                  <a:cubicBezTo>
                    <a:pt x="62809" y="43218"/>
                    <a:pt x="57779" y="61962"/>
                    <a:pt x="48794" y="70560"/>
                  </a:cubicBezTo>
                  <a:cubicBezTo>
                    <a:pt x="45312" y="73913"/>
                    <a:pt x="41271" y="76621"/>
                    <a:pt x="36800" y="78470"/>
                  </a:cubicBezTo>
                  <a:cubicBezTo>
                    <a:pt x="35209" y="79244"/>
                    <a:pt x="33533" y="79802"/>
                    <a:pt x="31770" y="80061"/>
                  </a:cubicBezTo>
                  <a:cubicBezTo>
                    <a:pt x="33275" y="79158"/>
                    <a:pt x="34822" y="78384"/>
                    <a:pt x="36413" y="77696"/>
                  </a:cubicBezTo>
                  <a:cubicBezTo>
                    <a:pt x="40583" y="75546"/>
                    <a:pt x="44366" y="72795"/>
                    <a:pt x="47677" y="69442"/>
                  </a:cubicBezTo>
                  <a:cubicBezTo>
                    <a:pt x="55802" y="61145"/>
                    <a:pt x="60574" y="43175"/>
                    <a:pt x="54039" y="26236"/>
                  </a:cubicBezTo>
                  <a:cubicBezTo>
                    <a:pt x="51374" y="18197"/>
                    <a:pt x="46086" y="11319"/>
                    <a:pt x="38950" y="6761"/>
                  </a:cubicBezTo>
                  <a:cubicBezTo>
                    <a:pt x="32931" y="3365"/>
                    <a:pt x="26138" y="1603"/>
                    <a:pt x="19217" y="1603"/>
                  </a:cubicBezTo>
                  <a:cubicBezTo>
                    <a:pt x="12768" y="1732"/>
                    <a:pt x="6363" y="2291"/>
                    <a:pt x="0" y="3279"/>
                  </a:cubicBezTo>
                  <a:lnTo>
                    <a:pt x="0" y="327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56"/>
            <p:cNvSpPr/>
            <p:nvPr/>
          </p:nvSpPr>
          <p:spPr>
            <a:xfrm>
              <a:off x="8695774" y="6046556"/>
              <a:ext cx="160398" cy="42109"/>
            </a:xfrm>
            <a:custGeom>
              <a:avLst/>
              <a:gdLst/>
              <a:ahLst/>
              <a:cxnLst/>
              <a:rect l="l" t="t" r="r" b="b"/>
              <a:pathLst>
                <a:path w="160398" h="42109" extrusionOk="0">
                  <a:moveTo>
                    <a:pt x="0" y="35339"/>
                  </a:moveTo>
                  <a:cubicBezTo>
                    <a:pt x="7652" y="38176"/>
                    <a:pt x="15692" y="39852"/>
                    <a:pt x="23817" y="40325"/>
                  </a:cubicBezTo>
                  <a:cubicBezTo>
                    <a:pt x="32630" y="40670"/>
                    <a:pt x="41486" y="39852"/>
                    <a:pt x="50084" y="37875"/>
                  </a:cubicBezTo>
                  <a:cubicBezTo>
                    <a:pt x="60660" y="35381"/>
                    <a:pt x="71021" y="32157"/>
                    <a:pt x="81166" y="28245"/>
                  </a:cubicBezTo>
                  <a:cubicBezTo>
                    <a:pt x="102920" y="20163"/>
                    <a:pt x="122653" y="12940"/>
                    <a:pt x="137054" y="7868"/>
                  </a:cubicBezTo>
                  <a:lnTo>
                    <a:pt x="154036" y="1892"/>
                  </a:lnTo>
                  <a:cubicBezTo>
                    <a:pt x="156099" y="1075"/>
                    <a:pt x="158249" y="473"/>
                    <a:pt x="160398" y="0"/>
                  </a:cubicBezTo>
                  <a:cubicBezTo>
                    <a:pt x="158464" y="1118"/>
                    <a:pt x="156443" y="2021"/>
                    <a:pt x="154337" y="2708"/>
                  </a:cubicBezTo>
                  <a:lnTo>
                    <a:pt x="137570" y="9329"/>
                  </a:lnTo>
                  <a:cubicBezTo>
                    <a:pt x="123384" y="14832"/>
                    <a:pt x="103737" y="22226"/>
                    <a:pt x="81984" y="30352"/>
                  </a:cubicBezTo>
                  <a:cubicBezTo>
                    <a:pt x="71752" y="34306"/>
                    <a:pt x="61262" y="37488"/>
                    <a:pt x="50557" y="39895"/>
                  </a:cubicBezTo>
                  <a:cubicBezTo>
                    <a:pt x="41787" y="41830"/>
                    <a:pt x="32759" y="42475"/>
                    <a:pt x="23774" y="41916"/>
                  </a:cubicBezTo>
                  <a:cubicBezTo>
                    <a:pt x="17712" y="41529"/>
                    <a:pt x="11779" y="40239"/>
                    <a:pt x="6062" y="38176"/>
                  </a:cubicBezTo>
                  <a:cubicBezTo>
                    <a:pt x="4514" y="37617"/>
                    <a:pt x="2967" y="36972"/>
                    <a:pt x="1505" y="36241"/>
                  </a:cubicBezTo>
                  <a:cubicBezTo>
                    <a:pt x="301" y="35726"/>
                    <a:pt x="0" y="35424"/>
                    <a:pt x="0" y="35339"/>
                  </a:cubicBezTo>
                  <a:lnTo>
                    <a:pt x="0" y="3533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56"/>
            <p:cNvSpPr/>
            <p:nvPr/>
          </p:nvSpPr>
          <p:spPr>
            <a:xfrm>
              <a:off x="8693178" y="6103390"/>
              <a:ext cx="11784" cy="118783"/>
            </a:xfrm>
            <a:custGeom>
              <a:avLst/>
              <a:gdLst/>
              <a:ahLst/>
              <a:cxnLst/>
              <a:rect l="l" t="t" r="r" b="b"/>
              <a:pathLst>
                <a:path w="11784" h="118783" extrusionOk="0">
                  <a:moveTo>
                    <a:pt x="11667" y="118783"/>
                  </a:moveTo>
                  <a:cubicBezTo>
                    <a:pt x="11065" y="118783"/>
                    <a:pt x="7970" y="92301"/>
                    <a:pt x="4789" y="59499"/>
                  </a:cubicBezTo>
                  <a:cubicBezTo>
                    <a:pt x="1607" y="26697"/>
                    <a:pt x="-499" y="43"/>
                    <a:pt x="103" y="0"/>
                  </a:cubicBezTo>
                  <a:cubicBezTo>
                    <a:pt x="705" y="-43"/>
                    <a:pt x="3800" y="26482"/>
                    <a:pt x="7024" y="59284"/>
                  </a:cubicBezTo>
                  <a:cubicBezTo>
                    <a:pt x="10248" y="92086"/>
                    <a:pt x="12312" y="118697"/>
                    <a:pt x="11667" y="11878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6"/>
            <p:cNvSpPr/>
            <p:nvPr/>
          </p:nvSpPr>
          <p:spPr>
            <a:xfrm>
              <a:off x="8819545" y="6065859"/>
              <a:ext cx="51875" cy="150940"/>
            </a:xfrm>
            <a:custGeom>
              <a:avLst/>
              <a:gdLst/>
              <a:ahLst/>
              <a:cxnLst/>
              <a:rect l="l" t="t" r="r" b="b"/>
              <a:pathLst>
                <a:path w="51875" h="150940" extrusionOk="0">
                  <a:moveTo>
                    <a:pt x="0" y="150941"/>
                  </a:moveTo>
                  <a:cubicBezTo>
                    <a:pt x="0" y="150941"/>
                    <a:pt x="2279" y="150038"/>
                    <a:pt x="6233" y="148318"/>
                  </a:cubicBezTo>
                  <a:cubicBezTo>
                    <a:pt x="11779" y="145911"/>
                    <a:pt x="16895" y="142600"/>
                    <a:pt x="21323" y="138516"/>
                  </a:cubicBezTo>
                  <a:cubicBezTo>
                    <a:pt x="27815" y="132325"/>
                    <a:pt x="33060" y="124931"/>
                    <a:pt x="36757" y="116720"/>
                  </a:cubicBezTo>
                  <a:cubicBezTo>
                    <a:pt x="41314" y="106660"/>
                    <a:pt x="44495" y="96085"/>
                    <a:pt x="46301" y="85208"/>
                  </a:cubicBezTo>
                  <a:cubicBezTo>
                    <a:pt x="49525" y="65303"/>
                    <a:pt x="50643" y="45140"/>
                    <a:pt x="49568" y="25021"/>
                  </a:cubicBezTo>
                  <a:cubicBezTo>
                    <a:pt x="49224" y="17282"/>
                    <a:pt x="48794" y="11049"/>
                    <a:pt x="48494" y="6750"/>
                  </a:cubicBezTo>
                  <a:cubicBezTo>
                    <a:pt x="48192" y="4514"/>
                    <a:pt x="48106" y="2236"/>
                    <a:pt x="48192" y="0"/>
                  </a:cubicBezTo>
                  <a:cubicBezTo>
                    <a:pt x="48794" y="2150"/>
                    <a:pt x="49181" y="4385"/>
                    <a:pt x="49353" y="6621"/>
                  </a:cubicBezTo>
                  <a:cubicBezTo>
                    <a:pt x="49955" y="10920"/>
                    <a:pt x="50600" y="17196"/>
                    <a:pt x="51159" y="24935"/>
                  </a:cubicBezTo>
                  <a:cubicBezTo>
                    <a:pt x="52664" y="45140"/>
                    <a:pt x="51803" y="65475"/>
                    <a:pt x="48537" y="85509"/>
                  </a:cubicBezTo>
                  <a:cubicBezTo>
                    <a:pt x="46688" y="96557"/>
                    <a:pt x="43334" y="107305"/>
                    <a:pt x="38606" y="117494"/>
                  </a:cubicBezTo>
                  <a:cubicBezTo>
                    <a:pt x="34736" y="125920"/>
                    <a:pt x="29233" y="133486"/>
                    <a:pt x="22398" y="139720"/>
                  </a:cubicBezTo>
                  <a:cubicBezTo>
                    <a:pt x="17755" y="143847"/>
                    <a:pt x="12381" y="147028"/>
                    <a:pt x="6535" y="149178"/>
                  </a:cubicBezTo>
                  <a:cubicBezTo>
                    <a:pt x="4987" y="149780"/>
                    <a:pt x="3396" y="150253"/>
                    <a:pt x="1763" y="150639"/>
                  </a:cubicBezTo>
                  <a:cubicBezTo>
                    <a:pt x="1204" y="150812"/>
                    <a:pt x="602" y="150941"/>
                    <a:pt x="0" y="15094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56"/>
            <p:cNvSpPr/>
            <p:nvPr/>
          </p:nvSpPr>
          <p:spPr>
            <a:xfrm>
              <a:off x="8696032" y="6091987"/>
              <a:ext cx="82928" cy="50704"/>
            </a:xfrm>
            <a:custGeom>
              <a:avLst/>
              <a:gdLst/>
              <a:ahLst/>
              <a:cxnLst/>
              <a:rect l="l" t="t" r="r" b="b"/>
              <a:pathLst>
                <a:path w="82928" h="50704" extrusionOk="0">
                  <a:moveTo>
                    <a:pt x="0" y="10"/>
                  </a:moveTo>
                  <a:cubicBezTo>
                    <a:pt x="301" y="-248"/>
                    <a:pt x="3740" y="4310"/>
                    <a:pt x="10060" y="10457"/>
                  </a:cubicBezTo>
                  <a:cubicBezTo>
                    <a:pt x="26525" y="27009"/>
                    <a:pt x="46731" y="39347"/>
                    <a:pt x="69000" y="46397"/>
                  </a:cubicBezTo>
                  <a:cubicBezTo>
                    <a:pt x="77598" y="49105"/>
                    <a:pt x="82972" y="50180"/>
                    <a:pt x="82929" y="50696"/>
                  </a:cubicBezTo>
                  <a:cubicBezTo>
                    <a:pt x="81596" y="50739"/>
                    <a:pt x="80306" y="50611"/>
                    <a:pt x="79017" y="50309"/>
                  </a:cubicBezTo>
                  <a:cubicBezTo>
                    <a:pt x="75491" y="49793"/>
                    <a:pt x="72009" y="49020"/>
                    <a:pt x="68570" y="48031"/>
                  </a:cubicBezTo>
                  <a:cubicBezTo>
                    <a:pt x="57177" y="44892"/>
                    <a:pt x="46301" y="40164"/>
                    <a:pt x="36198" y="34016"/>
                  </a:cubicBezTo>
                  <a:cubicBezTo>
                    <a:pt x="26095" y="27868"/>
                    <a:pt x="16938" y="20345"/>
                    <a:pt x="8899" y="11661"/>
                  </a:cubicBezTo>
                  <a:cubicBezTo>
                    <a:pt x="6492" y="9038"/>
                    <a:pt x="4213" y="6330"/>
                    <a:pt x="2107" y="3449"/>
                  </a:cubicBezTo>
                  <a:cubicBezTo>
                    <a:pt x="1246" y="2418"/>
                    <a:pt x="516" y="1257"/>
                    <a:pt x="0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56"/>
            <p:cNvSpPr/>
            <p:nvPr/>
          </p:nvSpPr>
          <p:spPr>
            <a:xfrm>
              <a:off x="8846973" y="5614070"/>
              <a:ext cx="5174" cy="69559"/>
            </a:xfrm>
            <a:custGeom>
              <a:avLst/>
              <a:gdLst/>
              <a:ahLst/>
              <a:cxnLst/>
              <a:rect l="l" t="t" r="r" b="b"/>
              <a:pathLst>
                <a:path w="5174" h="69559" extrusionOk="0">
                  <a:moveTo>
                    <a:pt x="0" y="0"/>
                  </a:moveTo>
                  <a:cubicBezTo>
                    <a:pt x="3224" y="2665"/>
                    <a:pt x="5073" y="6664"/>
                    <a:pt x="4987" y="10834"/>
                  </a:cubicBezTo>
                  <a:cubicBezTo>
                    <a:pt x="4557" y="17497"/>
                    <a:pt x="4987" y="62895"/>
                    <a:pt x="4987" y="62895"/>
                  </a:cubicBezTo>
                  <a:cubicBezTo>
                    <a:pt x="4987" y="62895"/>
                    <a:pt x="6663" y="69559"/>
                    <a:pt x="0" y="69559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56"/>
            <p:cNvSpPr/>
            <p:nvPr/>
          </p:nvSpPr>
          <p:spPr>
            <a:xfrm>
              <a:off x="8834376" y="5606719"/>
              <a:ext cx="13928" cy="22785"/>
            </a:xfrm>
            <a:custGeom>
              <a:avLst/>
              <a:gdLst/>
              <a:ahLst/>
              <a:cxnLst/>
              <a:rect l="l" t="t" r="r" b="b"/>
              <a:pathLst>
                <a:path w="13928" h="22785" extrusionOk="0">
                  <a:moveTo>
                    <a:pt x="0" y="0"/>
                  </a:moveTo>
                  <a:lnTo>
                    <a:pt x="13929" y="0"/>
                  </a:lnTo>
                  <a:lnTo>
                    <a:pt x="13929" y="22785"/>
                  </a:lnTo>
                  <a:lnTo>
                    <a:pt x="0" y="2278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56"/>
            <p:cNvSpPr/>
            <p:nvPr/>
          </p:nvSpPr>
          <p:spPr>
            <a:xfrm>
              <a:off x="8837171" y="5596444"/>
              <a:ext cx="8598" cy="12897"/>
            </a:xfrm>
            <a:custGeom>
              <a:avLst/>
              <a:gdLst/>
              <a:ahLst/>
              <a:cxnLst/>
              <a:rect l="l" t="t" r="r" b="b"/>
              <a:pathLst>
                <a:path w="8598" h="12897" extrusionOk="0">
                  <a:moveTo>
                    <a:pt x="0" y="12897"/>
                  </a:moveTo>
                  <a:lnTo>
                    <a:pt x="8598" y="12897"/>
                  </a:lnTo>
                  <a:lnTo>
                    <a:pt x="8598" y="4299"/>
                  </a:lnTo>
                  <a:cubicBezTo>
                    <a:pt x="8598" y="1935"/>
                    <a:pt x="6664" y="0"/>
                    <a:pt x="4299" y="0"/>
                  </a:cubicBezTo>
                  <a:lnTo>
                    <a:pt x="4299" y="0"/>
                  </a:lnTo>
                  <a:cubicBezTo>
                    <a:pt x="1934" y="0"/>
                    <a:pt x="0" y="1935"/>
                    <a:pt x="0" y="4299"/>
                  </a:cubicBezTo>
                  <a:lnTo>
                    <a:pt x="0" y="1289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56"/>
            <p:cNvSpPr/>
            <p:nvPr/>
          </p:nvSpPr>
          <p:spPr>
            <a:xfrm>
              <a:off x="8729307" y="5627010"/>
              <a:ext cx="139590" cy="2235"/>
            </a:xfrm>
            <a:custGeom>
              <a:avLst/>
              <a:gdLst/>
              <a:ahLst/>
              <a:cxnLst/>
              <a:rect l="l" t="t" r="r" b="b"/>
              <a:pathLst>
                <a:path w="139590" h="2235" extrusionOk="0">
                  <a:moveTo>
                    <a:pt x="0" y="1118"/>
                  </a:moveTo>
                  <a:cubicBezTo>
                    <a:pt x="0" y="473"/>
                    <a:pt x="31254" y="0"/>
                    <a:pt x="69774" y="0"/>
                  </a:cubicBezTo>
                  <a:cubicBezTo>
                    <a:pt x="108293" y="0"/>
                    <a:pt x="139591" y="473"/>
                    <a:pt x="139591" y="1118"/>
                  </a:cubicBezTo>
                  <a:cubicBezTo>
                    <a:pt x="139591" y="1763"/>
                    <a:pt x="108336" y="2236"/>
                    <a:pt x="69774" y="2236"/>
                  </a:cubicBezTo>
                  <a:cubicBezTo>
                    <a:pt x="31211" y="2236"/>
                    <a:pt x="0" y="1720"/>
                    <a:pt x="0" y="11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56"/>
            <p:cNvSpPr/>
            <p:nvPr/>
          </p:nvSpPr>
          <p:spPr>
            <a:xfrm>
              <a:off x="8737905" y="5352171"/>
              <a:ext cx="172263" cy="244058"/>
            </a:xfrm>
            <a:custGeom>
              <a:avLst/>
              <a:gdLst/>
              <a:ahLst/>
              <a:cxnLst/>
              <a:rect l="l" t="t" r="r" b="b"/>
              <a:pathLst>
                <a:path w="172263" h="244058" extrusionOk="0">
                  <a:moveTo>
                    <a:pt x="172263" y="244058"/>
                  </a:moveTo>
                  <a:lnTo>
                    <a:pt x="165815" y="237953"/>
                  </a:lnTo>
                  <a:lnTo>
                    <a:pt x="48365" y="125662"/>
                  </a:lnTo>
                  <a:lnTo>
                    <a:pt x="61219" y="88862"/>
                  </a:lnTo>
                  <a:lnTo>
                    <a:pt x="40841" y="88862"/>
                  </a:lnTo>
                  <a:lnTo>
                    <a:pt x="0" y="0"/>
                  </a:lnTo>
                  <a:lnTo>
                    <a:pt x="46602" y="72052"/>
                  </a:lnTo>
                  <a:lnTo>
                    <a:pt x="83746" y="81338"/>
                  </a:lnTo>
                  <a:lnTo>
                    <a:pt x="68785" y="1105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56"/>
            <p:cNvSpPr/>
            <p:nvPr/>
          </p:nvSpPr>
          <p:spPr>
            <a:xfrm>
              <a:off x="8747664" y="5709939"/>
              <a:ext cx="116031" cy="57193"/>
            </a:xfrm>
            <a:custGeom>
              <a:avLst/>
              <a:gdLst/>
              <a:ahLst/>
              <a:cxnLst/>
              <a:rect l="l" t="t" r="r" b="b"/>
              <a:pathLst>
                <a:path w="116031" h="57193" extrusionOk="0">
                  <a:moveTo>
                    <a:pt x="64572" y="37660"/>
                  </a:moveTo>
                  <a:cubicBezTo>
                    <a:pt x="76222" y="37230"/>
                    <a:pt x="87529" y="33748"/>
                    <a:pt x="97416" y="27600"/>
                  </a:cubicBezTo>
                  <a:cubicBezTo>
                    <a:pt x="106230" y="20464"/>
                    <a:pt x="112721" y="10876"/>
                    <a:pt x="116032" y="0"/>
                  </a:cubicBezTo>
                  <a:cubicBezTo>
                    <a:pt x="115215" y="9974"/>
                    <a:pt x="113409" y="19862"/>
                    <a:pt x="110572" y="29449"/>
                  </a:cubicBezTo>
                  <a:cubicBezTo>
                    <a:pt x="107648" y="38390"/>
                    <a:pt x="101888" y="46129"/>
                    <a:pt x="94106" y="51460"/>
                  </a:cubicBezTo>
                  <a:cubicBezTo>
                    <a:pt x="84992" y="57134"/>
                    <a:pt x="73600" y="57736"/>
                    <a:pt x="62895" y="56877"/>
                  </a:cubicBezTo>
                  <a:cubicBezTo>
                    <a:pt x="48493" y="55716"/>
                    <a:pt x="34436" y="52191"/>
                    <a:pt x="21194" y="46430"/>
                  </a:cubicBezTo>
                  <a:cubicBezTo>
                    <a:pt x="11779" y="42346"/>
                    <a:pt x="1934" y="35897"/>
                    <a:pt x="0" y="25837"/>
                  </a:cubicBezTo>
                  <a:cubicBezTo>
                    <a:pt x="20162" y="35252"/>
                    <a:pt x="42389" y="39294"/>
                    <a:pt x="64572" y="37660"/>
                  </a:cubicBezTo>
                  <a:lnTo>
                    <a:pt x="64572" y="3766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56"/>
          <p:cNvGrpSpPr/>
          <p:nvPr/>
        </p:nvGrpSpPr>
        <p:grpSpPr>
          <a:xfrm>
            <a:off x="5849846" y="1344272"/>
            <a:ext cx="1137804" cy="2547988"/>
            <a:chOff x="7562196" y="4967809"/>
            <a:chExt cx="560577" cy="1255352"/>
          </a:xfrm>
        </p:grpSpPr>
        <p:sp>
          <p:nvSpPr>
            <p:cNvPr id="553" name="Google Shape;553;p56"/>
            <p:cNvSpPr/>
            <p:nvPr/>
          </p:nvSpPr>
          <p:spPr>
            <a:xfrm>
              <a:off x="7634291" y="5075827"/>
              <a:ext cx="154766" cy="254203"/>
            </a:xfrm>
            <a:custGeom>
              <a:avLst/>
              <a:gdLst/>
              <a:ahLst/>
              <a:cxnLst/>
              <a:rect l="l" t="t" r="r" b="b"/>
              <a:pathLst>
                <a:path w="154766" h="254203" extrusionOk="0">
                  <a:moveTo>
                    <a:pt x="30868" y="0"/>
                  </a:moveTo>
                  <a:cubicBezTo>
                    <a:pt x="30868" y="0"/>
                    <a:pt x="3267" y="103178"/>
                    <a:pt x="774" y="176262"/>
                  </a:cubicBezTo>
                  <a:lnTo>
                    <a:pt x="0" y="200595"/>
                  </a:lnTo>
                  <a:cubicBezTo>
                    <a:pt x="0" y="200595"/>
                    <a:pt x="60832" y="251109"/>
                    <a:pt x="111776" y="254204"/>
                  </a:cubicBezTo>
                  <a:lnTo>
                    <a:pt x="154766" y="149006"/>
                  </a:lnTo>
                  <a:lnTo>
                    <a:pt x="308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56"/>
            <p:cNvSpPr/>
            <p:nvPr/>
          </p:nvSpPr>
          <p:spPr>
            <a:xfrm>
              <a:off x="7653095" y="4967809"/>
              <a:ext cx="287554" cy="322455"/>
            </a:xfrm>
            <a:custGeom>
              <a:avLst/>
              <a:gdLst/>
              <a:ahLst/>
              <a:cxnLst/>
              <a:rect l="l" t="t" r="r" b="b"/>
              <a:pathLst>
                <a:path w="287554" h="322455" extrusionOk="0">
                  <a:moveTo>
                    <a:pt x="282389" y="171344"/>
                  </a:moveTo>
                  <a:cubicBezTo>
                    <a:pt x="270739" y="121044"/>
                    <a:pt x="266268" y="62491"/>
                    <a:pt x="224438" y="29689"/>
                  </a:cubicBezTo>
                  <a:cubicBezTo>
                    <a:pt x="193399" y="5357"/>
                    <a:pt x="158060" y="-1436"/>
                    <a:pt x="118638" y="241"/>
                  </a:cubicBezTo>
                  <a:cubicBezTo>
                    <a:pt x="99249" y="1058"/>
                    <a:pt x="77324" y="9999"/>
                    <a:pt x="60429" y="19544"/>
                  </a:cubicBezTo>
                  <a:cubicBezTo>
                    <a:pt x="37257" y="32656"/>
                    <a:pt x="27455" y="59267"/>
                    <a:pt x="16277" y="83428"/>
                  </a:cubicBezTo>
                  <a:cubicBezTo>
                    <a:pt x="-6121" y="131835"/>
                    <a:pt x="-3283" y="197396"/>
                    <a:pt x="11978" y="215624"/>
                  </a:cubicBezTo>
                  <a:lnTo>
                    <a:pt x="214034" y="322456"/>
                  </a:lnTo>
                  <a:cubicBezTo>
                    <a:pt x="254446" y="301433"/>
                    <a:pt x="279767" y="293093"/>
                    <a:pt x="286216" y="239226"/>
                  </a:cubicBezTo>
                  <a:cubicBezTo>
                    <a:pt x="288881" y="216527"/>
                    <a:pt x="287548" y="193570"/>
                    <a:pt x="282389" y="1713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56"/>
            <p:cNvSpPr/>
            <p:nvPr/>
          </p:nvSpPr>
          <p:spPr>
            <a:xfrm>
              <a:off x="7664800" y="4999370"/>
              <a:ext cx="228939" cy="415828"/>
            </a:xfrm>
            <a:custGeom>
              <a:avLst/>
              <a:gdLst/>
              <a:ahLst/>
              <a:cxnLst/>
              <a:rect l="l" t="t" r="r" b="b"/>
              <a:pathLst>
                <a:path w="228939" h="415828" extrusionOk="0">
                  <a:moveTo>
                    <a:pt x="208348" y="38066"/>
                  </a:moveTo>
                  <a:lnTo>
                    <a:pt x="80881" y="492"/>
                  </a:lnTo>
                  <a:cubicBezTo>
                    <a:pt x="39868" y="-5484"/>
                    <a:pt x="10462" y="44171"/>
                    <a:pt x="6249" y="85398"/>
                  </a:cubicBezTo>
                  <a:cubicBezTo>
                    <a:pt x="1520" y="131184"/>
                    <a:pt x="-2349" y="187286"/>
                    <a:pt x="1692" y="221765"/>
                  </a:cubicBezTo>
                  <a:cubicBezTo>
                    <a:pt x="9946" y="291109"/>
                    <a:pt x="62395" y="301942"/>
                    <a:pt x="62395" y="301942"/>
                  </a:cubicBezTo>
                  <a:cubicBezTo>
                    <a:pt x="62395" y="301942"/>
                    <a:pt x="62395" y="302974"/>
                    <a:pt x="62094" y="323438"/>
                  </a:cubicBezTo>
                  <a:lnTo>
                    <a:pt x="60762" y="356627"/>
                  </a:lnTo>
                  <a:cubicBezTo>
                    <a:pt x="59987" y="370083"/>
                    <a:pt x="63943" y="383367"/>
                    <a:pt x="71982" y="394157"/>
                  </a:cubicBezTo>
                  <a:cubicBezTo>
                    <a:pt x="90726" y="418490"/>
                    <a:pt x="124989" y="421757"/>
                    <a:pt x="165315" y="406840"/>
                  </a:cubicBezTo>
                  <a:cubicBezTo>
                    <a:pt x="188702" y="398242"/>
                    <a:pt x="204995" y="380744"/>
                    <a:pt x="206758" y="357057"/>
                  </a:cubicBezTo>
                  <a:lnTo>
                    <a:pt x="228898" y="63430"/>
                  </a:lnTo>
                  <a:cubicBezTo>
                    <a:pt x="229628" y="50920"/>
                    <a:pt x="220730" y="39957"/>
                    <a:pt x="208348" y="38066"/>
                  </a:cubicBezTo>
                  <a:lnTo>
                    <a:pt x="208348" y="38066"/>
                  </a:lnTo>
                  <a:close/>
                </a:path>
              </a:pathLst>
            </a:custGeom>
            <a:solidFill>
              <a:srgbClr val="9F6B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6"/>
            <p:cNvSpPr/>
            <p:nvPr/>
          </p:nvSpPr>
          <p:spPr>
            <a:xfrm>
              <a:off x="7694727" y="5140046"/>
              <a:ext cx="17658" cy="16956"/>
            </a:xfrm>
            <a:custGeom>
              <a:avLst/>
              <a:gdLst/>
              <a:ahLst/>
              <a:cxnLst/>
              <a:rect l="l" t="t" r="r" b="b"/>
              <a:pathLst>
                <a:path w="17658" h="16956" extrusionOk="0">
                  <a:moveTo>
                    <a:pt x="9" y="7661"/>
                  </a:moveTo>
                  <a:cubicBezTo>
                    <a:pt x="-206" y="12433"/>
                    <a:pt x="3406" y="16517"/>
                    <a:pt x="8177" y="16904"/>
                  </a:cubicBezTo>
                  <a:cubicBezTo>
                    <a:pt x="12906" y="17420"/>
                    <a:pt x="17119" y="14024"/>
                    <a:pt x="17635" y="9295"/>
                  </a:cubicBezTo>
                  <a:cubicBezTo>
                    <a:pt x="17979" y="4566"/>
                    <a:pt x="14454" y="439"/>
                    <a:pt x="9725" y="52"/>
                  </a:cubicBezTo>
                  <a:lnTo>
                    <a:pt x="9467" y="52"/>
                  </a:lnTo>
                  <a:cubicBezTo>
                    <a:pt x="4738" y="-464"/>
                    <a:pt x="525" y="2932"/>
                    <a:pt x="9" y="76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6"/>
            <p:cNvSpPr/>
            <p:nvPr/>
          </p:nvSpPr>
          <p:spPr>
            <a:xfrm>
              <a:off x="7681693" y="5117892"/>
              <a:ext cx="35070" cy="9985"/>
            </a:xfrm>
            <a:custGeom>
              <a:avLst/>
              <a:gdLst/>
              <a:ahLst/>
              <a:cxnLst/>
              <a:rect l="l" t="t" r="r" b="b"/>
              <a:pathLst>
                <a:path w="35070" h="9985" extrusionOk="0">
                  <a:moveTo>
                    <a:pt x="189" y="8621"/>
                  </a:moveTo>
                  <a:cubicBezTo>
                    <a:pt x="1221" y="9824"/>
                    <a:pt x="8099" y="5138"/>
                    <a:pt x="17600" y="5525"/>
                  </a:cubicBezTo>
                  <a:cubicBezTo>
                    <a:pt x="27101" y="5912"/>
                    <a:pt x="33894" y="10942"/>
                    <a:pt x="34796" y="9824"/>
                  </a:cubicBezTo>
                  <a:cubicBezTo>
                    <a:pt x="35699" y="8706"/>
                    <a:pt x="34323" y="7202"/>
                    <a:pt x="31357" y="4880"/>
                  </a:cubicBezTo>
                  <a:cubicBezTo>
                    <a:pt x="27359" y="1871"/>
                    <a:pt x="22501" y="151"/>
                    <a:pt x="17514" y="22"/>
                  </a:cubicBezTo>
                  <a:cubicBezTo>
                    <a:pt x="12570" y="-192"/>
                    <a:pt x="7712" y="1140"/>
                    <a:pt x="3585" y="3891"/>
                  </a:cubicBezTo>
                  <a:cubicBezTo>
                    <a:pt x="705" y="5869"/>
                    <a:pt x="-499" y="7933"/>
                    <a:pt x="189" y="86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6"/>
            <p:cNvSpPr/>
            <p:nvPr/>
          </p:nvSpPr>
          <p:spPr>
            <a:xfrm>
              <a:off x="7783370" y="5139297"/>
              <a:ext cx="17609" cy="16794"/>
            </a:xfrm>
            <a:custGeom>
              <a:avLst/>
              <a:gdLst/>
              <a:ahLst/>
              <a:cxnLst/>
              <a:rect l="l" t="t" r="r" b="b"/>
              <a:pathLst>
                <a:path w="17609" h="16794" extrusionOk="0">
                  <a:moveTo>
                    <a:pt x="13" y="7507"/>
                  </a:moveTo>
                  <a:cubicBezTo>
                    <a:pt x="-245" y="12279"/>
                    <a:pt x="3409" y="16406"/>
                    <a:pt x="8181" y="16750"/>
                  </a:cubicBezTo>
                  <a:cubicBezTo>
                    <a:pt x="12867" y="17223"/>
                    <a:pt x="17080" y="13827"/>
                    <a:pt x="17596" y="9141"/>
                  </a:cubicBezTo>
                  <a:cubicBezTo>
                    <a:pt x="17854" y="4455"/>
                    <a:pt x="14286" y="371"/>
                    <a:pt x="9600" y="70"/>
                  </a:cubicBezTo>
                  <a:cubicBezTo>
                    <a:pt x="4914" y="-532"/>
                    <a:pt x="615" y="2821"/>
                    <a:pt x="13" y="75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6"/>
            <p:cNvSpPr/>
            <p:nvPr/>
          </p:nvSpPr>
          <p:spPr>
            <a:xfrm>
              <a:off x="7775250" y="5118796"/>
              <a:ext cx="35056" cy="9985"/>
            </a:xfrm>
            <a:custGeom>
              <a:avLst/>
              <a:gdLst/>
              <a:ahLst/>
              <a:cxnLst/>
              <a:rect l="l" t="t" r="r" b="b"/>
              <a:pathLst>
                <a:path w="35056" h="9985" extrusionOk="0">
                  <a:moveTo>
                    <a:pt x="137" y="8620"/>
                  </a:moveTo>
                  <a:cubicBezTo>
                    <a:pt x="1212" y="9824"/>
                    <a:pt x="8090" y="5138"/>
                    <a:pt x="17591" y="5525"/>
                  </a:cubicBezTo>
                  <a:cubicBezTo>
                    <a:pt x="27092" y="5912"/>
                    <a:pt x="33884" y="10942"/>
                    <a:pt x="34787" y="9824"/>
                  </a:cubicBezTo>
                  <a:cubicBezTo>
                    <a:pt x="35690" y="8706"/>
                    <a:pt x="34271" y="7201"/>
                    <a:pt x="31348" y="4880"/>
                  </a:cubicBezTo>
                  <a:cubicBezTo>
                    <a:pt x="27350" y="1871"/>
                    <a:pt x="22492" y="194"/>
                    <a:pt x="17505" y="22"/>
                  </a:cubicBezTo>
                  <a:cubicBezTo>
                    <a:pt x="12561" y="-193"/>
                    <a:pt x="7660" y="1183"/>
                    <a:pt x="3533" y="3934"/>
                  </a:cubicBezTo>
                  <a:cubicBezTo>
                    <a:pt x="524" y="6041"/>
                    <a:pt x="-379" y="8104"/>
                    <a:pt x="137" y="86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6"/>
            <p:cNvSpPr/>
            <p:nvPr/>
          </p:nvSpPr>
          <p:spPr>
            <a:xfrm>
              <a:off x="7714542" y="5110041"/>
              <a:ext cx="31363" cy="79281"/>
            </a:xfrm>
            <a:custGeom>
              <a:avLst/>
              <a:gdLst/>
              <a:ahLst/>
              <a:cxnLst/>
              <a:rect l="l" t="t" r="r" b="b"/>
              <a:pathLst>
                <a:path w="31363" h="79281" extrusionOk="0">
                  <a:moveTo>
                    <a:pt x="23830" y="79066"/>
                  </a:moveTo>
                  <a:cubicBezTo>
                    <a:pt x="18886" y="77304"/>
                    <a:pt x="13728" y="76186"/>
                    <a:pt x="8482" y="75670"/>
                  </a:cubicBezTo>
                  <a:cubicBezTo>
                    <a:pt x="6075" y="75326"/>
                    <a:pt x="3797" y="74767"/>
                    <a:pt x="3453" y="73091"/>
                  </a:cubicBezTo>
                  <a:cubicBezTo>
                    <a:pt x="3324" y="70554"/>
                    <a:pt x="4012" y="68061"/>
                    <a:pt x="5344" y="65954"/>
                  </a:cubicBezTo>
                  <a:lnTo>
                    <a:pt x="13254" y="47726"/>
                  </a:lnTo>
                  <a:cubicBezTo>
                    <a:pt x="24260" y="21932"/>
                    <a:pt x="32342" y="436"/>
                    <a:pt x="31268" y="7"/>
                  </a:cubicBezTo>
                  <a:cubicBezTo>
                    <a:pt x="30193" y="-423"/>
                    <a:pt x="20477" y="20255"/>
                    <a:pt x="9471" y="46179"/>
                  </a:cubicBezTo>
                  <a:lnTo>
                    <a:pt x="1862" y="64493"/>
                  </a:lnTo>
                  <a:cubicBezTo>
                    <a:pt x="228" y="67373"/>
                    <a:pt x="-373" y="70726"/>
                    <a:pt x="228" y="73994"/>
                  </a:cubicBezTo>
                  <a:cubicBezTo>
                    <a:pt x="830" y="75756"/>
                    <a:pt x="2249" y="77132"/>
                    <a:pt x="4055" y="77691"/>
                  </a:cubicBezTo>
                  <a:cubicBezTo>
                    <a:pt x="5430" y="78121"/>
                    <a:pt x="6892" y="78378"/>
                    <a:pt x="8354" y="78422"/>
                  </a:cubicBezTo>
                  <a:cubicBezTo>
                    <a:pt x="13469" y="79281"/>
                    <a:pt x="18671" y="79496"/>
                    <a:pt x="23830" y="79066"/>
                  </a:cubicBezTo>
                  <a:lnTo>
                    <a:pt x="23830" y="7906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56"/>
            <p:cNvSpPr/>
            <p:nvPr/>
          </p:nvSpPr>
          <p:spPr>
            <a:xfrm>
              <a:off x="7727195" y="5280333"/>
              <a:ext cx="93418" cy="39342"/>
            </a:xfrm>
            <a:custGeom>
              <a:avLst/>
              <a:gdLst/>
              <a:ahLst/>
              <a:cxnLst/>
              <a:rect l="l" t="t" r="r" b="b"/>
              <a:pathLst>
                <a:path w="93418" h="39342" extrusionOk="0">
                  <a:moveTo>
                    <a:pt x="172" y="20979"/>
                  </a:moveTo>
                  <a:cubicBezTo>
                    <a:pt x="32587" y="22742"/>
                    <a:pt x="64873" y="15477"/>
                    <a:pt x="93419" y="0"/>
                  </a:cubicBezTo>
                  <a:cubicBezTo>
                    <a:pt x="93419" y="0"/>
                    <a:pt x="68699" y="47290"/>
                    <a:pt x="0" y="38176"/>
                  </a:cubicBezTo>
                  <a:lnTo>
                    <a:pt x="172" y="20979"/>
                  </a:lnTo>
                  <a:close/>
                </a:path>
              </a:pathLst>
            </a:custGeom>
            <a:solidFill>
              <a:srgbClr val="774F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56"/>
            <p:cNvSpPr/>
            <p:nvPr/>
          </p:nvSpPr>
          <p:spPr>
            <a:xfrm>
              <a:off x="7736681" y="5200631"/>
              <a:ext cx="34150" cy="29081"/>
            </a:xfrm>
            <a:custGeom>
              <a:avLst/>
              <a:gdLst/>
              <a:ahLst/>
              <a:cxnLst/>
              <a:rect l="l" t="t" r="r" b="b"/>
              <a:pathLst>
                <a:path w="34150" h="29081" extrusionOk="0">
                  <a:moveTo>
                    <a:pt x="32387" y="7564"/>
                  </a:moveTo>
                  <a:cubicBezTo>
                    <a:pt x="29764" y="3179"/>
                    <a:pt x="25078" y="385"/>
                    <a:pt x="19962" y="126"/>
                  </a:cubicBezTo>
                  <a:cubicBezTo>
                    <a:pt x="12783" y="-690"/>
                    <a:pt x="5689" y="2491"/>
                    <a:pt x="1519" y="8381"/>
                  </a:cubicBezTo>
                  <a:cubicBezTo>
                    <a:pt x="14" y="11089"/>
                    <a:pt x="-372" y="14271"/>
                    <a:pt x="358" y="17280"/>
                  </a:cubicBezTo>
                  <a:cubicBezTo>
                    <a:pt x="960" y="18828"/>
                    <a:pt x="358" y="18054"/>
                    <a:pt x="1605" y="19129"/>
                  </a:cubicBezTo>
                  <a:cubicBezTo>
                    <a:pt x="5388" y="23342"/>
                    <a:pt x="10160" y="26523"/>
                    <a:pt x="15448" y="28501"/>
                  </a:cubicBezTo>
                  <a:cubicBezTo>
                    <a:pt x="21338" y="30177"/>
                    <a:pt x="27657" y="28157"/>
                    <a:pt x="31440" y="23342"/>
                  </a:cubicBezTo>
                  <a:cubicBezTo>
                    <a:pt x="34665" y="18656"/>
                    <a:pt x="35052" y="12594"/>
                    <a:pt x="32387" y="7564"/>
                  </a:cubicBezTo>
                  <a:lnTo>
                    <a:pt x="32387" y="7564"/>
                  </a:lnTo>
                  <a:close/>
                </a:path>
              </a:pathLst>
            </a:custGeom>
            <a:solidFill>
              <a:srgbClr val="774F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56"/>
            <p:cNvSpPr/>
            <p:nvPr/>
          </p:nvSpPr>
          <p:spPr>
            <a:xfrm>
              <a:off x="7736352" y="5197190"/>
              <a:ext cx="32707" cy="26405"/>
            </a:xfrm>
            <a:custGeom>
              <a:avLst/>
              <a:gdLst/>
              <a:ahLst/>
              <a:cxnLst/>
              <a:rect l="l" t="t" r="r" b="b"/>
              <a:pathLst>
                <a:path w="32707" h="26405" extrusionOk="0">
                  <a:moveTo>
                    <a:pt x="31426" y="0"/>
                  </a:moveTo>
                  <a:cubicBezTo>
                    <a:pt x="29878" y="0"/>
                    <a:pt x="29405" y="10189"/>
                    <a:pt x="20248" y="17196"/>
                  </a:cubicBezTo>
                  <a:cubicBezTo>
                    <a:pt x="11091" y="24204"/>
                    <a:pt x="172" y="22484"/>
                    <a:pt x="0" y="23903"/>
                  </a:cubicBezTo>
                  <a:cubicBezTo>
                    <a:pt x="0" y="24548"/>
                    <a:pt x="2364" y="26009"/>
                    <a:pt x="7007" y="26353"/>
                  </a:cubicBezTo>
                  <a:cubicBezTo>
                    <a:pt x="13026" y="26740"/>
                    <a:pt x="19002" y="24978"/>
                    <a:pt x="23860" y="21323"/>
                  </a:cubicBezTo>
                  <a:cubicBezTo>
                    <a:pt x="28460" y="17798"/>
                    <a:pt x="31555" y="12682"/>
                    <a:pt x="32458" y="6964"/>
                  </a:cubicBezTo>
                  <a:cubicBezTo>
                    <a:pt x="33189" y="2407"/>
                    <a:pt x="32157" y="0"/>
                    <a:pt x="31426" y="0"/>
                  </a:cubicBezTo>
                  <a:lnTo>
                    <a:pt x="31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6"/>
            <p:cNvSpPr/>
            <p:nvPr/>
          </p:nvSpPr>
          <p:spPr>
            <a:xfrm>
              <a:off x="7771785" y="5087363"/>
              <a:ext cx="42980" cy="14947"/>
            </a:xfrm>
            <a:custGeom>
              <a:avLst/>
              <a:gdLst/>
              <a:ahLst/>
              <a:cxnLst/>
              <a:rect l="l" t="t" r="r" b="b"/>
              <a:pathLst>
                <a:path w="42980" h="14947" extrusionOk="0">
                  <a:moveTo>
                    <a:pt x="34" y="5273"/>
                  </a:moveTo>
                  <a:cubicBezTo>
                    <a:pt x="678" y="7938"/>
                    <a:pt x="10265" y="7681"/>
                    <a:pt x="21271" y="10088"/>
                  </a:cubicBezTo>
                  <a:cubicBezTo>
                    <a:pt x="32277" y="12495"/>
                    <a:pt x="40918" y="16408"/>
                    <a:pt x="42767" y="14387"/>
                  </a:cubicBezTo>
                  <a:cubicBezTo>
                    <a:pt x="43541" y="13355"/>
                    <a:pt x="42208" y="10776"/>
                    <a:pt x="38811" y="7938"/>
                  </a:cubicBezTo>
                  <a:cubicBezTo>
                    <a:pt x="29611" y="802"/>
                    <a:pt x="17660" y="-1691"/>
                    <a:pt x="6354" y="1146"/>
                  </a:cubicBezTo>
                  <a:cubicBezTo>
                    <a:pt x="1968" y="2221"/>
                    <a:pt x="-310" y="4026"/>
                    <a:pt x="34" y="5273"/>
                  </a:cubicBezTo>
                  <a:lnTo>
                    <a:pt x="34" y="52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56"/>
            <p:cNvSpPr/>
            <p:nvPr/>
          </p:nvSpPr>
          <p:spPr>
            <a:xfrm>
              <a:off x="7682239" y="5088009"/>
              <a:ext cx="36013" cy="13262"/>
            </a:xfrm>
            <a:custGeom>
              <a:avLst/>
              <a:gdLst/>
              <a:ahLst/>
              <a:cxnLst/>
              <a:rect l="l" t="t" r="r" b="b"/>
              <a:pathLst>
                <a:path w="36013" h="13262" extrusionOk="0">
                  <a:moveTo>
                    <a:pt x="417" y="12710"/>
                  </a:moveTo>
                  <a:cubicBezTo>
                    <a:pt x="2566" y="14558"/>
                    <a:pt x="9488" y="11291"/>
                    <a:pt x="18215" y="9915"/>
                  </a:cubicBezTo>
                  <a:cubicBezTo>
                    <a:pt x="26942" y="8539"/>
                    <a:pt x="34508" y="9055"/>
                    <a:pt x="35884" y="6562"/>
                  </a:cubicBezTo>
                  <a:cubicBezTo>
                    <a:pt x="36486" y="5358"/>
                    <a:pt x="34981" y="3381"/>
                    <a:pt x="31585" y="1833"/>
                  </a:cubicBezTo>
                  <a:cubicBezTo>
                    <a:pt x="21869" y="-1821"/>
                    <a:pt x="10950" y="70"/>
                    <a:pt x="3040" y="6777"/>
                  </a:cubicBezTo>
                  <a:cubicBezTo>
                    <a:pt x="159" y="9442"/>
                    <a:pt x="-572" y="11807"/>
                    <a:pt x="417" y="127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56"/>
            <p:cNvSpPr/>
            <p:nvPr/>
          </p:nvSpPr>
          <p:spPr>
            <a:xfrm>
              <a:off x="7747314" y="4992468"/>
              <a:ext cx="301" cy="1504"/>
            </a:xfrm>
            <a:custGeom>
              <a:avLst/>
              <a:gdLst/>
              <a:ahLst/>
              <a:cxnLst/>
              <a:rect l="l" t="t" r="r" b="b"/>
              <a:pathLst>
                <a:path w="301" h="1504" extrusionOk="0">
                  <a:moveTo>
                    <a:pt x="301" y="0"/>
                  </a:moveTo>
                  <a:cubicBezTo>
                    <a:pt x="301" y="516"/>
                    <a:pt x="86" y="1032"/>
                    <a:pt x="0" y="1505"/>
                  </a:cubicBezTo>
                  <a:lnTo>
                    <a:pt x="215" y="1505"/>
                  </a:lnTo>
                  <a:cubicBezTo>
                    <a:pt x="258" y="1075"/>
                    <a:pt x="258" y="774"/>
                    <a:pt x="301" y="0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56"/>
            <p:cNvSpPr/>
            <p:nvPr/>
          </p:nvSpPr>
          <p:spPr>
            <a:xfrm>
              <a:off x="7655216" y="4984420"/>
              <a:ext cx="309501" cy="344750"/>
            </a:xfrm>
            <a:custGeom>
              <a:avLst/>
              <a:gdLst/>
              <a:ahLst/>
              <a:cxnLst/>
              <a:rect l="l" t="t" r="r" b="b"/>
              <a:pathLst>
                <a:path w="309501" h="344750" extrusionOk="0">
                  <a:moveTo>
                    <a:pt x="181433" y="344751"/>
                  </a:moveTo>
                  <a:cubicBezTo>
                    <a:pt x="183367" y="326695"/>
                    <a:pt x="176102" y="308553"/>
                    <a:pt x="178208" y="290496"/>
                  </a:cubicBezTo>
                  <a:cubicBezTo>
                    <a:pt x="180444" y="271366"/>
                    <a:pt x="192825" y="254986"/>
                    <a:pt x="197941" y="236371"/>
                  </a:cubicBezTo>
                  <a:cubicBezTo>
                    <a:pt x="206066" y="206622"/>
                    <a:pt x="194889" y="174981"/>
                    <a:pt x="190804" y="144242"/>
                  </a:cubicBezTo>
                  <a:cubicBezTo>
                    <a:pt x="173221" y="141405"/>
                    <a:pt x="157315" y="132205"/>
                    <a:pt x="146008" y="118448"/>
                  </a:cubicBezTo>
                  <a:cubicBezTo>
                    <a:pt x="132165" y="102326"/>
                    <a:pt x="123825" y="82379"/>
                    <a:pt x="115657" y="62775"/>
                  </a:cubicBezTo>
                  <a:cubicBezTo>
                    <a:pt x="116216" y="82121"/>
                    <a:pt x="122750" y="100822"/>
                    <a:pt x="134401" y="116298"/>
                  </a:cubicBezTo>
                  <a:cubicBezTo>
                    <a:pt x="126533" y="117502"/>
                    <a:pt x="118537" y="114923"/>
                    <a:pt x="112905" y="109291"/>
                  </a:cubicBezTo>
                  <a:cubicBezTo>
                    <a:pt x="107360" y="103745"/>
                    <a:pt x="103104" y="97081"/>
                    <a:pt x="100309" y="89730"/>
                  </a:cubicBezTo>
                  <a:cubicBezTo>
                    <a:pt x="92872" y="72276"/>
                    <a:pt x="88744" y="53575"/>
                    <a:pt x="88143" y="34616"/>
                  </a:cubicBezTo>
                  <a:cubicBezTo>
                    <a:pt x="85563" y="61786"/>
                    <a:pt x="88659" y="89171"/>
                    <a:pt x="97128" y="115095"/>
                  </a:cubicBezTo>
                  <a:cubicBezTo>
                    <a:pt x="92141" y="114192"/>
                    <a:pt x="87068" y="114364"/>
                    <a:pt x="82167" y="115653"/>
                  </a:cubicBezTo>
                  <a:cubicBezTo>
                    <a:pt x="77180" y="116943"/>
                    <a:pt x="71935" y="115826"/>
                    <a:pt x="67894" y="112644"/>
                  </a:cubicBezTo>
                  <a:cubicBezTo>
                    <a:pt x="65745" y="110022"/>
                    <a:pt x="64369" y="106840"/>
                    <a:pt x="63982" y="103444"/>
                  </a:cubicBezTo>
                  <a:cubicBezTo>
                    <a:pt x="59253" y="80358"/>
                    <a:pt x="58479" y="56670"/>
                    <a:pt x="61704" y="33326"/>
                  </a:cubicBezTo>
                  <a:cubicBezTo>
                    <a:pt x="55169" y="45665"/>
                    <a:pt x="49881" y="58648"/>
                    <a:pt x="45926" y="72018"/>
                  </a:cubicBezTo>
                  <a:cubicBezTo>
                    <a:pt x="41928" y="85517"/>
                    <a:pt x="41842" y="99876"/>
                    <a:pt x="45625" y="113461"/>
                  </a:cubicBezTo>
                  <a:cubicBezTo>
                    <a:pt x="43261" y="115826"/>
                    <a:pt x="39434" y="115826"/>
                    <a:pt x="37070" y="113461"/>
                  </a:cubicBezTo>
                  <a:lnTo>
                    <a:pt x="37070" y="113461"/>
                  </a:lnTo>
                  <a:cubicBezTo>
                    <a:pt x="34878" y="111096"/>
                    <a:pt x="33545" y="108087"/>
                    <a:pt x="33287" y="104863"/>
                  </a:cubicBezTo>
                  <a:cubicBezTo>
                    <a:pt x="32126" y="93169"/>
                    <a:pt x="32900" y="81390"/>
                    <a:pt x="35565" y="69954"/>
                  </a:cubicBezTo>
                  <a:cubicBezTo>
                    <a:pt x="28687" y="82164"/>
                    <a:pt x="26408" y="96351"/>
                    <a:pt x="22668" y="109807"/>
                  </a:cubicBezTo>
                  <a:cubicBezTo>
                    <a:pt x="18928" y="123263"/>
                    <a:pt x="12780" y="137149"/>
                    <a:pt x="1172" y="144844"/>
                  </a:cubicBezTo>
                  <a:cubicBezTo>
                    <a:pt x="-848" y="127218"/>
                    <a:pt x="-246" y="109420"/>
                    <a:pt x="2892" y="91966"/>
                  </a:cubicBezTo>
                  <a:cubicBezTo>
                    <a:pt x="5214" y="77521"/>
                    <a:pt x="12049" y="63205"/>
                    <a:pt x="18369" y="50007"/>
                  </a:cubicBezTo>
                  <a:cubicBezTo>
                    <a:pt x="25076" y="35347"/>
                    <a:pt x="34576" y="22149"/>
                    <a:pt x="46313" y="11100"/>
                  </a:cubicBezTo>
                  <a:cubicBezTo>
                    <a:pt x="66605" y="-6655"/>
                    <a:pt x="75117" y="997"/>
                    <a:pt x="88057" y="7747"/>
                  </a:cubicBezTo>
                  <a:lnTo>
                    <a:pt x="89605" y="8392"/>
                  </a:lnTo>
                  <a:lnTo>
                    <a:pt x="89605" y="7446"/>
                  </a:lnTo>
                  <a:lnTo>
                    <a:pt x="90163" y="4695"/>
                  </a:lnTo>
                  <a:cubicBezTo>
                    <a:pt x="124126" y="-2915"/>
                    <a:pt x="159507" y="-1238"/>
                    <a:pt x="192610" y="9466"/>
                  </a:cubicBezTo>
                  <a:cubicBezTo>
                    <a:pt x="217029" y="17463"/>
                    <a:pt x="247122" y="42569"/>
                    <a:pt x="259547" y="65054"/>
                  </a:cubicBezTo>
                  <a:cubicBezTo>
                    <a:pt x="259761" y="65483"/>
                    <a:pt x="260020" y="65913"/>
                    <a:pt x="260277" y="66343"/>
                  </a:cubicBezTo>
                  <a:cubicBezTo>
                    <a:pt x="289081" y="118362"/>
                    <a:pt x="308083" y="178635"/>
                    <a:pt x="309502" y="308983"/>
                  </a:cubicBezTo>
                  <a:lnTo>
                    <a:pt x="309502" y="308983"/>
                  </a:lnTo>
                  <a:lnTo>
                    <a:pt x="181476" y="344751"/>
                  </a:lnTo>
                  <a:lnTo>
                    <a:pt x="181476" y="34475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56"/>
            <p:cNvSpPr/>
            <p:nvPr/>
          </p:nvSpPr>
          <p:spPr>
            <a:xfrm>
              <a:off x="7890742" y="5402255"/>
              <a:ext cx="82230" cy="90539"/>
            </a:xfrm>
            <a:custGeom>
              <a:avLst/>
              <a:gdLst/>
              <a:ahLst/>
              <a:cxnLst/>
              <a:rect l="l" t="t" r="r" b="b"/>
              <a:pathLst>
                <a:path w="82230" h="90539" extrusionOk="0">
                  <a:moveTo>
                    <a:pt x="161" y="90538"/>
                  </a:moveTo>
                  <a:cubicBezTo>
                    <a:pt x="-54" y="88819"/>
                    <a:pt x="-54" y="87099"/>
                    <a:pt x="161" y="85379"/>
                  </a:cubicBezTo>
                  <a:cubicBezTo>
                    <a:pt x="634" y="80650"/>
                    <a:pt x="1494" y="76007"/>
                    <a:pt x="2698" y="71407"/>
                  </a:cubicBezTo>
                  <a:cubicBezTo>
                    <a:pt x="10823" y="40540"/>
                    <a:pt x="33479" y="15563"/>
                    <a:pt x="63444" y="4514"/>
                  </a:cubicBezTo>
                  <a:cubicBezTo>
                    <a:pt x="67872" y="2837"/>
                    <a:pt x="72428" y="1548"/>
                    <a:pt x="77072" y="645"/>
                  </a:cubicBezTo>
                  <a:cubicBezTo>
                    <a:pt x="78748" y="215"/>
                    <a:pt x="80511" y="0"/>
                    <a:pt x="82230" y="0"/>
                  </a:cubicBezTo>
                  <a:cubicBezTo>
                    <a:pt x="82230" y="430"/>
                    <a:pt x="75008" y="1548"/>
                    <a:pt x="64045" y="5976"/>
                  </a:cubicBezTo>
                  <a:cubicBezTo>
                    <a:pt x="35070" y="17583"/>
                    <a:pt x="13016" y="41873"/>
                    <a:pt x="4245" y="71837"/>
                  </a:cubicBezTo>
                  <a:cubicBezTo>
                    <a:pt x="1107" y="83187"/>
                    <a:pt x="591" y="90624"/>
                    <a:pt x="161" y="90538"/>
                  </a:cubicBezTo>
                  <a:lnTo>
                    <a:pt x="161" y="9053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56"/>
            <p:cNvSpPr/>
            <p:nvPr/>
          </p:nvSpPr>
          <p:spPr>
            <a:xfrm>
              <a:off x="7588080" y="5870208"/>
              <a:ext cx="54078" cy="186235"/>
            </a:xfrm>
            <a:custGeom>
              <a:avLst/>
              <a:gdLst/>
              <a:ahLst/>
              <a:cxnLst/>
              <a:rect l="l" t="t" r="r" b="b"/>
              <a:pathLst>
                <a:path w="54078" h="186235" extrusionOk="0">
                  <a:moveTo>
                    <a:pt x="770" y="0"/>
                  </a:moveTo>
                  <a:cubicBezTo>
                    <a:pt x="770" y="0"/>
                    <a:pt x="-7183" y="133873"/>
                    <a:pt x="28026" y="186236"/>
                  </a:cubicBezTo>
                  <a:lnTo>
                    <a:pt x="54079" y="98019"/>
                  </a:lnTo>
                  <a:lnTo>
                    <a:pt x="54079" y="903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56"/>
            <p:cNvSpPr/>
            <p:nvPr/>
          </p:nvSpPr>
          <p:spPr>
            <a:xfrm>
              <a:off x="7681925" y="5333642"/>
              <a:ext cx="178540" cy="209493"/>
            </a:xfrm>
            <a:custGeom>
              <a:avLst/>
              <a:gdLst/>
              <a:ahLst/>
              <a:cxnLst/>
              <a:rect l="l" t="t" r="r" b="b"/>
              <a:pathLst>
                <a:path w="178540" h="209493" extrusionOk="0">
                  <a:moveTo>
                    <a:pt x="178540" y="0"/>
                  </a:moveTo>
                  <a:cubicBezTo>
                    <a:pt x="178540" y="0"/>
                    <a:pt x="104424" y="55888"/>
                    <a:pt x="68312" y="49697"/>
                  </a:cubicBezTo>
                  <a:cubicBezTo>
                    <a:pt x="39380" y="44624"/>
                    <a:pt x="44366" y="645"/>
                    <a:pt x="44366" y="645"/>
                  </a:cubicBezTo>
                  <a:lnTo>
                    <a:pt x="30308" y="31039"/>
                  </a:lnTo>
                  <a:lnTo>
                    <a:pt x="0" y="152359"/>
                  </a:lnTo>
                  <a:lnTo>
                    <a:pt x="12897" y="209493"/>
                  </a:lnTo>
                  <a:lnTo>
                    <a:pt x="81682" y="166976"/>
                  </a:lnTo>
                  <a:lnTo>
                    <a:pt x="178540" y="0"/>
                  </a:lnTo>
                  <a:lnTo>
                    <a:pt x="178540" y="0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56"/>
            <p:cNvSpPr/>
            <p:nvPr/>
          </p:nvSpPr>
          <p:spPr>
            <a:xfrm>
              <a:off x="7606004" y="5318681"/>
              <a:ext cx="451703" cy="904480"/>
            </a:xfrm>
            <a:custGeom>
              <a:avLst/>
              <a:gdLst/>
              <a:ahLst/>
              <a:cxnLst/>
              <a:rect l="l" t="t" r="r" b="b"/>
              <a:pathLst>
                <a:path w="451703" h="904480" extrusionOk="0">
                  <a:moveTo>
                    <a:pt x="1376" y="257342"/>
                  </a:moveTo>
                  <a:cubicBezTo>
                    <a:pt x="9157" y="177250"/>
                    <a:pt x="105456" y="38563"/>
                    <a:pt x="105456" y="38563"/>
                  </a:cubicBezTo>
                  <a:lnTo>
                    <a:pt x="120675" y="13972"/>
                  </a:lnTo>
                  <a:lnTo>
                    <a:pt x="105499" y="81983"/>
                  </a:lnTo>
                  <a:cubicBezTo>
                    <a:pt x="105499" y="81983"/>
                    <a:pt x="90410" y="181249"/>
                    <a:pt x="88303" y="183312"/>
                  </a:cubicBezTo>
                  <a:lnTo>
                    <a:pt x="173210" y="101071"/>
                  </a:lnTo>
                  <a:lnTo>
                    <a:pt x="268649" y="0"/>
                  </a:lnTo>
                  <a:lnTo>
                    <a:pt x="287522" y="27084"/>
                  </a:lnTo>
                  <a:lnTo>
                    <a:pt x="371310" y="73514"/>
                  </a:lnTo>
                  <a:lnTo>
                    <a:pt x="362712" y="336531"/>
                  </a:lnTo>
                  <a:lnTo>
                    <a:pt x="332619" y="413613"/>
                  </a:lnTo>
                  <a:cubicBezTo>
                    <a:pt x="332619" y="413613"/>
                    <a:pt x="421093" y="655822"/>
                    <a:pt x="432572" y="741675"/>
                  </a:cubicBezTo>
                  <a:lnTo>
                    <a:pt x="451703" y="904481"/>
                  </a:lnTo>
                  <a:lnTo>
                    <a:pt x="0" y="903750"/>
                  </a:lnTo>
                  <a:cubicBezTo>
                    <a:pt x="0" y="903750"/>
                    <a:pt x="15864" y="649116"/>
                    <a:pt x="17626" y="594733"/>
                  </a:cubicBezTo>
                  <a:cubicBezTo>
                    <a:pt x="19389" y="540350"/>
                    <a:pt x="23602" y="420062"/>
                    <a:pt x="23602" y="420062"/>
                  </a:cubicBezTo>
                  <a:cubicBezTo>
                    <a:pt x="23602" y="420062"/>
                    <a:pt x="-6492" y="337391"/>
                    <a:pt x="1376" y="257342"/>
                  </a:cubicBezTo>
                  <a:lnTo>
                    <a:pt x="1376" y="25734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56"/>
            <p:cNvSpPr/>
            <p:nvPr/>
          </p:nvSpPr>
          <p:spPr>
            <a:xfrm>
              <a:off x="7938021" y="5664842"/>
              <a:ext cx="119810" cy="558319"/>
            </a:xfrm>
            <a:custGeom>
              <a:avLst/>
              <a:gdLst/>
              <a:ahLst/>
              <a:cxnLst/>
              <a:rect l="l" t="t" r="r" b="b"/>
              <a:pathLst>
                <a:path w="119810" h="558319" extrusionOk="0">
                  <a:moveTo>
                    <a:pt x="119772" y="558320"/>
                  </a:moveTo>
                  <a:cubicBezTo>
                    <a:pt x="119643" y="557847"/>
                    <a:pt x="119557" y="557374"/>
                    <a:pt x="119514" y="556858"/>
                  </a:cubicBezTo>
                  <a:cubicBezTo>
                    <a:pt x="119514" y="555740"/>
                    <a:pt x="119128" y="554321"/>
                    <a:pt x="118869" y="552559"/>
                  </a:cubicBezTo>
                  <a:lnTo>
                    <a:pt x="116677" y="535793"/>
                  </a:lnTo>
                  <a:cubicBezTo>
                    <a:pt x="114871" y="521090"/>
                    <a:pt x="112378" y="500067"/>
                    <a:pt x="109067" y="474101"/>
                  </a:cubicBezTo>
                  <a:cubicBezTo>
                    <a:pt x="107477" y="461204"/>
                    <a:pt x="105757" y="446802"/>
                    <a:pt x="103909" y="431497"/>
                  </a:cubicBezTo>
                  <a:cubicBezTo>
                    <a:pt x="103006" y="423845"/>
                    <a:pt x="102060" y="415935"/>
                    <a:pt x="101071" y="407766"/>
                  </a:cubicBezTo>
                  <a:cubicBezTo>
                    <a:pt x="100125" y="399598"/>
                    <a:pt x="99180" y="391215"/>
                    <a:pt x="97589" y="382746"/>
                  </a:cubicBezTo>
                  <a:cubicBezTo>
                    <a:pt x="89894" y="345946"/>
                    <a:pt x="80350" y="309576"/>
                    <a:pt x="68957" y="273764"/>
                  </a:cubicBezTo>
                  <a:cubicBezTo>
                    <a:pt x="62595" y="252957"/>
                    <a:pt x="56318" y="232709"/>
                    <a:pt x="49741" y="213577"/>
                  </a:cubicBezTo>
                  <a:cubicBezTo>
                    <a:pt x="43163" y="194447"/>
                    <a:pt x="36843" y="175831"/>
                    <a:pt x="30825" y="158377"/>
                  </a:cubicBezTo>
                  <a:cubicBezTo>
                    <a:pt x="18916" y="123426"/>
                    <a:pt x="8427" y="92645"/>
                    <a:pt x="0" y="67839"/>
                  </a:cubicBezTo>
                  <a:lnTo>
                    <a:pt x="0" y="67323"/>
                  </a:lnTo>
                  <a:lnTo>
                    <a:pt x="19862" y="17755"/>
                  </a:lnTo>
                  <a:lnTo>
                    <a:pt x="25279" y="4514"/>
                  </a:lnTo>
                  <a:lnTo>
                    <a:pt x="26698" y="1118"/>
                  </a:lnTo>
                  <a:cubicBezTo>
                    <a:pt x="26869" y="731"/>
                    <a:pt x="27041" y="344"/>
                    <a:pt x="27256" y="0"/>
                  </a:cubicBezTo>
                  <a:cubicBezTo>
                    <a:pt x="27170" y="430"/>
                    <a:pt x="27084" y="817"/>
                    <a:pt x="26912" y="1203"/>
                  </a:cubicBezTo>
                  <a:cubicBezTo>
                    <a:pt x="26568" y="2107"/>
                    <a:pt x="26182" y="3224"/>
                    <a:pt x="25665" y="4686"/>
                  </a:cubicBezTo>
                  <a:lnTo>
                    <a:pt x="20593" y="18056"/>
                  </a:lnTo>
                  <a:lnTo>
                    <a:pt x="1376" y="67839"/>
                  </a:lnTo>
                  <a:lnTo>
                    <a:pt x="1376" y="67323"/>
                  </a:lnTo>
                  <a:cubicBezTo>
                    <a:pt x="9974" y="92043"/>
                    <a:pt x="20636" y="122824"/>
                    <a:pt x="32759" y="157603"/>
                  </a:cubicBezTo>
                  <a:cubicBezTo>
                    <a:pt x="38778" y="175058"/>
                    <a:pt x="45140" y="193544"/>
                    <a:pt x="51804" y="212804"/>
                  </a:cubicBezTo>
                  <a:cubicBezTo>
                    <a:pt x="58467" y="232064"/>
                    <a:pt x="64701" y="252355"/>
                    <a:pt x="71107" y="272991"/>
                  </a:cubicBezTo>
                  <a:cubicBezTo>
                    <a:pt x="82499" y="308888"/>
                    <a:pt x="92043" y="345344"/>
                    <a:pt x="99653" y="382230"/>
                  </a:cubicBezTo>
                  <a:cubicBezTo>
                    <a:pt x="101200" y="390828"/>
                    <a:pt x="102103" y="399426"/>
                    <a:pt x="103049" y="407422"/>
                  </a:cubicBezTo>
                  <a:cubicBezTo>
                    <a:pt x="103995" y="415419"/>
                    <a:pt x="104897" y="423501"/>
                    <a:pt x="105757" y="431153"/>
                  </a:cubicBezTo>
                  <a:lnTo>
                    <a:pt x="110658" y="473800"/>
                  </a:lnTo>
                  <a:cubicBezTo>
                    <a:pt x="113539" y="499594"/>
                    <a:pt x="115903" y="520832"/>
                    <a:pt x="117537" y="535535"/>
                  </a:cubicBezTo>
                  <a:cubicBezTo>
                    <a:pt x="118310" y="542757"/>
                    <a:pt x="118912" y="548432"/>
                    <a:pt x="119299" y="552344"/>
                  </a:cubicBezTo>
                  <a:lnTo>
                    <a:pt x="119729" y="556643"/>
                  </a:lnTo>
                  <a:cubicBezTo>
                    <a:pt x="119815" y="557202"/>
                    <a:pt x="119858" y="557761"/>
                    <a:pt x="119729" y="558320"/>
                  </a:cubicBezTo>
                  <a:lnTo>
                    <a:pt x="119772" y="55832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56"/>
            <p:cNvSpPr/>
            <p:nvPr/>
          </p:nvSpPr>
          <p:spPr>
            <a:xfrm>
              <a:off x="7852555" y="5856710"/>
              <a:ext cx="135764" cy="96012"/>
            </a:xfrm>
            <a:custGeom>
              <a:avLst/>
              <a:gdLst/>
              <a:ahLst/>
              <a:cxnLst/>
              <a:rect l="l" t="t" r="r" b="b"/>
              <a:pathLst>
                <a:path w="135764" h="96012" extrusionOk="0">
                  <a:moveTo>
                    <a:pt x="135765" y="19603"/>
                  </a:moveTo>
                  <a:cubicBezTo>
                    <a:pt x="135765" y="19603"/>
                    <a:pt x="74718" y="98448"/>
                    <a:pt x="60273" y="95955"/>
                  </a:cubicBezTo>
                  <a:cubicBezTo>
                    <a:pt x="45828" y="93462"/>
                    <a:pt x="31512" y="65861"/>
                    <a:pt x="31512" y="65861"/>
                  </a:cubicBezTo>
                  <a:lnTo>
                    <a:pt x="15563" y="58467"/>
                  </a:lnTo>
                  <a:lnTo>
                    <a:pt x="0" y="30093"/>
                  </a:lnTo>
                  <a:lnTo>
                    <a:pt x="33619" y="0"/>
                  </a:lnTo>
                  <a:lnTo>
                    <a:pt x="135765" y="19603"/>
                  </a:lnTo>
                  <a:lnTo>
                    <a:pt x="135765" y="1960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56"/>
            <p:cNvSpPr/>
            <p:nvPr/>
          </p:nvSpPr>
          <p:spPr>
            <a:xfrm>
              <a:off x="7630852" y="5377493"/>
              <a:ext cx="66678" cy="130949"/>
            </a:xfrm>
            <a:custGeom>
              <a:avLst/>
              <a:gdLst/>
              <a:ahLst/>
              <a:cxnLst/>
              <a:rect l="l" t="t" r="r" b="b"/>
              <a:pathLst>
                <a:path w="66678" h="130949" extrusionOk="0">
                  <a:moveTo>
                    <a:pt x="66679" y="0"/>
                  </a:moveTo>
                  <a:cubicBezTo>
                    <a:pt x="66679" y="0"/>
                    <a:pt x="30953" y="15176"/>
                    <a:pt x="19389" y="33447"/>
                  </a:cubicBezTo>
                  <a:cubicBezTo>
                    <a:pt x="7824" y="51718"/>
                    <a:pt x="0" y="130949"/>
                    <a:pt x="0" y="130949"/>
                  </a:cubicBezTo>
                  <a:lnTo>
                    <a:pt x="56704" y="35424"/>
                  </a:lnTo>
                  <a:lnTo>
                    <a:pt x="66679" y="0"/>
                  </a:lnTo>
                  <a:lnTo>
                    <a:pt x="666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56"/>
            <p:cNvSpPr/>
            <p:nvPr/>
          </p:nvSpPr>
          <p:spPr>
            <a:xfrm>
              <a:off x="7709052" y="5831216"/>
              <a:ext cx="175961" cy="106908"/>
            </a:xfrm>
            <a:custGeom>
              <a:avLst/>
              <a:gdLst/>
              <a:ahLst/>
              <a:cxnLst/>
              <a:rect l="l" t="t" r="r" b="b"/>
              <a:pathLst>
                <a:path w="175961" h="106908" extrusionOk="0">
                  <a:moveTo>
                    <a:pt x="40927" y="49611"/>
                  </a:moveTo>
                  <a:lnTo>
                    <a:pt x="96815" y="28804"/>
                  </a:lnTo>
                  <a:lnTo>
                    <a:pt x="139548" y="0"/>
                  </a:lnTo>
                  <a:lnTo>
                    <a:pt x="175961" y="58296"/>
                  </a:lnTo>
                  <a:lnTo>
                    <a:pt x="159453" y="68183"/>
                  </a:lnTo>
                  <a:cubicBezTo>
                    <a:pt x="159453" y="68183"/>
                    <a:pt x="159022" y="82284"/>
                    <a:pt x="158937" y="84004"/>
                  </a:cubicBezTo>
                  <a:cubicBezTo>
                    <a:pt x="158851" y="85724"/>
                    <a:pt x="153348" y="99653"/>
                    <a:pt x="108122" y="98749"/>
                  </a:cubicBezTo>
                  <a:cubicBezTo>
                    <a:pt x="62895" y="97847"/>
                    <a:pt x="52234" y="74890"/>
                    <a:pt x="52234" y="74890"/>
                  </a:cubicBezTo>
                  <a:cubicBezTo>
                    <a:pt x="52234" y="74890"/>
                    <a:pt x="28718" y="101845"/>
                    <a:pt x="18959" y="106058"/>
                  </a:cubicBezTo>
                  <a:cubicBezTo>
                    <a:pt x="9200" y="110271"/>
                    <a:pt x="0" y="97460"/>
                    <a:pt x="0" y="97460"/>
                  </a:cubicBezTo>
                  <a:lnTo>
                    <a:pt x="40927" y="49611"/>
                  </a:lnTo>
                  <a:lnTo>
                    <a:pt x="40927" y="49611"/>
                  </a:lnTo>
                  <a:close/>
                </a:path>
              </a:pathLst>
            </a:custGeom>
            <a:solidFill>
              <a:srgbClr val="9F6B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56"/>
            <p:cNvSpPr/>
            <p:nvPr/>
          </p:nvSpPr>
          <p:spPr>
            <a:xfrm>
              <a:off x="7599018" y="5763678"/>
              <a:ext cx="34069" cy="140977"/>
            </a:xfrm>
            <a:custGeom>
              <a:avLst/>
              <a:gdLst/>
              <a:ahLst/>
              <a:cxnLst/>
              <a:rect l="l" t="t" r="r" b="b"/>
              <a:pathLst>
                <a:path w="34069" h="140977" extrusionOk="0">
                  <a:moveTo>
                    <a:pt x="29556" y="0"/>
                  </a:moveTo>
                  <a:cubicBezTo>
                    <a:pt x="29556" y="0"/>
                    <a:pt x="8060" y="22441"/>
                    <a:pt x="2988" y="39981"/>
                  </a:cubicBezTo>
                  <a:cubicBezTo>
                    <a:pt x="-2085" y="57522"/>
                    <a:pt x="838" y="106918"/>
                    <a:pt x="838" y="106918"/>
                  </a:cubicBezTo>
                  <a:lnTo>
                    <a:pt x="6986" y="107132"/>
                  </a:lnTo>
                  <a:cubicBezTo>
                    <a:pt x="6986" y="107132"/>
                    <a:pt x="6986" y="139461"/>
                    <a:pt x="15927" y="140536"/>
                  </a:cubicBezTo>
                  <a:cubicBezTo>
                    <a:pt x="24870" y="141611"/>
                    <a:pt x="33597" y="141869"/>
                    <a:pt x="34070" y="127252"/>
                  </a:cubicBezTo>
                  <a:cubicBezTo>
                    <a:pt x="33769" y="113753"/>
                    <a:pt x="32393" y="100340"/>
                    <a:pt x="29985" y="87056"/>
                  </a:cubicBezTo>
                  <a:lnTo>
                    <a:pt x="29556" y="0"/>
                  </a:lnTo>
                  <a:lnTo>
                    <a:pt x="29556" y="0"/>
                  </a:lnTo>
                  <a:close/>
                </a:path>
              </a:pathLst>
            </a:custGeom>
            <a:solidFill>
              <a:srgbClr val="9F6B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56"/>
            <p:cNvSpPr/>
            <p:nvPr/>
          </p:nvSpPr>
          <p:spPr>
            <a:xfrm>
              <a:off x="7662953" y="5501993"/>
              <a:ext cx="31482" cy="721168"/>
            </a:xfrm>
            <a:custGeom>
              <a:avLst/>
              <a:gdLst/>
              <a:ahLst/>
              <a:cxnLst/>
              <a:rect l="l" t="t" r="r" b="b"/>
              <a:pathLst>
                <a:path w="31482" h="721168" extrusionOk="0">
                  <a:moveTo>
                    <a:pt x="8870" y="721169"/>
                  </a:moveTo>
                  <a:cubicBezTo>
                    <a:pt x="8827" y="720567"/>
                    <a:pt x="8827" y="719922"/>
                    <a:pt x="8870" y="719320"/>
                  </a:cubicBezTo>
                  <a:lnTo>
                    <a:pt x="8870" y="713817"/>
                  </a:lnTo>
                  <a:cubicBezTo>
                    <a:pt x="8870" y="708874"/>
                    <a:pt x="8568" y="701780"/>
                    <a:pt x="8354" y="692666"/>
                  </a:cubicBezTo>
                  <a:cubicBezTo>
                    <a:pt x="7966" y="674223"/>
                    <a:pt x="7408" y="647697"/>
                    <a:pt x="6763" y="614938"/>
                  </a:cubicBezTo>
                  <a:cubicBezTo>
                    <a:pt x="5645" y="549249"/>
                    <a:pt x="4097" y="458624"/>
                    <a:pt x="2464" y="358542"/>
                  </a:cubicBezTo>
                  <a:cubicBezTo>
                    <a:pt x="-803" y="258417"/>
                    <a:pt x="-1362" y="167578"/>
                    <a:pt x="4140" y="102060"/>
                  </a:cubicBezTo>
                  <a:cubicBezTo>
                    <a:pt x="6204" y="76137"/>
                    <a:pt x="11578" y="50600"/>
                    <a:pt x="20090" y="26052"/>
                  </a:cubicBezTo>
                  <a:cubicBezTo>
                    <a:pt x="21638" y="21753"/>
                    <a:pt x="23185" y="17927"/>
                    <a:pt x="24389" y="14703"/>
                  </a:cubicBezTo>
                  <a:cubicBezTo>
                    <a:pt x="25592" y="11479"/>
                    <a:pt x="26968" y="8684"/>
                    <a:pt x="28086" y="6535"/>
                  </a:cubicBezTo>
                  <a:cubicBezTo>
                    <a:pt x="29204" y="4385"/>
                    <a:pt x="29978" y="2838"/>
                    <a:pt x="30580" y="1634"/>
                  </a:cubicBezTo>
                  <a:cubicBezTo>
                    <a:pt x="30838" y="1075"/>
                    <a:pt x="31138" y="516"/>
                    <a:pt x="31483" y="0"/>
                  </a:cubicBezTo>
                  <a:cubicBezTo>
                    <a:pt x="31268" y="602"/>
                    <a:pt x="31052" y="1204"/>
                    <a:pt x="30752" y="1763"/>
                  </a:cubicBezTo>
                  <a:cubicBezTo>
                    <a:pt x="30236" y="2966"/>
                    <a:pt x="29462" y="4600"/>
                    <a:pt x="28516" y="6750"/>
                  </a:cubicBezTo>
                  <a:cubicBezTo>
                    <a:pt x="27570" y="8899"/>
                    <a:pt x="26280" y="11651"/>
                    <a:pt x="24991" y="14961"/>
                  </a:cubicBezTo>
                  <a:cubicBezTo>
                    <a:pt x="23701" y="18271"/>
                    <a:pt x="22154" y="22011"/>
                    <a:pt x="20692" y="26353"/>
                  </a:cubicBezTo>
                  <a:cubicBezTo>
                    <a:pt x="12438" y="50901"/>
                    <a:pt x="7279" y="76351"/>
                    <a:pt x="5344" y="102189"/>
                  </a:cubicBezTo>
                  <a:cubicBezTo>
                    <a:pt x="271" y="167578"/>
                    <a:pt x="1045" y="258417"/>
                    <a:pt x="4312" y="358500"/>
                  </a:cubicBezTo>
                  <a:cubicBezTo>
                    <a:pt x="5731" y="458581"/>
                    <a:pt x="7064" y="549206"/>
                    <a:pt x="8009" y="614938"/>
                  </a:cubicBezTo>
                  <a:cubicBezTo>
                    <a:pt x="8354" y="647654"/>
                    <a:pt x="8654" y="674180"/>
                    <a:pt x="8870" y="692666"/>
                  </a:cubicBezTo>
                  <a:lnTo>
                    <a:pt x="8870" y="719277"/>
                  </a:lnTo>
                  <a:cubicBezTo>
                    <a:pt x="8955" y="719922"/>
                    <a:pt x="8913" y="720524"/>
                    <a:pt x="8870" y="721169"/>
                  </a:cubicBezTo>
                  <a:lnTo>
                    <a:pt x="8870" y="72116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56"/>
            <p:cNvSpPr/>
            <p:nvPr/>
          </p:nvSpPr>
          <p:spPr>
            <a:xfrm>
              <a:off x="7754177" y="5926096"/>
              <a:ext cx="75420" cy="201110"/>
            </a:xfrm>
            <a:custGeom>
              <a:avLst/>
              <a:gdLst/>
              <a:ahLst/>
              <a:cxnLst/>
              <a:rect l="l" t="t" r="r" b="b"/>
              <a:pathLst>
                <a:path w="75420" h="201110" extrusionOk="0">
                  <a:moveTo>
                    <a:pt x="75421" y="201110"/>
                  </a:moveTo>
                  <a:cubicBezTo>
                    <a:pt x="74647" y="200939"/>
                    <a:pt x="73916" y="200681"/>
                    <a:pt x="73228" y="200337"/>
                  </a:cubicBezTo>
                  <a:cubicBezTo>
                    <a:pt x="71122" y="199563"/>
                    <a:pt x="69058" y="198660"/>
                    <a:pt x="67081" y="197629"/>
                  </a:cubicBezTo>
                  <a:cubicBezTo>
                    <a:pt x="59686" y="193931"/>
                    <a:pt x="52851" y="189288"/>
                    <a:pt x="46703" y="183785"/>
                  </a:cubicBezTo>
                  <a:cubicBezTo>
                    <a:pt x="37546" y="175660"/>
                    <a:pt x="29679" y="166159"/>
                    <a:pt x="23359" y="155627"/>
                  </a:cubicBezTo>
                  <a:cubicBezTo>
                    <a:pt x="15621" y="142772"/>
                    <a:pt x="9817" y="128843"/>
                    <a:pt x="6163" y="114270"/>
                  </a:cubicBezTo>
                  <a:cubicBezTo>
                    <a:pt x="316" y="87744"/>
                    <a:pt x="-1360" y="60445"/>
                    <a:pt x="1090" y="33404"/>
                  </a:cubicBezTo>
                  <a:cubicBezTo>
                    <a:pt x="1821" y="23043"/>
                    <a:pt x="2724" y="14703"/>
                    <a:pt x="3412" y="8942"/>
                  </a:cubicBezTo>
                  <a:cubicBezTo>
                    <a:pt x="3755" y="6234"/>
                    <a:pt x="4014" y="4041"/>
                    <a:pt x="4228" y="2279"/>
                  </a:cubicBezTo>
                  <a:cubicBezTo>
                    <a:pt x="4314" y="1505"/>
                    <a:pt x="4443" y="731"/>
                    <a:pt x="4702" y="0"/>
                  </a:cubicBezTo>
                  <a:cubicBezTo>
                    <a:pt x="4830" y="774"/>
                    <a:pt x="4830" y="1548"/>
                    <a:pt x="4702" y="2322"/>
                  </a:cubicBezTo>
                  <a:cubicBezTo>
                    <a:pt x="4702" y="4127"/>
                    <a:pt x="4443" y="6320"/>
                    <a:pt x="4271" y="8985"/>
                  </a:cubicBezTo>
                  <a:cubicBezTo>
                    <a:pt x="3841" y="14789"/>
                    <a:pt x="3196" y="23172"/>
                    <a:pt x="2681" y="33490"/>
                  </a:cubicBezTo>
                  <a:cubicBezTo>
                    <a:pt x="703" y="60359"/>
                    <a:pt x="2595" y="87400"/>
                    <a:pt x="8356" y="113754"/>
                  </a:cubicBezTo>
                  <a:cubicBezTo>
                    <a:pt x="11924" y="128112"/>
                    <a:pt x="17556" y="141869"/>
                    <a:pt x="25036" y="154595"/>
                  </a:cubicBezTo>
                  <a:cubicBezTo>
                    <a:pt x="31183" y="164998"/>
                    <a:pt x="38793" y="174413"/>
                    <a:pt x="47649" y="182625"/>
                  </a:cubicBezTo>
                  <a:cubicBezTo>
                    <a:pt x="56032" y="190019"/>
                    <a:pt x="65361" y="196253"/>
                    <a:pt x="75421" y="201110"/>
                  </a:cubicBezTo>
                  <a:lnTo>
                    <a:pt x="75421" y="20111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56"/>
            <p:cNvSpPr/>
            <p:nvPr/>
          </p:nvSpPr>
          <p:spPr>
            <a:xfrm>
              <a:off x="7683043" y="5345765"/>
              <a:ext cx="210439" cy="163493"/>
            </a:xfrm>
            <a:custGeom>
              <a:avLst/>
              <a:gdLst/>
              <a:ahLst/>
              <a:cxnLst/>
              <a:rect l="l" t="t" r="r" b="b"/>
              <a:pathLst>
                <a:path w="210439" h="163493" extrusionOk="0">
                  <a:moveTo>
                    <a:pt x="14488" y="31727"/>
                  </a:moveTo>
                  <a:cubicBezTo>
                    <a:pt x="14574" y="32716"/>
                    <a:pt x="14574" y="33662"/>
                    <a:pt x="14488" y="34650"/>
                  </a:cubicBezTo>
                  <a:cubicBezTo>
                    <a:pt x="14488" y="36714"/>
                    <a:pt x="14144" y="39508"/>
                    <a:pt x="13886" y="43034"/>
                  </a:cubicBezTo>
                  <a:cubicBezTo>
                    <a:pt x="13241" y="50557"/>
                    <a:pt x="12381" y="61219"/>
                    <a:pt x="11264" y="74546"/>
                  </a:cubicBezTo>
                  <a:lnTo>
                    <a:pt x="11264" y="74890"/>
                  </a:lnTo>
                  <a:lnTo>
                    <a:pt x="10962" y="74890"/>
                  </a:lnTo>
                  <a:lnTo>
                    <a:pt x="1332" y="80435"/>
                  </a:lnTo>
                  <a:lnTo>
                    <a:pt x="1720" y="79748"/>
                  </a:lnTo>
                  <a:cubicBezTo>
                    <a:pt x="3310" y="101845"/>
                    <a:pt x="5374" y="129918"/>
                    <a:pt x="7738" y="161774"/>
                  </a:cubicBezTo>
                  <a:lnTo>
                    <a:pt x="6363" y="160871"/>
                  </a:lnTo>
                  <a:lnTo>
                    <a:pt x="82628" y="133314"/>
                  </a:lnTo>
                  <a:lnTo>
                    <a:pt x="106961" y="124716"/>
                  </a:lnTo>
                  <a:lnTo>
                    <a:pt x="106273" y="125920"/>
                  </a:lnTo>
                  <a:cubicBezTo>
                    <a:pt x="105069" y="117321"/>
                    <a:pt x="103865" y="109368"/>
                    <a:pt x="102705" y="101329"/>
                  </a:cubicBezTo>
                  <a:lnTo>
                    <a:pt x="102447" y="99566"/>
                  </a:lnTo>
                  <a:lnTo>
                    <a:pt x="104123" y="100168"/>
                  </a:lnTo>
                  <a:lnTo>
                    <a:pt x="133185" y="110486"/>
                  </a:lnTo>
                  <a:lnTo>
                    <a:pt x="131981" y="110873"/>
                  </a:lnTo>
                  <a:lnTo>
                    <a:pt x="188299" y="30824"/>
                  </a:lnTo>
                  <a:lnTo>
                    <a:pt x="204549" y="8039"/>
                  </a:lnTo>
                  <a:lnTo>
                    <a:pt x="208848" y="1977"/>
                  </a:lnTo>
                  <a:cubicBezTo>
                    <a:pt x="209321" y="1247"/>
                    <a:pt x="209837" y="602"/>
                    <a:pt x="210439" y="0"/>
                  </a:cubicBezTo>
                  <a:cubicBezTo>
                    <a:pt x="210052" y="774"/>
                    <a:pt x="209623" y="1505"/>
                    <a:pt x="209107" y="2193"/>
                  </a:cubicBezTo>
                  <a:cubicBezTo>
                    <a:pt x="208117" y="3740"/>
                    <a:pt x="206742" y="5761"/>
                    <a:pt x="205022" y="8383"/>
                  </a:cubicBezTo>
                  <a:lnTo>
                    <a:pt x="189202" y="31512"/>
                  </a:lnTo>
                  <a:lnTo>
                    <a:pt x="133572" y="112034"/>
                  </a:lnTo>
                  <a:lnTo>
                    <a:pt x="133099" y="112678"/>
                  </a:lnTo>
                  <a:lnTo>
                    <a:pt x="132368" y="112420"/>
                  </a:lnTo>
                  <a:lnTo>
                    <a:pt x="103306" y="102232"/>
                  </a:lnTo>
                  <a:lnTo>
                    <a:pt x="104725" y="101028"/>
                  </a:lnTo>
                  <a:cubicBezTo>
                    <a:pt x="105886" y="109024"/>
                    <a:pt x="107089" y="117235"/>
                    <a:pt x="108336" y="125576"/>
                  </a:cubicBezTo>
                  <a:lnTo>
                    <a:pt x="108336" y="126478"/>
                  </a:lnTo>
                  <a:lnTo>
                    <a:pt x="107477" y="126779"/>
                  </a:lnTo>
                  <a:lnTo>
                    <a:pt x="83101" y="135592"/>
                  </a:lnTo>
                  <a:lnTo>
                    <a:pt x="6749" y="163021"/>
                  </a:lnTo>
                  <a:lnTo>
                    <a:pt x="5460" y="163493"/>
                  </a:lnTo>
                  <a:lnTo>
                    <a:pt x="5460" y="162118"/>
                  </a:lnTo>
                  <a:cubicBezTo>
                    <a:pt x="3353" y="130219"/>
                    <a:pt x="1462" y="101931"/>
                    <a:pt x="0" y="80006"/>
                  </a:cubicBezTo>
                  <a:lnTo>
                    <a:pt x="0" y="79533"/>
                  </a:lnTo>
                  <a:lnTo>
                    <a:pt x="387" y="79318"/>
                  </a:lnTo>
                  <a:lnTo>
                    <a:pt x="10103" y="73901"/>
                  </a:lnTo>
                  <a:lnTo>
                    <a:pt x="9759" y="74460"/>
                  </a:lnTo>
                  <a:cubicBezTo>
                    <a:pt x="11134" y="61090"/>
                    <a:pt x="12209" y="50471"/>
                    <a:pt x="12983" y="42991"/>
                  </a:cubicBezTo>
                  <a:cubicBezTo>
                    <a:pt x="13413" y="39465"/>
                    <a:pt x="13714" y="36671"/>
                    <a:pt x="13929" y="34607"/>
                  </a:cubicBezTo>
                  <a:cubicBezTo>
                    <a:pt x="14058" y="33619"/>
                    <a:pt x="14230" y="32673"/>
                    <a:pt x="14488" y="31727"/>
                  </a:cubicBezTo>
                  <a:lnTo>
                    <a:pt x="14488" y="3172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56"/>
            <p:cNvSpPr/>
            <p:nvPr/>
          </p:nvSpPr>
          <p:spPr>
            <a:xfrm>
              <a:off x="7603746" y="5396451"/>
              <a:ext cx="83166" cy="454282"/>
            </a:xfrm>
            <a:custGeom>
              <a:avLst/>
              <a:gdLst/>
              <a:ahLst/>
              <a:cxnLst/>
              <a:rect l="l" t="t" r="r" b="b"/>
              <a:pathLst>
                <a:path w="83166" h="454282" extrusionOk="0">
                  <a:moveTo>
                    <a:pt x="25257" y="454283"/>
                  </a:moveTo>
                  <a:cubicBezTo>
                    <a:pt x="25171" y="453638"/>
                    <a:pt x="25171" y="452950"/>
                    <a:pt x="25257" y="452305"/>
                  </a:cubicBezTo>
                  <a:lnTo>
                    <a:pt x="25257" y="446415"/>
                  </a:lnTo>
                  <a:cubicBezTo>
                    <a:pt x="25257" y="441084"/>
                    <a:pt x="25043" y="433518"/>
                    <a:pt x="24913" y="424060"/>
                  </a:cubicBezTo>
                  <a:cubicBezTo>
                    <a:pt x="24913" y="404628"/>
                    <a:pt x="24441" y="377114"/>
                    <a:pt x="24139" y="344054"/>
                  </a:cubicBezTo>
                  <a:lnTo>
                    <a:pt x="24139" y="344312"/>
                  </a:lnTo>
                  <a:cubicBezTo>
                    <a:pt x="19067" y="326686"/>
                    <a:pt x="14553" y="307126"/>
                    <a:pt x="10210" y="286146"/>
                  </a:cubicBezTo>
                  <a:cubicBezTo>
                    <a:pt x="8061" y="275699"/>
                    <a:pt x="5911" y="264651"/>
                    <a:pt x="4020" y="253774"/>
                  </a:cubicBezTo>
                  <a:cubicBezTo>
                    <a:pt x="1827" y="242424"/>
                    <a:pt x="538" y="230946"/>
                    <a:pt x="108" y="219382"/>
                  </a:cubicBezTo>
                  <a:cubicBezTo>
                    <a:pt x="-838" y="188471"/>
                    <a:pt x="4450" y="157647"/>
                    <a:pt x="15670" y="128800"/>
                  </a:cubicBezTo>
                  <a:lnTo>
                    <a:pt x="15670" y="128800"/>
                  </a:lnTo>
                  <a:cubicBezTo>
                    <a:pt x="22334" y="110314"/>
                    <a:pt x="30330" y="92344"/>
                    <a:pt x="39530" y="74976"/>
                  </a:cubicBezTo>
                  <a:cubicBezTo>
                    <a:pt x="47613" y="59284"/>
                    <a:pt x="55265" y="45785"/>
                    <a:pt x="61713" y="34694"/>
                  </a:cubicBezTo>
                  <a:cubicBezTo>
                    <a:pt x="68162" y="23602"/>
                    <a:pt x="73536" y="14918"/>
                    <a:pt x="77276" y="8899"/>
                  </a:cubicBezTo>
                  <a:lnTo>
                    <a:pt x="81575" y="2236"/>
                  </a:lnTo>
                  <a:cubicBezTo>
                    <a:pt x="82048" y="1462"/>
                    <a:pt x="82564" y="688"/>
                    <a:pt x="83166" y="0"/>
                  </a:cubicBezTo>
                  <a:cubicBezTo>
                    <a:pt x="82779" y="817"/>
                    <a:pt x="82306" y="1634"/>
                    <a:pt x="81833" y="2407"/>
                  </a:cubicBezTo>
                  <a:lnTo>
                    <a:pt x="77448" y="9501"/>
                  </a:lnTo>
                  <a:cubicBezTo>
                    <a:pt x="73880" y="15477"/>
                    <a:pt x="68850" y="24247"/>
                    <a:pt x="62444" y="35295"/>
                  </a:cubicBezTo>
                  <a:cubicBezTo>
                    <a:pt x="56039" y="46344"/>
                    <a:pt x="48644" y="60058"/>
                    <a:pt x="40691" y="75793"/>
                  </a:cubicBezTo>
                  <a:cubicBezTo>
                    <a:pt x="31663" y="93118"/>
                    <a:pt x="23839" y="111088"/>
                    <a:pt x="17261" y="129488"/>
                  </a:cubicBezTo>
                  <a:lnTo>
                    <a:pt x="17261" y="129488"/>
                  </a:lnTo>
                  <a:cubicBezTo>
                    <a:pt x="6299" y="158077"/>
                    <a:pt x="1139" y="188557"/>
                    <a:pt x="2042" y="219166"/>
                  </a:cubicBezTo>
                  <a:cubicBezTo>
                    <a:pt x="2429" y="230645"/>
                    <a:pt x="3762" y="242038"/>
                    <a:pt x="5911" y="253301"/>
                  </a:cubicBezTo>
                  <a:cubicBezTo>
                    <a:pt x="7889" y="264393"/>
                    <a:pt x="9910" y="275183"/>
                    <a:pt x="12016" y="285630"/>
                  </a:cubicBezTo>
                  <a:cubicBezTo>
                    <a:pt x="16315" y="306567"/>
                    <a:pt x="20614" y="326127"/>
                    <a:pt x="25644" y="343668"/>
                  </a:cubicBezTo>
                  <a:lnTo>
                    <a:pt x="25644" y="452219"/>
                  </a:lnTo>
                  <a:cubicBezTo>
                    <a:pt x="25558" y="452907"/>
                    <a:pt x="25429" y="453595"/>
                    <a:pt x="25257" y="454283"/>
                  </a:cubicBezTo>
                  <a:lnTo>
                    <a:pt x="25257" y="45428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56"/>
            <p:cNvSpPr/>
            <p:nvPr/>
          </p:nvSpPr>
          <p:spPr>
            <a:xfrm>
              <a:off x="7889785" y="5526713"/>
              <a:ext cx="75491" cy="149091"/>
            </a:xfrm>
            <a:custGeom>
              <a:avLst/>
              <a:gdLst/>
              <a:ahLst/>
              <a:cxnLst/>
              <a:rect l="l" t="t" r="r" b="b"/>
              <a:pathLst>
                <a:path w="75491" h="149091" extrusionOk="0">
                  <a:moveTo>
                    <a:pt x="75492" y="149092"/>
                  </a:moveTo>
                  <a:cubicBezTo>
                    <a:pt x="28761" y="115688"/>
                    <a:pt x="774" y="57436"/>
                    <a:pt x="0" y="0"/>
                  </a:cubicBezTo>
                  <a:lnTo>
                    <a:pt x="75492" y="14909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56"/>
            <p:cNvSpPr/>
            <p:nvPr/>
          </p:nvSpPr>
          <p:spPr>
            <a:xfrm>
              <a:off x="7840561" y="5377192"/>
              <a:ext cx="281661" cy="553246"/>
            </a:xfrm>
            <a:custGeom>
              <a:avLst/>
              <a:gdLst/>
              <a:ahLst/>
              <a:cxnLst/>
              <a:rect l="l" t="t" r="r" b="b"/>
              <a:pathLst>
                <a:path w="281661" h="553246" extrusionOk="0">
                  <a:moveTo>
                    <a:pt x="103737" y="0"/>
                  </a:moveTo>
                  <a:cubicBezTo>
                    <a:pt x="103737" y="0"/>
                    <a:pt x="143631" y="7781"/>
                    <a:pt x="159366" y="41959"/>
                  </a:cubicBezTo>
                  <a:cubicBezTo>
                    <a:pt x="175101" y="76136"/>
                    <a:pt x="279353" y="334768"/>
                    <a:pt x="281374" y="352953"/>
                  </a:cubicBezTo>
                  <a:cubicBezTo>
                    <a:pt x="283394" y="371138"/>
                    <a:pt x="274839" y="394181"/>
                    <a:pt x="253344" y="416794"/>
                  </a:cubicBezTo>
                  <a:cubicBezTo>
                    <a:pt x="231848" y="439407"/>
                    <a:pt x="70161" y="553247"/>
                    <a:pt x="70161" y="553247"/>
                  </a:cubicBezTo>
                  <a:lnTo>
                    <a:pt x="0" y="440870"/>
                  </a:lnTo>
                  <a:lnTo>
                    <a:pt x="142858" y="338293"/>
                  </a:lnTo>
                  <a:lnTo>
                    <a:pt x="49740" y="146125"/>
                  </a:lnTo>
                  <a:cubicBezTo>
                    <a:pt x="49740" y="146125"/>
                    <a:pt x="56618" y="14015"/>
                    <a:pt x="103737" y="0"/>
                  </a:cubicBezTo>
                  <a:lnTo>
                    <a:pt x="1037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56"/>
            <p:cNvSpPr/>
            <p:nvPr/>
          </p:nvSpPr>
          <p:spPr>
            <a:xfrm>
              <a:off x="7987245" y="5714355"/>
              <a:ext cx="55715" cy="26537"/>
            </a:xfrm>
            <a:custGeom>
              <a:avLst/>
              <a:gdLst/>
              <a:ahLst/>
              <a:cxnLst/>
              <a:rect l="l" t="t" r="r" b="b"/>
              <a:pathLst>
                <a:path w="55715" h="26537" extrusionOk="0">
                  <a:moveTo>
                    <a:pt x="55716" y="26537"/>
                  </a:moveTo>
                  <a:cubicBezTo>
                    <a:pt x="47247" y="20647"/>
                    <a:pt x="38347" y="15274"/>
                    <a:pt x="29190" y="10502"/>
                  </a:cubicBezTo>
                  <a:cubicBezTo>
                    <a:pt x="19690" y="6418"/>
                    <a:pt x="9931" y="2892"/>
                    <a:pt x="0" y="12"/>
                  </a:cubicBezTo>
                  <a:cubicBezTo>
                    <a:pt x="3095" y="-74"/>
                    <a:pt x="6147" y="313"/>
                    <a:pt x="9114" y="1172"/>
                  </a:cubicBezTo>
                  <a:cubicBezTo>
                    <a:pt x="16379" y="2806"/>
                    <a:pt x="23430" y="5257"/>
                    <a:pt x="30137" y="8481"/>
                  </a:cubicBezTo>
                  <a:cubicBezTo>
                    <a:pt x="36843" y="11662"/>
                    <a:pt x="43205" y="15575"/>
                    <a:pt x="49052" y="20175"/>
                  </a:cubicBezTo>
                  <a:cubicBezTo>
                    <a:pt x="51632" y="21894"/>
                    <a:pt x="53867" y="24044"/>
                    <a:pt x="55716" y="265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56"/>
            <p:cNvSpPr/>
            <p:nvPr/>
          </p:nvSpPr>
          <p:spPr>
            <a:xfrm>
              <a:off x="7987503" y="5699650"/>
              <a:ext cx="50213" cy="13814"/>
            </a:xfrm>
            <a:custGeom>
              <a:avLst/>
              <a:gdLst/>
              <a:ahLst/>
              <a:cxnLst/>
              <a:rect l="l" t="t" r="r" b="b"/>
              <a:pathLst>
                <a:path w="50213" h="13814" extrusionOk="0">
                  <a:moveTo>
                    <a:pt x="50170" y="487"/>
                  </a:moveTo>
                  <a:cubicBezTo>
                    <a:pt x="41486" y="1304"/>
                    <a:pt x="32888" y="2680"/>
                    <a:pt x="24376" y="4528"/>
                  </a:cubicBezTo>
                  <a:cubicBezTo>
                    <a:pt x="16078" y="7108"/>
                    <a:pt x="7910" y="10203"/>
                    <a:pt x="0" y="13814"/>
                  </a:cubicBezTo>
                  <a:cubicBezTo>
                    <a:pt x="14445" y="3153"/>
                    <a:pt x="32372" y="-1619"/>
                    <a:pt x="50213" y="487"/>
                  </a:cubicBezTo>
                  <a:lnTo>
                    <a:pt x="50170" y="48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56"/>
            <p:cNvSpPr/>
            <p:nvPr/>
          </p:nvSpPr>
          <p:spPr>
            <a:xfrm>
              <a:off x="7874523" y="5318724"/>
              <a:ext cx="248250" cy="475222"/>
            </a:xfrm>
            <a:custGeom>
              <a:avLst/>
              <a:gdLst/>
              <a:ahLst/>
              <a:cxnLst/>
              <a:rect l="l" t="t" r="r" b="b"/>
              <a:pathLst>
                <a:path w="248250" h="475222" extrusionOk="0">
                  <a:moveTo>
                    <a:pt x="219382" y="475219"/>
                  </a:moveTo>
                  <a:cubicBezTo>
                    <a:pt x="219683" y="474832"/>
                    <a:pt x="219983" y="474445"/>
                    <a:pt x="220327" y="474101"/>
                  </a:cubicBezTo>
                  <a:lnTo>
                    <a:pt x="223165" y="470877"/>
                  </a:lnTo>
                  <a:cubicBezTo>
                    <a:pt x="224884" y="469157"/>
                    <a:pt x="226475" y="467395"/>
                    <a:pt x="227980" y="465503"/>
                  </a:cubicBezTo>
                  <a:cubicBezTo>
                    <a:pt x="230000" y="463053"/>
                    <a:pt x="231892" y="460473"/>
                    <a:pt x="233612" y="457765"/>
                  </a:cubicBezTo>
                  <a:cubicBezTo>
                    <a:pt x="238555" y="450585"/>
                    <a:pt x="242253" y="442632"/>
                    <a:pt x="244617" y="434249"/>
                  </a:cubicBezTo>
                  <a:cubicBezTo>
                    <a:pt x="246079" y="429047"/>
                    <a:pt x="246896" y="423630"/>
                    <a:pt x="246982" y="418213"/>
                  </a:cubicBezTo>
                  <a:cubicBezTo>
                    <a:pt x="247239" y="412152"/>
                    <a:pt x="246165" y="406133"/>
                    <a:pt x="243843" y="400544"/>
                  </a:cubicBezTo>
                  <a:cubicBezTo>
                    <a:pt x="225142" y="352309"/>
                    <a:pt x="199391" y="285931"/>
                    <a:pt x="170759" y="212632"/>
                  </a:cubicBezTo>
                  <a:cubicBezTo>
                    <a:pt x="159667" y="185806"/>
                    <a:pt x="148963" y="159925"/>
                    <a:pt x="138860" y="135593"/>
                  </a:cubicBezTo>
                  <a:cubicBezTo>
                    <a:pt x="133873" y="123426"/>
                    <a:pt x="128972" y="111647"/>
                    <a:pt x="124329" y="100340"/>
                  </a:cubicBezTo>
                  <a:cubicBezTo>
                    <a:pt x="119128" y="89980"/>
                    <a:pt x="111561" y="80995"/>
                    <a:pt x="102232" y="74116"/>
                  </a:cubicBezTo>
                  <a:lnTo>
                    <a:pt x="102232" y="74116"/>
                  </a:lnTo>
                  <a:lnTo>
                    <a:pt x="21754" y="29062"/>
                  </a:lnTo>
                  <a:lnTo>
                    <a:pt x="21754" y="29062"/>
                  </a:lnTo>
                  <a:lnTo>
                    <a:pt x="5589" y="7566"/>
                  </a:lnTo>
                  <a:lnTo>
                    <a:pt x="1290" y="1978"/>
                  </a:lnTo>
                  <a:cubicBezTo>
                    <a:pt x="817" y="1376"/>
                    <a:pt x="387" y="688"/>
                    <a:pt x="0" y="0"/>
                  </a:cubicBezTo>
                  <a:cubicBezTo>
                    <a:pt x="0" y="0"/>
                    <a:pt x="559" y="602"/>
                    <a:pt x="1548" y="1806"/>
                  </a:cubicBezTo>
                  <a:lnTo>
                    <a:pt x="5847" y="7223"/>
                  </a:lnTo>
                  <a:lnTo>
                    <a:pt x="22442" y="28460"/>
                  </a:lnTo>
                  <a:lnTo>
                    <a:pt x="22442" y="28460"/>
                  </a:lnTo>
                  <a:lnTo>
                    <a:pt x="103307" y="72611"/>
                  </a:lnTo>
                  <a:lnTo>
                    <a:pt x="103307" y="72611"/>
                  </a:lnTo>
                  <a:cubicBezTo>
                    <a:pt x="112937" y="79662"/>
                    <a:pt x="120761" y="88862"/>
                    <a:pt x="126135" y="99524"/>
                  </a:cubicBezTo>
                  <a:cubicBezTo>
                    <a:pt x="130821" y="110830"/>
                    <a:pt x="135722" y="122609"/>
                    <a:pt x="140794" y="134733"/>
                  </a:cubicBezTo>
                  <a:lnTo>
                    <a:pt x="172780" y="211858"/>
                  </a:lnTo>
                  <a:cubicBezTo>
                    <a:pt x="201369" y="285243"/>
                    <a:pt x="226690" y="351879"/>
                    <a:pt x="245090" y="400071"/>
                  </a:cubicBezTo>
                  <a:cubicBezTo>
                    <a:pt x="247498" y="405832"/>
                    <a:pt x="248529" y="412109"/>
                    <a:pt x="248186" y="418342"/>
                  </a:cubicBezTo>
                  <a:cubicBezTo>
                    <a:pt x="248056" y="423888"/>
                    <a:pt x="247196" y="429391"/>
                    <a:pt x="245606" y="434679"/>
                  </a:cubicBezTo>
                  <a:cubicBezTo>
                    <a:pt x="243112" y="443148"/>
                    <a:pt x="239243" y="451187"/>
                    <a:pt x="234128" y="458367"/>
                  </a:cubicBezTo>
                  <a:cubicBezTo>
                    <a:pt x="232322" y="461032"/>
                    <a:pt x="230387" y="463568"/>
                    <a:pt x="228281" y="465976"/>
                  </a:cubicBezTo>
                  <a:cubicBezTo>
                    <a:pt x="226819" y="467825"/>
                    <a:pt x="225228" y="469587"/>
                    <a:pt x="223551" y="471221"/>
                  </a:cubicBezTo>
                  <a:lnTo>
                    <a:pt x="220499" y="474273"/>
                  </a:lnTo>
                  <a:cubicBezTo>
                    <a:pt x="219811" y="474918"/>
                    <a:pt x="219382" y="475262"/>
                    <a:pt x="219382" y="475219"/>
                  </a:cubicBezTo>
                  <a:lnTo>
                    <a:pt x="219382" y="475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56"/>
            <p:cNvSpPr/>
            <p:nvPr/>
          </p:nvSpPr>
          <p:spPr>
            <a:xfrm>
              <a:off x="7839099" y="5522500"/>
              <a:ext cx="153004" cy="409357"/>
            </a:xfrm>
            <a:custGeom>
              <a:avLst/>
              <a:gdLst/>
              <a:ahLst/>
              <a:cxnLst/>
              <a:rect l="l" t="t" r="r" b="b"/>
              <a:pathLst>
                <a:path w="153004" h="409357" extrusionOk="0">
                  <a:moveTo>
                    <a:pt x="153004" y="349815"/>
                  </a:moveTo>
                  <a:cubicBezTo>
                    <a:pt x="152574" y="350202"/>
                    <a:pt x="152101" y="350589"/>
                    <a:pt x="151628" y="350933"/>
                  </a:cubicBezTo>
                  <a:lnTo>
                    <a:pt x="147329" y="354071"/>
                  </a:lnTo>
                  <a:lnTo>
                    <a:pt x="131208" y="365851"/>
                  </a:lnTo>
                  <a:lnTo>
                    <a:pt x="71966" y="408841"/>
                  </a:lnTo>
                  <a:lnTo>
                    <a:pt x="71279" y="409357"/>
                  </a:lnTo>
                  <a:lnTo>
                    <a:pt x="70806" y="408583"/>
                  </a:lnTo>
                  <a:lnTo>
                    <a:pt x="559" y="296120"/>
                  </a:lnTo>
                  <a:lnTo>
                    <a:pt x="0" y="295260"/>
                  </a:lnTo>
                  <a:lnTo>
                    <a:pt x="817" y="294701"/>
                  </a:lnTo>
                  <a:lnTo>
                    <a:pt x="65303" y="248314"/>
                  </a:lnTo>
                  <a:lnTo>
                    <a:pt x="143847" y="191825"/>
                  </a:lnTo>
                  <a:lnTo>
                    <a:pt x="143503" y="193157"/>
                  </a:lnTo>
                  <a:lnTo>
                    <a:pt x="75191" y="54598"/>
                  </a:lnTo>
                  <a:lnTo>
                    <a:pt x="55630" y="14488"/>
                  </a:lnTo>
                  <a:lnTo>
                    <a:pt x="50471" y="3783"/>
                  </a:lnTo>
                  <a:cubicBezTo>
                    <a:pt x="49955" y="2622"/>
                    <a:pt x="49525" y="1677"/>
                    <a:pt x="49182" y="989"/>
                  </a:cubicBezTo>
                  <a:lnTo>
                    <a:pt x="48795" y="0"/>
                  </a:lnTo>
                  <a:cubicBezTo>
                    <a:pt x="49009" y="301"/>
                    <a:pt x="49182" y="602"/>
                    <a:pt x="49353" y="903"/>
                  </a:cubicBezTo>
                  <a:lnTo>
                    <a:pt x="50815" y="3611"/>
                  </a:lnTo>
                  <a:lnTo>
                    <a:pt x="56232" y="14187"/>
                  </a:lnTo>
                  <a:cubicBezTo>
                    <a:pt x="61004" y="23559"/>
                    <a:pt x="67796" y="37058"/>
                    <a:pt x="76351" y="53996"/>
                  </a:cubicBezTo>
                  <a:lnTo>
                    <a:pt x="145438" y="192211"/>
                  </a:lnTo>
                  <a:lnTo>
                    <a:pt x="145825" y="193028"/>
                  </a:lnTo>
                  <a:lnTo>
                    <a:pt x="145094" y="193544"/>
                  </a:lnTo>
                  <a:lnTo>
                    <a:pt x="66636" y="250120"/>
                  </a:lnTo>
                  <a:lnTo>
                    <a:pt x="2150" y="296421"/>
                  </a:lnTo>
                  <a:lnTo>
                    <a:pt x="2408" y="295002"/>
                  </a:lnTo>
                  <a:lnTo>
                    <a:pt x="72397" y="407508"/>
                  </a:lnTo>
                  <a:lnTo>
                    <a:pt x="71193" y="407294"/>
                  </a:lnTo>
                  <a:lnTo>
                    <a:pt x="130864" y="365077"/>
                  </a:lnTo>
                  <a:lnTo>
                    <a:pt x="147243" y="353641"/>
                  </a:lnTo>
                  <a:lnTo>
                    <a:pt x="151542" y="350718"/>
                  </a:lnTo>
                  <a:cubicBezTo>
                    <a:pt x="152015" y="350374"/>
                    <a:pt x="152488" y="350073"/>
                    <a:pt x="153004" y="3498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56"/>
            <p:cNvSpPr/>
            <p:nvPr/>
          </p:nvSpPr>
          <p:spPr>
            <a:xfrm>
              <a:off x="7890742" y="5402255"/>
              <a:ext cx="82230" cy="90539"/>
            </a:xfrm>
            <a:custGeom>
              <a:avLst/>
              <a:gdLst/>
              <a:ahLst/>
              <a:cxnLst/>
              <a:rect l="l" t="t" r="r" b="b"/>
              <a:pathLst>
                <a:path w="82230" h="90539" extrusionOk="0">
                  <a:moveTo>
                    <a:pt x="161" y="90538"/>
                  </a:moveTo>
                  <a:cubicBezTo>
                    <a:pt x="-54" y="88819"/>
                    <a:pt x="-54" y="87099"/>
                    <a:pt x="161" y="85379"/>
                  </a:cubicBezTo>
                  <a:cubicBezTo>
                    <a:pt x="634" y="80650"/>
                    <a:pt x="1494" y="76007"/>
                    <a:pt x="2698" y="71407"/>
                  </a:cubicBezTo>
                  <a:cubicBezTo>
                    <a:pt x="10823" y="40540"/>
                    <a:pt x="33479" y="15563"/>
                    <a:pt x="63444" y="4514"/>
                  </a:cubicBezTo>
                  <a:cubicBezTo>
                    <a:pt x="67872" y="2837"/>
                    <a:pt x="72428" y="1548"/>
                    <a:pt x="77072" y="645"/>
                  </a:cubicBezTo>
                  <a:cubicBezTo>
                    <a:pt x="78748" y="215"/>
                    <a:pt x="80511" y="0"/>
                    <a:pt x="82230" y="0"/>
                  </a:cubicBezTo>
                  <a:cubicBezTo>
                    <a:pt x="82230" y="430"/>
                    <a:pt x="75008" y="1548"/>
                    <a:pt x="64045" y="5976"/>
                  </a:cubicBezTo>
                  <a:cubicBezTo>
                    <a:pt x="35070" y="17583"/>
                    <a:pt x="13016" y="41873"/>
                    <a:pt x="4245" y="71837"/>
                  </a:cubicBezTo>
                  <a:cubicBezTo>
                    <a:pt x="1107" y="83187"/>
                    <a:pt x="591" y="90624"/>
                    <a:pt x="161" y="90538"/>
                  </a:cubicBezTo>
                  <a:lnTo>
                    <a:pt x="161" y="9053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56"/>
            <p:cNvSpPr/>
            <p:nvPr/>
          </p:nvSpPr>
          <p:spPr>
            <a:xfrm>
              <a:off x="7839099" y="5522500"/>
              <a:ext cx="153004" cy="409357"/>
            </a:xfrm>
            <a:custGeom>
              <a:avLst/>
              <a:gdLst/>
              <a:ahLst/>
              <a:cxnLst/>
              <a:rect l="l" t="t" r="r" b="b"/>
              <a:pathLst>
                <a:path w="153004" h="409357" extrusionOk="0">
                  <a:moveTo>
                    <a:pt x="153004" y="349815"/>
                  </a:moveTo>
                  <a:cubicBezTo>
                    <a:pt x="152574" y="350202"/>
                    <a:pt x="152101" y="350589"/>
                    <a:pt x="151628" y="350933"/>
                  </a:cubicBezTo>
                  <a:lnTo>
                    <a:pt x="147329" y="354071"/>
                  </a:lnTo>
                  <a:lnTo>
                    <a:pt x="131208" y="365851"/>
                  </a:lnTo>
                  <a:lnTo>
                    <a:pt x="71966" y="408841"/>
                  </a:lnTo>
                  <a:lnTo>
                    <a:pt x="71279" y="409357"/>
                  </a:lnTo>
                  <a:lnTo>
                    <a:pt x="70806" y="408583"/>
                  </a:lnTo>
                  <a:lnTo>
                    <a:pt x="559" y="296120"/>
                  </a:lnTo>
                  <a:lnTo>
                    <a:pt x="0" y="295260"/>
                  </a:lnTo>
                  <a:lnTo>
                    <a:pt x="817" y="294701"/>
                  </a:lnTo>
                  <a:lnTo>
                    <a:pt x="65303" y="248314"/>
                  </a:lnTo>
                  <a:lnTo>
                    <a:pt x="143847" y="191825"/>
                  </a:lnTo>
                  <a:lnTo>
                    <a:pt x="143503" y="193157"/>
                  </a:lnTo>
                  <a:lnTo>
                    <a:pt x="75191" y="54598"/>
                  </a:lnTo>
                  <a:lnTo>
                    <a:pt x="55630" y="14488"/>
                  </a:lnTo>
                  <a:lnTo>
                    <a:pt x="50471" y="3783"/>
                  </a:lnTo>
                  <a:cubicBezTo>
                    <a:pt x="49955" y="2622"/>
                    <a:pt x="49525" y="1677"/>
                    <a:pt x="49182" y="989"/>
                  </a:cubicBezTo>
                  <a:lnTo>
                    <a:pt x="48795" y="0"/>
                  </a:lnTo>
                  <a:cubicBezTo>
                    <a:pt x="49009" y="301"/>
                    <a:pt x="49182" y="602"/>
                    <a:pt x="49353" y="903"/>
                  </a:cubicBezTo>
                  <a:lnTo>
                    <a:pt x="50815" y="3611"/>
                  </a:lnTo>
                  <a:lnTo>
                    <a:pt x="56232" y="14187"/>
                  </a:lnTo>
                  <a:cubicBezTo>
                    <a:pt x="61004" y="23559"/>
                    <a:pt x="67796" y="37058"/>
                    <a:pt x="76351" y="53996"/>
                  </a:cubicBezTo>
                  <a:lnTo>
                    <a:pt x="145438" y="192211"/>
                  </a:lnTo>
                  <a:lnTo>
                    <a:pt x="145825" y="193028"/>
                  </a:lnTo>
                  <a:lnTo>
                    <a:pt x="145094" y="193544"/>
                  </a:lnTo>
                  <a:lnTo>
                    <a:pt x="66636" y="250120"/>
                  </a:lnTo>
                  <a:lnTo>
                    <a:pt x="2150" y="296421"/>
                  </a:lnTo>
                  <a:lnTo>
                    <a:pt x="2408" y="295002"/>
                  </a:lnTo>
                  <a:lnTo>
                    <a:pt x="72397" y="407508"/>
                  </a:lnTo>
                  <a:lnTo>
                    <a:pt x="71193" y="407294"/>
                  </a:lnTo>
                  <a:lnTo>
                    <a:pt x="130864" y="365077"/>
                  </a:lnTo>
                  <a:lnTo>
                    <a:pt x="147243" y="353641"/>
                  </a:lnTo>
                  <a:lnTo>
                    <a:pt x="151542" y="350718"/>
                  </a:lnTo>
                  <a:cubicBezTo>
                    <a:pt x="152015" y="350374"/>
                    <a:pt x="152488" y="350073"/>
                    <a:pt x="153004" y="3498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56"/>
            <p:cNvSpPr/>
            <p:nvPr/>
          </p:nvSpPr>
          <p:spPr>
            <a:xfrm>
              <a:off x="7689620" y="5446922"/>
              <a:ext cx="126135" cy="60874"/>
            </a:xfrm>
            <a:custGeom>
              <a:avLst/>
              <a:gdLst/>
              <a:ahLst/>
              <a:cxnLst/>
              <a:rect l="l" t="t" r="r" b="b"/>
              <a:pathLst>
                <a:path w="126135" h="60874" extrusionOk="0">
                  <a:moveTo>
                    <a:pt x="126135" y="10232"/>
                  </a:moveTo>
                  <a:lnTo>
                    <a:pt x="102318" y="9501"/>
                  </a:lnTo>
                  <a:lnTo>
                    <a:pt x="107305" y="33576"/>
                  </a:lnTo>
                  <a:lnTo>
                    <a:pt x="0" y="60875"/>
                  </a:lnTo>
                  <a:lnTo>
                    <a:pt x="100641" y="24591"/>
                  </a:lnTo>
                  <a:lnTo>
                    <a:pt x="97073" y="0"/>
                  </a:lnTo>
                  <a:lnTo>
                    <a:pt x="126135" y="1023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56"/>
            <p:cNvSpPr/>
            <p:nvPr/>
          </p:nvSpPr>
          <p:spPr>
            <a:xfrm>
              <a:off x="7587657" y="5869650"/>
              <a:ext cx="29609" cy="352738"/>
            </a:xfrm>
            <a:custGeom>
              <a:avLst/>
              <a:gdLst/>
              <a:ahLst/>
              <a:cxnLst/>
              <a:rect l="l" t="t" r="r" b="b"/>
              <a:pathLst>
                <a:path w="29609" h="352738" extrusionOk="0">
                  <a:moveTo>
                    <a:pt x="18432" y="352738"/>
                  </a:moveTo>
                  <a:cubicBezTo>
                    <a:pt x="18346" y="351620"/>
                    <a:pt x="18346" y="350546"/>
                    <a:pt x="18432" y="349428"/>
                  </a:cubicBezTo>
                  <a:cubicBezTo>
                    <a:pt x="18432" y="347064"/>
                    <a:pt x="18690" y="343925"/>
                    <a:pt x="18819" y="339927"/>
                  </a:cubicBezTo>
                  <a:cubicBezTo>
                    <a:pt x="19249" y="331329"/>
                    <a:pt x="19851" y="319506"/>
                    <a:pt x="20625" y="304760"/>
                  </a:cubicBezTo>
                  <a:cubicBezTo>
                    <a:pt x="22345" y="274667"/>
                    <a:pt x="24709" y="233310"/>
                    <a:pt x="27374" y="186622"/>
                  </a:cubicBezTo>
                  <a:lnTo>
                    <a:pt x="27633" y="187396"/>
                  </a:lnTo>
                  <a:cubicBezTo>
                    <a:pt x="23505" y="181721"/>
                    <a:pt x="20195" y="175531"/>
                    <a:pt x="17701" y="168953"/>
                  </a:cubicBezTo>
                  <a:cubicBezTo>
                    <a:pt x="11511" y="151800"/>
                    <a:pt x="7298" y="134002"/>
                    <a:pt x="5148" y="115903"/>
                  </a:cubicBezTo>
                  <a:cubicBezTo>
                    <a:pt x="2870" y="98706"/>
                    <a:pt x="1666" y="82671"/>
                    <a:pt x="849" y="67968"/>
                  </a:cubicBezTo>
                  <a:cubicBezTo>
                    <a:pt x="-527" y="38606"/>
                    <a:pt x="-11" y="15004"/>
                    <a:pt x="849" y="473"/>
                  </a:cubicBezTo>
                  <a:lnTo>
                    <a:pt x="849" y="0"/>
                  </a:lnTo>
                  <a:lnTo>
                    <a:pt x="1322" y="0"/>
                  </a:lnTo>
                  <a:lnTo>
                    <a:pt x="14219" y="687"/>
                  </a:lnTo>
                  <a:lnTo>
                    <a:pt x="17487" y="946"/>
                  </a:lnTo>
                  <a:lnTo>
                    <a:pt x="14219" y="946"/>
                  </a:lnTo>
                  <a:lnTo>
                    <a:pt x="1322" y="687"/>
                  </a:lnTo>
                  <a:lnTo>
                    <a:pt x="1795" y="258"/>
                  </a:lnTo>
                  <a:cubicBezTo>
                    <a:pt x="1494" y="14746"/>
                    <a:pt x="1322" y="38347"/>
                    <a:pt x="2913" y="67624"/>
                  </a:cubicBezTo>
                  <a:cubicBezTo>
                    <a:pt x="3729" y="82284"/>
                    <a:pt x="5019" y="98362"/>
                    <a:pt x="7212" y="115344"/>
                  </a:cubicBezTo>
                  <a:cubicBezTo>
                    <a:pt x="9361" y="133400"/>
                    <a:pt x="13574" y="151112"/>
                    <a:pt x="19765" y="168222"/>
                  </a:cubicBezTo>
                  <a:cubicBezTo>
                    <a:pt x="22173" y="174585"/>
                    <a:pt x="25354" y="180603"/>
                    <a:pt x="29352" y="186106"/>
                  </a:cubicBezTo>
                  <a:lnTo>
                    <a:pt x="29610" y="186451"/>
                  </a:lnTo>
                  <a:lnTo>
                    <a:pt x="29610" y="186880"/>
                  </a:lnTo>
                  <a:cubicBezTo>
                    <a:pt x="26644" y="233525"/>
                    <a:pt x="24021" y="274925"/>
                    <a:pt x="22130" y="304933"/>
                  </a:cubicBezTo>
                  <a:cubicBezTo>
                    <a:pt x="21055" y="319679"/>
                    <a:pt x="20238" y="331587"/>
                    <a:pt x="19636" y="340056"/>
                  </a:cubicBezTo>
                  <a:cubicBezTo>
                    <a:pt x="19335" y="344054"/>
                    <a:pt x="19077" y="347192"/>
                    <a:pt x="18862" y="349557"/>
                  </a:cubicBezTo>
                  <a:cubicBezTo>
                    <a:pt x="18776" y="350632"/>
                    <a:pt x="18648" y="351706"/>
                    <a:pt x="18432" y="352738"/>
                  </a:cubicBezTo>
                  <a:lnTo>
                    <a:pt x="18432" y="35273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56"/>
            <p:cNvSpPr/>
            <p:nvPr/>
          </p:nvSpPr>
          <p:spPr>
            <a:xfrm>
              <a:off x="7867043" y="5324899"/>
              <a:ext cx="38006" cy="117638"/>
            </a:xfrm>
            <a:custGeom>
              <a:avLst/>
              <a:gdLst/>
              <a:ahLst/>
              <a:cxnLst/>
              <a:rect l="l" t="t" r="r" b="b"/>
              <a:pathLst>
                <a:path w="38006" h="117638" extrusionOk="0">
                  <a:moveTo>
                    <a:pt x="5804" y="117638"/>
                  </a:moveTo>
                  <a:lnTo>
                    <a:pt x="0" y="115188"/>
                  </a:lnTo>
                  <a:cubicBezTo>
                    <a:pt x="0" y="114887"/>
                    <a:pt x="12897" y="83718"/>
                    <a:pt x="25794" y="50702"/>
                  </a:cubicBezTo>
                  <a:cubicBezTo>
                    <a:pt x="30868" y="37590"/>
                    <a:pt x="32673" y="26670"/>
                    <a:pt x="31211" y="18201"/>
                  </a:cubicBezTo>
                  <a:cubicBezTo>
                    <a:pt x="29836" y="10935"/>
                    <a:pt x="23344" y="5733"/>
                    <a:pt x="15950" y="5948"/>
                  </a:cubicBezTo>
                  <a:lnTo>
                    <a:pt x="11995" y="273"/>
                  </a:lnTo>
                  <a:cubicBezTo>
                    <a:pt x="23559" y="-1532"/>
                    <a:pt x="34608" y="5776"/>
                    <a:pt x="37445" y="17126"/>
                  </a:cubicBezTo>
                  <a:cubicBezTo>
                    <a:pt x="39079" y="26713"/>
                    <a:pt x="37144" y="38621"/>
                    <a:pt x="31684" y="52980"/>
                  </a:cubicBezTo>
                  <a:cubicBezTo>
                    <a:pt x="18959" y="86083"/>
                    <a:pt x="5933" y="117294"/>
                    <a:pt x="5804" y="11763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56"/>
            <p:cNvSpPr/>
            <p:nvPr/>
          </p:nvSpPr>
          <p:spPr>
            <a:xfrm>
              <a:off x="7808146" y="5435941"/>
              <a:ext cx="87435" cy="79422"/>
            </a:xfrm>
            <a:custGeom>
              <a:avLst/>
              <a:gdLst/>
              <a:ahLst/>
              <a:cxnLst/>
              <a:rect l="l" t="t" r="r" b="b"/>
              <a:pathLst>
                <a:path w="87435" h="79422" extrusionOk="0">
                  <a:moveTo>
                    <a:pt x="74116" y="79423"/>
                  </a:moveTo>
                  <a:lnTo>
                    <a:pt x="66077" y="76327"/>
                  </a:lnTo>
                  <a:cubicBezTo>
                    <a:pt x="72654" y="59389"/>
                    <a:pt x="81639" y="29382"/>
                    <a:pt x="77770" y="20955"/>
                  </a:cubicBezTo>
                  <a:cubicBezTo>
                    <a:pt x="73987" y="14851"/>
                    <a:pt x="67710" y="10680"/>
                    <a:pt x="60574" y="9563"/>
                  </a:cubicBezTo>
                  <a:cubicBezTo>
                    <a:pt x="51846" y="7241"/>
                    <a:pt x="42561" y="9176"/>
                    <a:pt x="35424" y="14722"/>
                  </a:cubicBezTo>
                  <a:cubicBezTo>
                    <a:pt x="26224" y="22503"/>
                    <a:pt x="12381" y="49931"/>
                    <a:pt x="7824" y="59819"/>
                  </a:cubicBezTo>
                  <a:lnTo>
                    <a:pt x="0" y="56208"/>
                  </a:lnTo>
                  <a:cubicBezTo>
                    <a:pt x="688" y="54703"/>
                    <a:pt x="17196" y="18720"/>
                    <a:pt x="30093" y="8144"/>
                  </a:cubicBezTo>
                  <a:cubicBezTo>
                    <a:pt x="39251" y="836"/>
                    <a:pt x="51331" y="-1744"/>
                    <a:pt x="62680" y="1180"/>
                  </a:cubicBezTo>
                  <a:cubicBezTo>
                    <a:pt x="72439" y="2813"/>
                    <a:pt x="80951" y="8746"/>
                    <a:pt x="85852" y="17387"/>
                  </a:cubicBezTo>
                  <a:cubicBezTo>
                    <a:pt x="92301" y="31574"/>
                    <a:pt x="77168" y="71555"/>
                    <a:pt x="74116" y="7942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56"/>
            <p:cNvSpPr/>
            <p:nvPr/>
          </p:nvSpPr>
          <p:spPr>
            <a:xfrm>
              <a:off x="7766660" y="5510764"/>
              <a:ext cx="114785" cy="135420"/>
            </a:xfrm>
            <a:custGeom>
              <a:avLst/>
              <a:gdLst/>
              <a:ahLst/>
              <a:cxnLst/>
              <a:rect l="l" t="t" r="r" b="b"/>
              <a:pathLst>
                <a:path w="114785" h="135420" extrusionOk="0">
                  <a:moveTo>
                    <a:pt x="28976" y="135420"/>
                  </a:moveTo>
                  <a:cubicBezTo>
                    <a:pt x="19045" y="135420"/>
                    <a:pt x="9329" y="130133"/>
                    <a:pt x="0" y="119600"/>
                  </a:cubicBezTo>
                  <a:lnTo>
                    <a:pt x="3181" y="116720"/>
                  </a:lnTo>
                  <a:cubicBezTo>
                    <a:pt x="13499" y="128327"/>
                    <a:pt x="24075" y="132927"/>
                    <a:pt x="34608" y="130477"/>
                  </a:cubicBezTo>
                  <a:cubicBezTo>
                    <a:pt x="77598" y="120374"/>
                    <a:pt x="110142" y="1204"/>
                    <a:pt x="110486" y="0"/>
                  </a:cubicBezTo>
                  <a:lnTo>
                    <a:pt x="114785" y="1118"/>
                  </a:lnTo>
                  <a:cubicBezTo>
                    <a:pt x="113452" y="6148"/>
                    <a:pt x="81123" y="123985"/>
                    <a:pt x="35769" y="134647"/>
                  </a:cubicBezTo>
                  <a:cubicBezTo>
                    <a:pt x="33533" y="135163"/>
                    <a:pt x="31254" y="135420"/>
                    <a:pt x="28976" y="135420"/>
                  </a:cubicBezTo>
                  <a:lnTo>
                    <a:pt x="28976" y="13542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56"/>
            <p:cNvSpPr/>
            <p:nvPr/>
          </p:nvSpPr>
          <p:spPr>
            <a:xfrm>
              <a:off x="7756094" y="5617495"/>
              <a:ext cx="20421" cy="19302"/>
            </a:xfrm>
            <a:custGeom>
              <a:avLst/>
              <a:gdLst/>
              <a:ahLst/>
              <a:cxnLst/>
              <a:rect l="l" t="t" r="r" b="b"/>
              <a:pathLst>
                <a:path w="20421" h="19302" extrusionOk="0">
                  <a:moveTo>
                    <a:pt x="18821" y="17813"/>
                  </a:moveTo>
                  <a:lnTo>
                    <a:pt x="18821" y="17813"/>
                  </a:lnTo>
                  <a:cubicBezTo>
                    <a:pt x="17015" y="19618"/>
                    <a:pt x="14177" y="19790"/>
                    <a:pt x="12114" y="18286"/>
                  </a:cubicBezTo>
                  <a:lnTo>
                    <a:pt x="2785" y="11364"/>
                  </a:lnTo>
                  <a:cubicBezTo>
                    <a:pt x="-52" y="9515"/>
                    <a:pt x="-869" y="5689"/>
                    <a:pt x="1022" y="2852"/>
                  </a:cubicBezTo>
                  <a:cubicBezTo>
                    <a:pt x="1022" y="2852"/>
                    <a:pt x="1022" y="2809"/>
                    <a:pt x="1065" y="2766"/>
                  </a:cubicBezTo>
                  <a:lnTo>
                    <a:pt x="1065" y="2766"/>
                  </a:lnTo>
                  <a:cubicBezTo>
                    <a:pt x="2914" y="-71"/>
                    <a:pt x="6740" y="-845"/>
                    <a:pt x="9577" y="1003"/>
                  </a:cubicBezTo>
                  <a:cubicBezTo>
                    <a:pt x="9921" y="1218"/>
                    <a:pt x="10265" y="1519"/>
                    <a:pt x="10566" y="1820"/>
                  </a:cubicBezTo>
                  <a:lnTo>
                    <a:pt x="18907" y="10418"/>
                  </a:lnTo>
                  <a:cubicBezTo>
                    <a:pt x="20927" y="12439"/>
                    <a:pt x="20927" y="15706"/>
                    <a:pt x="18907" y="17727"/>
                  </a:cubicBezTo>
                  <a:lnTo>
                    <a:pt x="18821" y="17813"/>
                  </a:lnTo>
                  <a:lnTo>
                    <a:pt x="18821" y="1781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56"/>
            <p:cNvSpPr/>
            <p:nvPr/>
          </p:nvSpPr>
          <p:spPr>
            <a:xfrm>
              <a:off x="7776901" y="5493223"/>
              <a:ext cx="45689" cy="156924"/>
            </a:xfrm>
            <a:custGeom>
              <a:avLst/>
              <a:gdLst/>
              <a:ahLst/>
              <a:cxnLst/>
              <a:rect l="l" t="t" r="r" b="b"/>
              <a:pathLst>
                <a:path w="45689" h="156924" extrusionOk="0">
                  <a:moveTo>
                    <a:pt x="36962" y="156916"/>
                  </a:moveTo>
                  <a:cubicBezTo>
                    <a:pt x="23721" y="156916"/>
                    <a:pt x="13876" y="152617"/>
                    <a:pt x="7686" y="144019"/>
                  </a:cubicBezTo>
                  <a:cubicBezTo>
                    <a:pt x="-18667" y="107047"/>
                    <a:pt x="31030" y="4385"/>
                    <a:pt x="33179" y="0"/>
                  </a:cubicBezTo>
                  <a:lnTo>
                    <a:pt x="37048" y="1892"/>
                  </a:lnTo>
                  <a:cubicBezTo>
                    <a:pt x="36533" y="2923"/>
                    <a:pt x="-13680" y="106617"/>
                    <a:pt x="11254" y="141525"/>
                  </a:cubicBezTo>
                  <a:cubicBezTo>
                    <a:pt x="17746" y="150596"/>
                    <a:pt x="29138" y="154423"/>
                    <a:pt x="45131" y="152230"/>
                  </a:cubicBezTo>
                  <a:lnTo>
                    <a:pt x="45690" y="156529"/>
                  </a:lnTo>
                  <a:cubicBezTo>
                    <a:pt x="42809" y="156830"/>
                    <a:pt x="39886" y="156959"/>
                    <a:pt x="36962" y="1569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56"/>
            <p:cNvSpPr/>
            <p:nvPr/>
          </p:nvSpPr>
          <p:spPr>
            <a:xfrm>
              <a:off x="7813075" y="5641223"/>
              <a:ext cx="23290" cy="12331"/>
            </a:xfrm>
            <a:custGeom>
              <a:avLst/>
              <a:gdLst/>
              <a:ahLst/>
              <a:cxnLst/>
              <a:rect l="l" t="t" r="r" b="b"/>
              <a:pathLst>
                <a:path w="23290" h="12331" extrusionOk="0">
                  <a:moveTo>
                    <a:pt x="15" y="6552"/>
                  </a:moveTo>
                  <a:lnTo>
                    <a:pt x="15" y="6552"/>
                  </a:lnTo>
                  <a:cubicBezTo>
                    <a:pt x="187" y="9089"/>
                    <a:pt x="2165" y="11109"/>
                    <a:pt x="4701" y="11324"/>
                  </a:cubicBezTo>
                  <a:lnTo>
                    <a:pt x="16265" y="12270"/>
                  </a:lnTo>
                  <a:cubicBezTo>
                    <a:pt x="19619" y="12743"/>
                    <a:pt x="22757" y="10421"/>
                    <a:pt x="23230" y="7068"/>
                  </a:cubicBezTo>
                  <a:lnTo>
                    <a:pt x="23230" y="6982"/>
                  </a:lnTo>
                  <a:lnTo>
                    <a:pt x="23230" y="6982"/>
                  </a:lnTo>
                  <a:cubicBezTo>
                    <a:pt x="23703" y="3629"/>
                    <a:pt x="21338" y="534"/>
                    <a:pt x="17985" y="60"/>
                  </a:cubicBezTo>
                  <a:cubicBezTo>
                    <a:pt x="17598" y="18"/>
                    <a:pt x="17168" y="-25"/>
                    <a:pt x="16739" y="18"/>
                  </a:cubicBezTo>
                  <a:lnTo>
                    <a:pt x="4701" y="1050"/>
                  </a:lnTo>
                  <a:cubicBezTo>
                    <a:pt x="1906" y="1264"/>
                    <a:pt x="-200" y="3758"/>
                    <a:pt x="15" y="6552"/>
                  </a:cubicBezTo>
                  <a:lnTo>
                    <a:pt x="15" y="655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56"/>
            <p:cNvSpPr/>
            <p:nvPr/>
          </p:nvSpPr>
          <p:spPr>
            <a:xfrm rot="-1359176">
              <a:off x="7572560" y="5513394"/>
              <a:ext cx="67297" cy="67297"/>
            </a:xfrm>
            <a:custGeom>
              <a:avLst/>
              <a:gdLst/>
              <a:ahLst/>
              <a:cxnLst/>
              <a:rect l="l" t="t" r="r" b="b"/>
              <a:pathLst>
                <a:path w="67323" h="67323" extrusionOk="0">
                  <a:moveTo>
                    <a:pt x="67323" y="33662"/>
                  </a:moveTo>
                  <a:cubicBezTo>
                    <a:pt x="67323" y="52253"/>
                    <a:pt x="52252" y="67324"/>
                    <a:pt x="33662" y="67324"/>
                  </a:cubicBezTo>
                  <a:cubicBezTo>
                    <a:pt x="15071" y="67324"/>
                    <a:pt x="0" y="52253"/>
                    <a:pt x="0" y="33662"/>
                  </a:cubicBezTo>
                  <a:cubicBezTo>
                    <a:pt x="0" y="15071"/>
                    <a:pt x="15071" y="0"/>
                    <a:pt x="33662" y="0"/>
                  </a:cubicBezTo>
                  <a:cubicBezTo>
                    <a:pt x="52252" y="0"/>
                    <a:pt x="67323" y="15071"/>
                    <a:pt x="67323" y="336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56"/>
            <p:cNvSpPr/>
            <p:nvPr/>
          </p:nvSpPr>
          <p:spPr>
            <a:xfrm rot="-1359176">
              <a:off x="7572560" y="5513394"/>
              <a:ext cx="67297" cy="67297"/>
            </a:xfrm>
            <a:custGeom>
              <a:avLst/>
              <a:gdLst/>
              <a:ahLst/>
              <a:cxnLst/>
              <a:rect l="l" t="t" r="r" b="b"/>
              <a:pathLst>
                <a:path w="67323" h="67323" extrusionOk="0">
                  <a:moveTo>
                    <a:pt x="67323" y="33662"/>
                  </a:moveTo>
                  <a:cubicBezTo>
                    <a:pt x="67323" y="52253"/>
                    <a:pt x="52252" y="67324"/>
                    <a:pt x="33662" y="67324"/>
                  </a:cubicBezTo>
                  <a:cubicBezTo>
                    <a:pt x="15071" y="67324"/>
                    <a:pt x="0" y="52253"/>
                    <a:pt x="0" y="33662"/>
                  </a:cubicBezTo>
                  <a:cubicBezTo>
                    <a:pt x="0" y="15071"/>
                    <a:pt x="15071" y="0"/>
                    <a:pt x="33662" y="0"/>
                  </a:cubicBezTo>
                  <a:cubicBezTo>
                    <a:pt x="52252" y="0"/>
                    <a:pt x="67323" y="15071"/>
                    <a:pt x="67323" y="336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56"/>
            <p:cNvSpPr/>
            <p:nvPr/>
          </p:nvSpPr>
          <p:spPr>
            <a:xfrm>
              <a:off x="7581370" y="5522156"/>
              <a:ext cx="49783" cy="49783"/>
            </a:xfrm>
            <a:custGeom>
              <a:avLst/>
              <a:gdLst/>
              <a:ahLst/>
              <a:cxnLst/>
              <a:rect l="l" t="t" r="r" b="b"/>
              <a:pathLst>
                <a:path w="49783" h="49783" extrusionOk="0">
                  <a:moveTo>
                    <a:pt x="49783" y="24892"/>
                  </a:moveTo>
                  <a:cubicBezTo>
                    <a:pt x="49783" y="38649"/>
                    <a:pt x="38649" y="49783"/>
                    <a:pt x="24892" y="49783"/>
                  </a:cubicBezTo>
                  <a:cubicBezTo>
                    <a:pt x="11134" y="49783"/>
                    <a:pt x="0" y="38649"/>
                    <a:pt x="0" y="24892"/>
                  </a:cubicBezTo>
                  <a:cubicBezTo>
                    <a:pt x="0" y="11135"/>
                    <a:pt x="11134" y="0"/>
                    <a:pt x="24892" y="0"/>
                  </a:cubicBezTo>
                  <a:cubicBezTo>
                    <a:pt x="38649" y="0"/>
                    <a:pt x="49740" y="11092"/>
                    <a:pt x="49783" y="24806"/>
                  </a:cubicBezTo>
                  <a:lnTo>
                    <a:pt x="49783" y="24892"/>
                  </a:lnTo>
                  <a:lnTo>
                    <a:pt x="49783" y="2489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56"/>
            <p:cNvSpPr/>
            <p:nvPr/>
          </p:nvSpPr>
          <p:spPr>
            <a:xfrm>
              <a:off x="7614516" y="5341251"/>
              <a:ext cx="106831" cy="175444"/>
            </a:xfrm>
            <a:custGeom>
              <a:avLst/>
              <a:gdLst/>
              <a:ahLst/>
              <a:cxnLst/>
              <a:rect l="l" t="t" r="r" b="b"/>
              <a:pathLst>
                <a:path w="106831" h="175444" extrusionOk="0">
                  <a:moveTo>
                    <a:pt x="5589" y="175445"/>
                  </a:moveTo>
                  <a:lnTo>
                    <a:pt x="0" y="172564"/>
                  </a:lnTo>
                  <a:cubicBezTo>
                    <a:pt x="2838" y="167062"/>
                    <a:pt x="69387" y="37617"/>
                    <a:pt x="73385" y="31770"/>
                  </a:cubicBezTo>
                  <a:cubicBezTo>
                    <a:pt x="74073" y="30738"/>
                    <a:pt x="74933" y="29277"/>
                    <a:pt x="75879" y="27686"/>
                  </a:cubicBezTo>
                  <a:cubicBezTo>
                    <a:pt x="77899" y="24204"/>
                    <a:pt x="80092" y="20850"/>
                    <a:pt x="82542" y="17669"/>
                  </a:cubicBezTo>
                  <a:cubicBezTo>
                    <a:pt x="89249" y="9372"/>
                    <a:pt x="97245" y="1719"/>
                    <a:pt x="106832" y="0"/>
                  </a:cubicBezTo>
                  <a:lnTo>
                    <a:pt x="101243" y="9028"/>
                  </a:lnTo>
                  <a:cubicBezTo>
                    <a:pt x="96127" y="11006"/>
                    <a:pt x="93419" y="14230"/>
                    <a:pt x="87443" y="21624"/>
                  </a:cubicBezTo>
                  <a:cubicBezTo>
                    <a:pt x="85208" y="24591"/>
                    <a:pt x="83144" y="27729"/>
                    <a:pt x="81296" y="30953"/>
                  </a:cubicBezTo>
                  <a:cubicBezTo>
                    <a:pt x="80264" y="32673"/>
                    <a:pt x="79361" y="34177"/>
                    <a:pt x="78587" y="35252"/>
                  </a:cubicBezTo>
                  <a:cubicBezTo>
                    <a:pt x="75277" y="39895"/>
                    <a:pt x="24849" y="138000"/>
                    <a:pt x="5589" y="175445"/>
                  </a:cubicBezTo>
                  <a:lnTo>
                    <a:pt x="5589" y="17544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61"/>
          <p:cNvGrpSpPr/>
          <p:nvPr/>
        </p:nvGrpSpPr>
        <p:grpSpPr>
          <a:xfrm>
            <a:off x="3170186" y="1849434"/>
            <a:ext cx="1226581" cy="2917895"/>
            <a:chOff x="9948093" y="1828877"/>
            <a:chExt cx="714208" cy="1699019"/>
          </a:xfrm>
        </p:grpSpPr>
        <p:sp>
          <p:nvSpPr>
            <p:cNvPr id="717" name="Google Shape;717;p61"/>
            <p:cNvSpPr/>
            <p:nvPr/>
          </p:nvSpPr>
          <p:spPr>
            <a:xfrm>
              <a:off x="10351689" y="2351336"/>
              <a:ext cx="199606" cy="113698"/>
            </a:xfrm>
            <a:custGeom>
              <a:avLst/>
              <a:gdLst/>
              <a:ahLst/>
              <a:cxnLst/>
              <a:rect l="l" t="t" r="r" b="b"/>
              <a:pathLst>
                <a:path w="199606" h="113698" extrusionOk="0">
                  <a:moveTo>
                    <a:pt x="78501" y="0"/>
                  </a:moveTo>
                  <a:lnTo>
                    <a:pt x="87443" y="36284"/>
                  </a:lnTo>
                  <a:lnTo>
                    <a:pt x="199606" y="57779"/>
                  </a:lnTo>
                  <a:lnTo>
                    <a:pt x="199606" y="105671"/>
                  </a:lnTo>
                  <a:cubicBezTo>
                    <a:pt x="199606" y="105671"/>
                    <a:pt x="51116" y="118955"/>
                    <a:pt x="36671" y="111346"/>
                  </a:cubicBezTo>
                  <a:cubicBezTo>
                    <a:pt x="22227" y="103736"/>
                    <a:pt x="0" y="20807"/>
                    <a:pt x="0" y="20807"/>
                  </a:cubicBezTo>
                  <a:lnTo>
                    <a:pt x="78501" y="0"/>
                  </a:lnTo>
                  <a:lnTo>
                    <a:pt x="7850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61"/>
            <p:cNvSpPr/>
            <p:nvPr/>
          </p:nvSpPr>
          <p:spPr>
            <a:xfrm>
              <a:off x="10414541" y="2389469"/>
              <a:ext cx="22367" cy="24511"/>
            </a:xfrm>
            <a:custGeom>
              <a:avLst/>
              <a:gdLst/>
              <a:ahLst/>
              <a:cxnLst/>
              <a:rect l="l" t="t" r="r" b="b"/>
              <a:pathLst>
                <a:path w="22367" h="24511" extrusionOk="0">
                  <a:moveTo>
                    <a:pt x="22355" y="0"/>
                  </a:moveTo>
                  <a:cubicBezTo>
                    <a:pt x="22699" y="602"/>
                    <a:pt x="16078" y="4299"/>
                    <a:pt x="9974" y="11135"/>
                  </a:cubicBezTo>
                  <a:cubicBezTo>
                    <a:pt x="3869" y="17970"/>
                    <a:pt x="644" y="24763"/>
                    <a:pt x="0" y="24505"/>
                  </a:cubicBezTo>
                  <a:cubicBezTo>
                    <a:pt x="3224" y="13284"/>
                    <a:pt x="11478" y="4213"/>
                    <a:pt x="22355" y="0"/>
                  </a:cubicBezTo>
                  <a:lnTo>
                    <a:pt x="22355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61"/>
            <p:cNvSpPr/>
            <p:nvPr/>
          </p:nvSpPr>
          <p:spPr>
            <a:xfrm>
              <a:off x="10351689" y="2351336"/>
              <a:ext cx="199606" cy="113698"/>
            </a:xfrm>
            <a:custGeom>
              <a:avLst/>
              <a:gdLst/>
              <a:ahLst/>
              <a:cxnLst/>
              <a:rect l="l" t="t" r="r" b="b"/>
              <a:pathLst>
                <a:path w="199606" h="113698" extrusionOk="0">
                  <a:moveTo>
                    <a:pt x="78501" y="0"/>
                  </a:moveTo>
                  <a:lnTo>
                    <a:pt x="87443" y="36284"/>
                  </a:lnTo>
                  <a:lnTo>
                    <a:pt x="199606" y="57779"/>
                  </a:lnTo>
                  <a:lnTo>
                    <a:pt x="199606" y="105671"/>
                  </a:lnTo>
                  <a:cubicBezTo>
                    <a:pt x="199606" y="105671"/>
                    <a:pt x="51116" y="118955"/>
                    <a:pt x="36671" y="111346"/>
                  </a:cubicBezTo>
                  <a:cubicBezTo>
                    <a:pt x="22227" y="103736"/>
                    <a:pt x="0" y="20807"/>
                    <a:pt x="0" y="20807"/>
                  </a:cubicBezTo>
                  <a:lnTo>
                    <a:pt x="78501" y="0"/>
                  </a:lnTo>
                  <a:lnTo>
                    <a:pt x="7850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61"/>
            <p:cNvSpPr/>
            <p:nvPr/>
          </p:nvSpPr>
          <p:spPr>
            <a:xfrm>
              <a:off x="10103203" y="2108869"/>
              <a:ext cx="167104" cy="139031"/>
            </a:xfrm>
            <a:custGeom>
              <a:avLst/>
              <a:gdLst/>
              <a:ahLst/>
              <a:cxnLst/>
              <a:rect l="l" t="t" r="r" b="b"/>
              <a:pathLst>
                <a:path w="167104" h="139031" extrusionOk="0">
                  <a:moveTo>
                    <a:pt x="167104" y="6836"/>
                  </a:moveTo>
                  <a:lnTo>
                    <a:pt x="135764" y="0"/>
                  </a:lnTo>
                  <a:lnTo>
                    <a:pt x="23859" y="9200"/>
                  </a:lnTo>
                  <a:lnTo>
                    <a:pt x="0" y="19475"/>
                  </a:lnTo>
                  <a:lnTo>
                    <a:pt x="102146" y="139032"/>
                  </a:lnTo>
                  <a:lnTo>
                    <a:pt x="167104" y="6836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61"/>
            <p:cNvSpPr/>
            <p:nvPr/>
          </p:nvSpPr>
          <p:spPr>
            <a:xfrm>
              <a:off x="10201264" y="1900837"/>
              <a:ext cx="121400" cy="213835"/>
            </a:xfrm>
            <a:custGeom>
              <a:avLst/>
              <a:gdLst/>
              <a:ahLst/>
              <a:cxnLst/>
              <a:rect l="l" t="t" r="r" b="b"/>
              <a:pathLst>
                <a:path w="121400" h="213835" extrusionOk="0">
                  <a:moveTo>
                    <a:pt x="110272" y="89679"/>
                  </a:moveTo>
                  <a:cubicBezTo>
                    <a:pt x="106660" y="64357"/>
                    <a:pt x="103049" y="39036"/>
                    <a:pt x="99481" y="13714"/>
                  </a:cubicBezTo>
                  <a:lnTo>
                    <a:pt x="18572" y="0"/>
                  </a:lnTo>
                  <a:lnTo>
                    <a:pt x="0" y="205237"/>
                  </a:lnTo>
                  <a:lnTo>
                    <a:pt x="115559" y="213836"/>
                  </a:lnTo>
                  <a:lnTo>
                    <a:pt x="115559" y="213836"/>
                  </a:lnTo>
                  <a:cubicBezTo>
                    <a:pt x="119686" y="207430"/>
                    <a:pt x="121707" y="199950"/>
                    <a:pt x="121363" y="192340"/>
                  </a:cubicBezTo>
                  <a:cubicBezTo>
                    <a:pt x="119988" y="163494"/>
                    <a:pt x="111819" y="100641"/>
                    <a:pt x="110272" y="89679"/>
                  </a:cubicBezTo>
                  <a:lnTo>
                    <a:pt x="110272" y="8967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61"/>
            <p:cNvSpPr/>
            <p:nvPr/>
          </p:nvSpPr>
          <p:spPr>
            <a:xfrm>
              <a:off x="10063122" y="1828877"/>
              <a:ext cx="241798" cy="290094"/>
            </a:xfrm>
            <a:custGeom>
              <a:avLst/>
              <a:gdLst/>
              <a:ahLst/>
              <a:cxnLst/>
              <a:rect l="l" t="t" r="r" b="b"/>
              <a:pathLst>
                <a:path w="241798" h="290094" extrusionOk="0">
                  <a:moveTo>
                    <a:pt x="24217" y="108889"/>
                  </a:moveTo>
                  <a:cubicBezTo>
                    <a:pt x="27571" y="74841"/>
                    <a:pt x="44509" y="43543"/>
                    <a:pt x="71207" y="22134"/>
                  </a:cubicBezTo>
                  <a:cubicBezTo>
                    <a:pt x="95066" y="3734"/>
                    <a:pt x="122107" y="-1253"/>
                    <a:pt x="152201" y="252"/>
                  </a:cubicBezTo>
                  <a:cubicBezTo>
                    <a:pt x="166989" y="1026"/>
                    <a:pt x="183670" y="7990"/>
                    <a:pt x="196524" y="15384"/>
                  </a:cubicBezTo>
                  <a:cubicBezTo>
                    <a:pt x="214151" y="25573"/>
                    <a:pt x="221459" y="45951"/>
                    <a:pt x="229842" y="64480"/>
                  </a:cubicBezTo>
                  <a:cubicBezTo>
                    <a:pt x="246651" y="101581"/>
                    <a:pt x="244072" y="151622"/>
                    <a:pt x="232379" y="165422"/>
                  </a:cubicBezTo>
                  <a:lnTo>
                    <a:pt x="21208" y="290095"/>
                  </a:lnTo>
                  <a:cubicBezTo>
                    <a:pt x="-6048" y="275607"/>
                    <a:pt x="-2480" y="227242"/>
                    <a:pt x="6849" y="197837"/>
                  </a:cubicBezTo>
                  <a:cubicBezTo>
                    <a:pt x="15276" y="168775"/>
                    <a:pt x="21079" y="138983"/>
                    <a:pt x="24217" y="1088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61"/>
            <p:cNvSpPr/>
            <p:nvPr/>
          </p:nvSpPr>
          <p:spPr>
            <a:xfrm>
              <a:off x="10122092" y="1850849"/>
              <a:ext cx="174161" cy="300137"/>
            </a:xfrm>
            <a:custGeom>
              <a:avLst/>
              <a:gdLst/>
              <a:ahLst/>
              <a:cxnLst/>
              <a:rect l="l" t="t" r="r" b="b"/>
              <a:pathLst>
                <a:path w="174161" h="300137" extrusionOk="0">
                  <a:moveTo>
                    <a:pt x="16062" y="28235"/>
                  </a:moveTo>
                  <a:lnTo>
                    <a:pt x="113565" y="334"/>
                  </a:lnTo>
                  <a:cubicBezTo>
                    <a:pt x="144905" y="-3965"/>
                    <a:pt x="167046" y="34124"/>
                    <a:pt x="170012" y="65637"/>
                  </a:cubicBezTo>
                  <a:cubicBezTo>
                    <a:pt x="173322" y="100631"/>
                    <a:pt x="175944" y="143536"/>
                    <a:pt x="172634" y="169803"/>
                  </a:cubicBezTo>
                  <a:cubicBezTo>
                    <a:pt x="165928" y="222724"/>
                    <a:pt x="125774" y="230678"/>
                    <a:pt x="125774" y="230678"/>
                  </a:cubicBezTo>
                  <a:lnTo>
                    <a:pt x="125774" y="247100"/>
                  </a:lnTo>
                  <a:lnTo>
                    <a:pt x="126505" y="269842"/>
                  </a:lnTo>
                  <a:cubicBezTo>
                    <a:pt x="114597" y="312833"/>
                    <a:pt x="31238" y="305782"/>
                    <a:pt x="22382" y="275388"/>
                  </a:cubicBezTo>
                  <a:lnTo>
                    <a:pt x="27" y="47537"/>
                  </a:lnTo>
                  <a:cubicBezTo>
                    <a:pt x="-490" y="37908"/>
                    <a:pt x="6518" y="29481"/>
                    <a:pt x="16062" y="28235"/>
                  </a:cubicBezTo>
                  <a:lnTo>
                    <a:pt x="16062" y="28235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61"/>
            <p:cNvSpPr/>
            <p:nvPr/>
          </p:nvSpPr>
          <p:spPr>
            <a:xfrm>
              <a:off x="10266477" y="1961544"/>
              <a:ext cx="13459" cy="12983"/>
            </a:xfrm>
            <a:custGeom>
              <a:avLst/>
              <a:gdLst/>
              <a:ahLst/>
              <a:cxnLst/>
              <a:rect l="l" t="t" r="r" b="b"/>
              <a:pathLst>
                <a:path w="13459" h="12983" extrusionOk="0">
                  <a:moveTo>
                    <a:pt x="13417" y="5928"/>
                  </a:moveTo>
                  <a:cubicBezTo>
                    <a:pt x="13546" y="9582"/>
                    <a:pt x="10752" y="12721"/>
                    <a:pt x="7097" y="12936"/>
                  </a:cubicBezTo>
                  <a:cubicBezTo>
                    <a:pt x="3572" y="13366"/>
                    <a:pt x="391" y="10829"/>
                    <a:pt x="4" y="7347"/>
                  </a:cubicBezTo>
                  <a:lnTo>
                    <a:pt x="4" y="7089"/>
                  </a:lnTo>
                  <a:cubicBezTo>
                    <a:pt x="-125" y="3435"/>
                    <a:pt x="2626" y="296"/>
                    <a:pt x="6281" y="38"/>
                  </a:cubicBezTo>
                  <a:cubicBezTo>
                    <a:pt x="9848" y="-348"/>
                    <a:pt x="13073" y="2231"/>
                    <a:pt x="13460" y="5799"/>
                  </a:cubicBezTo>
                  <a:lnTo>
                    <a:pt x="13460" y="5928"/>
                  </a:lnTo>
                  <a:lnTo>
                    <a:pt x="13417" y="592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61"/>
            <p:cNvSpPr/>
            <p:nvPr/>
          </p:nvSpPr>
          <p:spPr>
            <a:xfrm>
              <a:off x="10256037" y="1940255"/>
              <a:ext cx="26934" cy="7524"/>
            </a:xfrm>
            <a:custGeom>
              <a:avLst/>
              <a:gdLst/>
              <a:ahLst/>
              <a:cxnLst/>
              <a:rect l="l" t="t" r="r" b="b"/>
              <a:pathLst>
                <a:path w="26934" h="7524" extrusionOk="0">
                  <a:moveTo>
                    <a:pt x="26824" y="6711"/>
                  </a:moveTo>
                  <a:cubicBezTo>
                    <a:pt x="26007" y="7614"/>
                    <a:pt x="20806" y="4003"/>
                    <a:pt x="13540" y="4218"/>
                  </a:cubicBezTo>
                  <a:cubicBezTo>
                    <a:pt x="6275" y="4433"/>
                    <a:pt x="1073" y="8259"/>
                    <a:pt x="256" y="7399"/>
                  </a:cubicBezTo>
                  <a:cubicBezTo>
                    <a:pt x="-561" y="6539"/>
                    <a:pt x="643" y="5422"/>
                    <a:pt x="2922" y="3659"/>
                  </a:cubicBezTo>
                  <a:cubicBezTo>
                    <a:pt x="5974" y="1380"/>
                    <a:pt x="9671" y="91"/>
                    <a:pt x="13497" y="5"/>
                  </a:cubicBezTo>
                  <a:cubicBezTo>
                    <a:pt x="17280" y="-81"/>
                    <a:pt x="21021" y="994"/>
                    <a:pt x="24159" y="3100"/>
                  </a:cubicBezTo>
                  <a:cubicBezTo>
                    <a:pt x="26438" y="4648"/>
                    <a:pt x="27254" y="6281"/>
                    <a:pt x="26824" y="67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61"/>
            <p:cNvSpPr/>
            <p:nvPr/>
          </p:nvSpPr>
          <p:spPr>
            <a:xfrm>
              <a:off x="10198635" y="1960899"/>
              <a:ext cx="13424" cy="12975"/>
            </a:xfrm>
            <a:custGeom>
              <a:avLst/>
              <a:gdLst/>
              <a:ahLst/>
              <a:cxnLst/>
              <a:rect l="l" t="t" r="r" b="b"/>
              <a:pathLst>
                <a:path w="13424" h="12975" extrusionOk="0">
                  <a:moveTo>
                    <a:pt x="13420" y="5886"/>
                  </a:moveTo>
                  <a:cubicBezTo>
                    <a:pt x="13549" y="9540"/>
                    <a:pt x="10798" y="12678"/>
                    <a:pt x="7144" y="12936"/>
                  </a:cubicBezTo>
                  <a:cubicBezTo>
                    <a:pt x="3618" y="13323"/>
                    <a:pt x="437" y="10787"/>
                    <a:pt x="8" y="7218"/>
                  </a:cubicBezTo>
                  <a:lnTo>
                    <a:pt x="8" y="7046"/>
                  </a:lnTo>
                  <a:cubicBezTo>
                    <a:pt x="-165" y="3392"/>
                    <a:pt x="2629" y="254"/>
                    <a:pt x="6284" y="39"/>
                  </a:cubicBezTo>
                  <a:cubicBezTo>
                    <a:pt x="9810" y="-348"/>
                    <a:pt x="13034" y="2189"/>
                    <a:pt x="13420" y="5757"/>
                  </a:cubicBezTo>
                  <a:lnTo>
                    <a:pt x="13420" y="588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61"/>
            <p:cNvSpPr/>
            <p:nvPr/>
          </p:nvSpPr>
          <p:spPr>
            <a:xfrm>
              <a:off x="10185059" y="1940512"/>
              <a:ext cx="26959" cy="7592"/>
            </a:xfrm>
            <a:custGeom>
              <a:avLst/>
              <a:gdLst/>
              <a:ahLst/>
              <a:cxnLst/>
              <a:rect l="l" t="t" r="r" b="b"/>
              <a:pathLst>
                <a:path w="26959" h="7592" extrusionOk="0">
                  <a:moveTo>
                    <a:pt x="26867" y="6711"/>
                  </a:moveTo>
                  <a:cubicBezTo>
                    <a:pt x="26050" y="7614"/>
                    <a:pt x="20806" y="4003"/>
                    <a:pt x="13540" y="4218"/>
                  </a:cubicBezTo>
                  <a:cubicBezTo>
                    <a:pt x="6275" y="4433"/>
                    <a:pt x="1073" y="8517"/>
                    <a:pt x="256" y="7399"/>
                  </a:cubicBezTo>
                  <a:cubicBezTo>
                    <a:pt x="-561" y="6281"/>
                    <a:pt x="643" y="5422"/>
                    <a:pt x="2922" y="3659"/>
                  </a:cubicBezTo>
                  <a:cubicBezTo>
                    <a:pt x="6017" y="1380"/>
                    <a:pt x="9714" y="91"/>
                    <a:pt x="13540" y="5"/>
                  </a:cubicBezTo>
                  <a:cubicBezTo>
                    <a:pt x="17323" y="-81"/>
                    <a:pt x="21021" y="994"/>
                    <a:pt x="24159" y="3100"/>
                  </a:cubicBezTo>
                  <a:cubicBezTo>
                    <a:pt x="26438" y="4734"/>
                    <a:pt x="27254" y="6281"/>
                    <a:pt x="26867" y="6711"/>
                  </a:cubicBezTo>
                  <a:lnTo>
                    <a:pt x="26867" y="67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61"/>
            <p:cNvSpPr/>
            <p:nvPr/>
          </p:nvSpPr>
          <p:spPr>
            <a:xfrm>
              <a:off x="10234129" y="1937760"/>
              <a:ext cx="23555" cy="60625"/>
            </a:xfrm>
            <a:custGeom>
              <a:avLst/>
              <a:gdLst/>
              <a:ahLst/>
              <a:cxnLst/>
              <a:rect l="l" t="t" r="r" b="b"/>
              <a:pathLst>
                <a:path w="23555" h="60625" extrusionOk="0">
                  <a:moveTo>
                    <a:pt x="5312" y="60407"/>
                  </a:moveTo>
                  <a:cubicBezTo>
                    <a:pt x="9095" y="59118"/>
                    <a:pt x="13007" y="58258"/>
                    <a:pt x="17005" y="57914"/>
                  </a:cubicBezTo>
                  <a:cubicBezTo>
                    <a:pt x="18853" y="57699"/>
                    <a:pt x="20617" y="57269"/>
                    <a:pt x="20874" y="55979"/>
                  </a:cubicBezTo>
                  <a:cubicBezTo>
                    <a:pt x="21003" y="54045"/>
                    <a:pt x="20488" y="52153"/>
                    <a:pt x="19499" y="50520"/>
                  </a:cubicBezTo>
                  <a:lnTo>
                    <a:pt x="13566" y="36591"/>
                  </a:lnTo>
                  <a:cubicBezTo>
                    <a:pt x="5312" y="16686"/>
                    <a:pt x="-707" y="349"/>
                    <a:pt x="67" y="5"/>
                  </a:cubicBezTo>
                  <a:cubicBezTo>
                    <a:pt x="841" y="-338"/>
                    <a:pt x="8235" y="15525"/>
                    <a:pt x="16446" y="35387"/>
                  </a:cubicBezTo>
                  <a:cubicBezTo>
                    <a:pt x="18467" y="40288"/>
                    <a:pt x="20359" y="44974"/>
                    <a:pt x="22164" y="49445"/>
                  </a:cubicBezTo>
                  <a:cubicBezTo>
                    <a:pt x="23411" y="51637"/>
                    <a:pt x="23841" y="54217"/>
                    <a:pt x="23368" y="56710"/>
                  </a:cubicBezTo>
                  <a:cubicBezTo>
                    <a:pt x="22851" y="58043"/>
                    <a:pt x="21777" y="59075"/>
                    <a:pt x="20402" y="59505"/>
                  </a:cubicBezTo>
                  <a:cubicBezTo>
                    <a:pt x="19370" y="59806"/>
                    <a:pt x="18338" y="59977"/>
                    <a:pt x="17263" y="60020"/>
                  </a:cubicBezTo>
                  <a:cubicBezTo>
                    <a:pt x="13308" y="60665"/>
                    <a:pt x="9310" y="60794"/>
                    <a:pt x="5312" y="60407"/>
                  </a:cubicBezTo>
                  <a:lnTo>
                    <a:pt x="5312" y="6040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61"/>
            <p:cNvSpPr/>
            <p:nvPr/>
          </p:nvSpPr>
          <p:spPr>
            <a:xfrm>
              <a:off x="10176029" y="2067383"/>
              <a:ext cx="71923" cy="29998"/>
            </a:xfrm>
            <a:custGeom>
              <a:avLst/>
              <a:gdLst/>
              <a:ahLst/>
              <a:cxnLst/>
              <a:rect l="l" t="t" r="r" b="b"/>
              <a:pathLst>
                <a:path w="71923" h="29998" extrusionOk="0">
                  <a:moveTo>
                    <a:pt x="71837" y="14144"/>
                  </a:moveTo>
                  <a:cubicBezTo>
                    <a:pt x="46989" y="16938"/>
                    <a:pt x="21925" y="11994"/>
                    <a:pt x="0" y="0"/>
                  </a:cubicBezTo>
                  <a:cubicBezTo>
                    <a:pt x="0" y="0"/>
                    <a:pt x="19389" y="35768"/>
                    <a:pt x="71923" y="29191"/>
                  </a:cubicBezTo>
                  <a:lnTo>
                    <a:pt x="71837" y="14144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61"/>
            <p:cNvSpPr/>
            <p:nvPr/>
          </p:nvSpPr>
          <p:spPr>
            <a:xfrm>
              <a:off x="10214423" y="2007816"/>
              <a:ext cx="21648" cy="18405"/>
            </a:xfrm>
            <a:custGeom>
              <a:avLst/>
              <a:gdLst/>
              <a:ahLst/>
              <a:cxnLst/>
              <a:rect l="l" t="t" r="r" b="b"/>
              <a:pathLst>
                <a:path w="21648" h="18405" extrusionOk="0">
                  <a:moveTo>
                    <a:pt x="1158" y="4711"/>
                  </a:moveTo>
                  <a:cubicBezTo>
                    <a:pt x="2834" y="1917"/>
                    <a:pt x="5801" y="197"/>
                    <a:pt x="9069" y="68"/>
                  </a:cubicBezTo>
                  <a:cubicBezTo>
                    <a:pt x="13625" y="-405"/>
                    <a:pt x="18096" y="1616"/>
                    <a:pt x="20719" y="5399"/>
                  </a:cubicBezTo>
                  <a:cubicBezTo>
                    <a:pt x="21665" y="7118"/>
                    <a:pt x="21880" y="9139"/>
                    <a:pt x="21406" y="11031"/>
                  </a:cubicBezTo>
                  <a:cubicBezTo>
                    <a:pt x="21020" y="11976"/>
                    <a:pt x="21406" y="11503"/>
                    <a:pt x="20590" y="12191"/>
                  </a:cubicBezTo>
                  <a:cubicBezTo>
                    <a:pt x="18182" y="14857"/>
                    <a:pt x="15130" y="16834"/>
                    <a:pt x="11776" y="18038"/>
                  </a:cubicBezTo>
                  <a:cubicBezTo>
                    <a:pt x="8037" y="19113"/>
                    <a:pt x="4038" y="17780"/>
                    <a:pt x="1674" y="14685"/>
                  </a:cubicBezTo>
                  <a:cubicBezTo>
                    <a:pt x="-347" y="11718"/>
                    <a:pt x="-561" y="7849"/>
                    <a:pt x="1158" y="4711"/>
                  </a:cubicBezTo>
                  <a:lnTo>
                    <a:pt x="1158" y="471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61"/>
            <p:cNvSpPr/>
            <p:nvPr/>
          </p:nvSpPr>
          <p:spPr>
            <a:xfrm>
              <a:off x="10215847" y="2004143"/>
              <a:ext cx="25097" cy="20236"/>
            </a:xfrm>
            <a:custGeom>
              <a:avLst/>
              <a:gdLst/>
              <a:ahLst/>
              <a:cxnLst/>
              <a:rect l="l" t="t" r="r" b="b"/>
              <a:pathLst>
                <a:path w="25097" h="20236" extrusionOk="0">
                  <a:moveTo>
                    <a:pt x="1066" y="1"/>
                  </a:moveTo>
                  <a:cubicBezTo>
                    <a:pt x="2227" y="1"/>
                    <a:pt x="2527" y="7782"/>
                    <a:pt x="9664" y="13113"/>
                  </a:cubicBezTo>
                  <a:cubicBezTo>
                    <a:pt x="16801" y="18444"/>
                    <a:pt x="24969" y="17412"/>
                    <a:pt x="25097" y="18401"/>
                  </a:cubicBezTo>
                  <a:cubicBezTo>
                    <a:pt x="25097" y="18874"/>
                    <a:pt x="23249" y="19991"/>
                    <a:pt x="19724" y="20206"/>
                  </a:cubicBezTo>
                  <a:cubicBezTo>
                    <a:pt x="15081" y="20464"/>
                    <a:pt x="10524" y="19046"/>
                    <a:pt x="6826" y="16251"/>
                  </a:cubicBezTo>
                  <a:cubicBezTo>
                    <a:pt x="3259" y="13586"/>
                    <a:pt x="851" y="9631"/>
                    <a:pt x="121" y="5246"/>
                  </a:cubicBezTo>
                  <a:cubicBezTo>
                    <a:pt x="-310" y="1935"/>
                    <a:pt x="507" y="-42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61"/>
            <p:cNvSpPr/>
            <p:nvPr/>
          </p:nvSpPr>
          <p:spPr>
            <a:xfrm>
              <a:off x="10181728" y="1919959"/>
              <a:ext cx="32795" cy="11381"/>
            </a:xfrm>
            <a:custGeom>
              <a:avLst/>
              <a:gdLst/>
              <a:ahLst/>
              <a:cxnLst/>
              <a:rect l="l" t="t" r="r" b="b"/>
              <a:pathLst>
                <a:path w="32795" h="11381" extrusionOk="0">
                  <a:moveTo>
                    <a:pt x="32778" y="4307"/>
                  </a:moveTo>
                  <a:cubicBezTo>
                    <a:pt x="32219" y="6328"/>
                    <a:pt x="24910" y="6070"/>
                    <a:pt x="16527" y="7833"/>
                  </a:cubicBezTo>
                  <a:cubicBezTo>
                    <a:pt x="8144" y="9595"/>
                    <a:pt x="1437" y="12562"/>
                    <a:pt x="147" y="10885"/>
                  </a:cubicBezTo>
                  <a:cubicBezTo>
                    <a:pt x="-411" y="10068"/>
                    <a:pt x="621" y="8134"/>
                    <a:pt x="3201" y="5984"/>
                  </a:cubicBezTo>
                  <a:cubicBezTo>
                    <a:pt x="6682" y="3276"/>
                    <a:pt x="10724" y="1427"/>
                    <a:pt x="15065" y="610"/>
                  </a:cubicBezTo>
                  <a:cubicBezTo>
                    <a:pt x="19322" y="-293"/>
                    <a:pt x="23749" y="-207"/>
                    <a:pt x="27962" y="954"/>
                  </a:cubicBezTo>
                  <a:cubicBezTo>
                    <a:pt x="31229" y="1943"/>
                    <a:pt x="32993" y="3448"/>
                    <a:pt x="32778" y="4307"/>
                  </a:cubicBezTo>
                  <a:lnTo>
                    <a:pt x="32778" y="430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61"/>
            <p:cNvSpPr/>
            <p:nvPr/>
          </p:nvSpPr>
          <p:spPr>
            <a:xfrm>
              <a:off x="10255386" y="1921203"/>
              <a:ext cx="27444" cy="10276"/>
            </a:xfrm>
            <a:custGeom>
              <a:avLst/>
              <a:gdLst/>
              <a:ahLst/>
              <a:cxnLst/>
              <a:rect l="l" t="t" r="r" b="b"/>
              <a:pathLst>
                <a:path w="27444" h="10276" extrusionOk="0">
                  <a:moveTo>
                    <a:pt x="27131" y="9856"/>
                  </a:moveTo>
                  <a:cubicBezTo>
                    <a:pt x="25454" y="11275"/>
                    <a:pt x="20209" y="8739"/>
                    <a:pt x="13545" y="7621"/>
                  </a:cubicBezTo>
                  <a:cubicBezTo>
                    <a:pt x="6882" y="6503"/>
                    <a:pt x="1121" y="6847"/>
                    <a:pt x="90" y="4955"/>
                  </a:cubicBezTo>
                  <a:cubicBezTo>
                    <a:pt x="-341" y="4010"/>
                    <a:pt x="777" y="2548"/>
                    <a:pt x="3486" y="1344"/>
                  </a:cubicBezTo>
                  <a:cubicBezTo>
                    <a:pt x="10923" y="-1407"/>
                    <a:pt x="19263" y="140"/>
                    <a:pt x="25282" y="5299"/>
                  </a:cubicBezTo>
                  <a:cubicBezTo>
                    <a:pt x="27346" y="7363"/>
                    <a:pt x="27861" y="9168"/>
                    <a:pt x="27131" y="9856"/>
                  </a:cubicBezTo>
                  <a:lnTo>
                    <a:pt x="27131" y="98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61"/>
            <p:cNvSpPr/>
            <p:nvPr/>
          </p:nvSpPr>
          <p:spPr>
            <a:xfrm>
              <a:off x="10111486" y="1841555"/>
              <a:ext cx="125374" cy="123105"/>
            </a:xfrm>
            <a:custGeom>
              <a:avLst/>
              <a:gdLst/>
              <a:ahLst/>
              <a:cxnLst/>
              <a:rect l="l" t="t" r="r" b="b"/>
              <a:pathLst>
                <a:path w="125374" h="123105" extrusionOk="0">
                  <a:moveTo>
                    <a:pt x="124257" y="5931"/>
                  </a:moveTo>
                  <a:cubicBezTo>
                    <a:pt x="127223" y="27211"/>
                    <a:pt x="124257" y="48921"/>
                    <a:pt x="115659" y="68654"/>
                  </a:cubicBezTo>
                  <a:cubicBezTo>
                    <a:pt x="113467" y="74243"/>
                    <a:pt x="110156" y="79316"/>
                    <a:pt x="105900" y="83529"/>
                  </a:cubicBezTo>
                  <a:cubicBezTo>
                    <a:pt x="101515" y="87742"/>
                    <a:pt x="95454" y="89676"/>
                    <a:pt x="89435" y="88731"/>
                  </a:cubicBezTo>
                  <a:cubicBezTo>
                    <a:pt x="98463" y="76994"/>
                    <a:pt x="103578" y="62721"/>
                    <a:pt x="104095" y="47933"/>
                  </a:cubicBezTo>
                  <a:cubicBezTo>
                    <a:pt x="97775" y="62850"/>
                    <a:pt x="91198" y="78026"/>
                    <a:pt x="80622" y="90278"/>
                  </a:cubicBezTo>
                  <a:cubicBezTo>
                    <a:pt x="70047" y="102531"/>
                    <a:pt x="54268" y="111473"/>
                    <a:pt x="38104" y="109925"/>
                  </a:cubicBezTo>
                  <a:lnTo>
                    <a:pt x="39265" y="99134"/>
                  </a:lnTo>
                  <a:cubicBezTo>
                    <a:pt x="37244" y="107045"/>
                    <a:pt x="32730" y="114095"/>
                    <a:pt x="26367" y="119211"/>
                  </a:cubicBezTo>
                  <a:cubicBezTo>
                    <a:pt x="19747" y="124241"/>
                    <a:pt x="10590" y="124413"/>
                    <a:pt x="3754" y="119641"/>
                  </a:cubicBezTo>
                  <a:cubicBezTo>
                    <a:pt x="9300" y="93331"/>
                    <a:pt x="-6735" y="64656"/>
                    <a:pt x="3497" y="39764"/>
                  </a:cubicBezTo>
                  <a:cubicBezTo>
                    <a:pt x="10547" y="22568"/>
                    <a:pt x="28517" y="12250"/>
                    <a:pt x="46488" y="6661"/>
                  </a:cubicBezTo>
                  <a:cubicBezTo>
                    <a:pt x="71680" y="-1120"/>
                    <a:pt x="98463" y="-2109"/>
                    <a:pt x="124171" y="382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61"/>
            <p:cNvSpPr/>
            <p:nvPr/>
          </p:nvSpPr>
          <p:spPr>
            <a:xfrm>
              <a:off x="10233593" y="1847958"/>
              <a:ext cx="215" cy="1160"/>
            </a:xfrm>
            <a:custGeom>
              <a:avLst/>
              <a:gdLst/>
              <a:ahLst/>
              <a:cxnLst/>
              <a:rect l="l" t="t" r="r" b="b"/>
              <a:pathLst>
                <a:path w="215" h="1160" extrusionOk="0">
                  <a:moveTo>
                    <a:pt x="0" y="0"/>
                  </a:moveTo>
                  <a:cubicBezTo>
                    <a:pt x="0" y="387"/>
                    <a:pt x="0" y="774"/>
                    <a:pt x="215" y="1161"/>
                  </a:cubicBezTo>
                  <a:lnTo>
                    <a:pt x="215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61"/>
            <p:cNvSpPr/>
            <p:nvPr/>
          </p:nvSpPr>
          <p:spPr>
            <a:xfrm>
              <a:off x="10229251" y="1842117"/>
              <a:ext cx="74314" cy="111125"/>
            </a:xfrm>
            <a:custGeom>
              <a:avLst/>
              <a:gdLst/>
              <a:ahLst/>
              <a:cxnLst/>
              <a:rect l="l" t="t" r="r" b="b"/>
              <a:pathLst>
                <a:path w="74314" h="111125" extrusionOk="0">
                  <a:moveTo>
                    <a:pt x="4557" y="7002"/>
                  </a:moveTo>
                  <a:lnTo>
                    <a:pt x="7782" y="5669"/>
                  </a:lnTo>
                  <a:cubicBezTo>
                    <a:pt x="17713" y="596"/>
                    <a:pt x="24247" y="-5208"/>
                    <a:pt x="39637" y="8507"/>
                  </a:cubicBezTo>
                  <a:cubicBezTo>
                    <a:pt x="48537" y="17062"/>
                    <a:pt x="55716" y="27293"/>
                    <a:pt x="60746" y="38600"/>
                  </a:cubicBezTo>
                  <a:cubicBezTo>
                    <a:pt x="66077" y="48703"/>
                    <a:pt x="69989" y="59536"/>
                    <a:pt x="72311" y="70714"/>
                  </a:cubicBezTo>
                  <a:cubicBezTo>
                    <a:pt x="74589" y="84084"/>
                    <a:pt x="74933" y="97669"/>
                    <a:pt x="73299" y="111125"/>
                  </a:cubicBezTo>
                  <a:cubicBezTo>
                    <a:pt x="64357" y="105193"/>
                    <a:pt x="59844" y="94574"/>
                    <a:pt x="57006" y="84256"/>
                  </a:cubicBezTo>
                  <a:cubicBezTo>
                    <a:pt x="54169" y="73938"/>
                    <a:pt x="52707" y="63105"/>
                    <a:pt x="47333" y="53733"/>
                  </a:cubicBezTo>
                  <a:cubicBezTo>
                    <a:pt x="49310" y="62460"/>
                    <a:pt x="49827" y="71488"/>
                    <a:pt x="48838" y="80387"/>
                  </a:cubicBezTo>
                  <a:cubicBezTo>
                    <a:pt x="48666" y="82837"/>
                    <a:pt x="47634" y="85159"/>
                    <a:pt x="45915" y="86965"/>
                  </a:cubicBezTo>
                  <a:cubicBezTo>
                    <a:pt x="44108" y="88770"/>
                    <a:pt x="41185" y="88770"/>
                    <a:pt x="39380" y="86965"/>
                  </a:cubicBezTo>
                  <a:cubicBezTo>
                    <a:pt x="42346" y="76604"/>
                    <a:pt x="42346" y="65641"/>
                    <a:pt x="39380" y="55280"/>
                  </a:cubicBezTo>
                  <a:cubicBezTo>
                    <a:pt x="36456" y="45006"/>
                    <a:pt x="32501" y="35032"/>
                    <a:pt x="27558" y="25531"/>
                  </a:cubicBezTo>
                  <a:cubicBezTo>
                    <a:pt x="29878" y="43372"/>
                    <a:pt x="29148" y="61471"/>
                    <a:pt x="25365" y="79054"/>
                  </a:cubicBezTo>
                  <a:cubicBezTo>
                    <a:pt x="25064" y="81634"/>
                    <a:pt x="23989" y="84041"/>
                    <a:pt x="22355" y="86062"/>
                  </a:cubicBezTo>
                  <a:cubicBezTo>
                    <a:pt x="19260" y="88469"/>
                    <a:pt x="15219" y="89243"/>
                    <a:pt x="11436" y="88254"/>
                  </a:cubicBezTo>
                  <a:cubicBezTo>
                    <a:pt x="7695" y="87265"/>
                    <a:pt x="3784" y="87093"/>
                    <a:pt x="0" y="87738"/>
                  </a:cubicBezTo>
                  <a:cubicBezTo>
                    <a:pt x="8813" y="61729"/>
                    <a:pt x="10404" y="33828"/>
                    <a:pt x="4557" y="70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61"/>
            <p:cNvSpPr/>
            <p:nvPr/>
          </p:nvSpPr>
          <p:spPr>
            <a:xfrm>
              <a:off x="10084330" y="1916185"/>
              <a:ext cx="94021" cy="206226"/>
            </a:xfrm>
            <a:custGeom>
              <a:avLst/>
              <a:gdLst/>
              <a:ahLst/>
              <a:cxnLst/>
              <a:rect l="l" t="t" r="r" b="b"/>
              <a:pathLst>
                <a:path w="94021" h="206226" extrusionOk="0">
                  <a:moveTo>
                    <a:pt x="80608" y="139290"/>
                  </a:moveTo>
                  <a:cubicBezTo>
                    <a:pt x="72483" y="108637"/>
                    <a:pt x="77771" y="30007"/>
                    <a:pt x="67452" y="0"/>
                  </a:cubicBezTo>
                  <a:lnTo>
                    <a:pt x="26826" y="5331"/>
                  </a:lnTo>
                  <a:lnTo>
                    <a:pt x="0" y="202615"/>
                  </a:lnTo>
                  <a:lnTo>
                    <a:pt x="94021" y="206226"/>
                  </a:lnTo>
                  <a:lnTo>
                    <a:pt x="80608" y="13929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61"/>
            <p:cNvSpPr/>
            <p:nvPr/>
          </p:nvSpPr>
          <p:spPr>
            <a:xfrm>
              <a:off x="10219449" y="3338832"/>
              <a:ext cx="153863" cy="123641"/>
            </a:xfrm>
            <a:custGeom>
              <a:avLst/>
              <a:gdLst/>
              <a:ahLst/>
              <a:cxnLst/>
              <a:rect l="l" t="t" r="r" b="b"/>
              <a:pathLst>
                <a:path w="153863" h="123641" extrusionOk="0">
                  <a:moveTo>
                    <a:pt x="78415" y="1505"/>
                  </a:moveTo>
                  <a:lnTo>
                    <a:pt x="74116" y="80694"/>
                  </a:lnTo>
                  <a:cubicBezTo>
                    <a:pt x="74116" y="80694"/>
                    <a:pt x="153219" y="105800"/>
                    <a:pt x="153864" y="120503"/>
                  </a:cubicBezTo>
                  <a:lnTo>
                    <a:pt x="0" y="123641"/>
                  </a:lnTo>
                  <a:lnTo>
                    <a:pt x="1462" y="0"/>
                  </a:lnTo>
                  <a:lnTo>
                    <a:pt x="78415" y="150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61"/>
            <p:cNvSpPr/>
            <p:nvPr/>
          </p:nvSpPr>
          <p:spPr>
            <a:xfrm>
              <a:off x="10241832" y="3411746"/>
              <a:ext cx="11887" cy="11805"/>
            </a:xfrm>
            <a:custGeom>
              <a:avLst/>
              <a:gdLst/>
              <a:ahLst/>
              <a:cxnLst/>
              <a:rect l="l" t="t" r="r" b="b"/>
              <a:pathLst>
                <a:path w="11887" h="11805" extrusionOk="0">
                  <a:moveTo>
                    <a:pt x="4400" y="256"/>
                  </a:moveTo>
                  <a:cubicBezTo>
                    <a:pt x="1348" y="1202"/>
                    <a:pt x="-458" y="4254"/>
                    <a:pt x="101" y="7393"/>
                  </a:cubicBezTo>
                  <a:cubicBezTo>
                    <a:pt x="962" y="10445"/>
                    <a:pt x="4014" y="12294"/>
                    <a:pt x="7109" y="11692"/>
                  </a:cubicBezTo>
                  <a:cubicBezTo>
                    <a:pt x="10333" y="10746"/>
                    <a:pt x="12354" y="7522"/>
                    <a:pt x="11795" y="4168"/>
                  </a:cubicBezTo>
                  <a:cubicBezTo>
                    <a:pt x="10677" y="987"/>
                    <a:pt x="7238" y="-732"/>
                    <a:pt x="4014" y="2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61"/>
            <p:cNvSpPr/>
            <p:nvPr/>
          </p:nvSpPr>
          <p:spPr>
            <a:xfrm>
              <a:off x="10219578" y="3450092"/>
              <a:ext cx="154466" cy="12424"/>
            </a:xfrm>
            <a:custGeom>
              <a:avLst/>
              <a:gdLst/>
              <a:ahLst/>
              <a:cxnLst/>
              <a:rect l="l" t="t" r="r" b="b"/>
              <a:pathLst>
                <a:path w="154466" h="12424" extrusionOk="0">
                  <a:moveTo>
                    <a:pt x="0" y="12424"/>
                  </a:moveTo>
                  <a:lnTo>
                    <a:pt x="0" y="0"/>
                  </a:lnTo>
                  <a:lnTo>
                    <a:pt x="148662" y="2107"/>
                  </a:lnTo>
                  <a:cubicBezTo>
                    <a:pt x="151886" y="3697"/>
                    <a:pt x="154079" y="6836"/>
                    <a:pt x="154466" y="10404"/>
                  </a:cubicBezTo>
                  <a:lnTo>
                    <a:pt x="0" y="12424"/>
                  </a:lnTo>
                  <a:lnTo>
                    <a:pt x="0" y="12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61"/>
            <p:cNvSpPr/>
            <p:nvPr/>
          </p:nvSpPr>
          <p:spPr>
            <a:xfrm>
              <a:off x="10282037" y="3418083"/>
              <a:ext cx="14156" cy="9286"/>
            </a:xfrm>
            <a:custGeom>
              <a:avLst/>
              <a:gdLst/>
              <a:ahLst/>
              <a:cxnLst/>
              <a:rect l="l" t="t" r="r" b="b"/>
              <a:pathLst>
                <a:path w="14156" h="9286" extrusionOk="0">
                  <a:moveTo>
                    <a:pt x="14151" y="711"/>
                  </a:moveTo>
                  <a:cubicBezTo>
                    <a:pt x="14151" y="1485"/>
                    <a:pt x="10369" y="1743"/>
                    <a:pt x="6628" y="4107"/>
                  </a:cubicBezTo>
                  <a:cubicBezTo>
                    <a:pt x="2887" y="6472"/>
                    <a:pt x="867" y="9567"/>
                    <a:pt x="179" y="9266"/>
                  </a:cubicBezTo>
                  <a:cubicBezTo>
                    <a:pt x="-508" y="8965"/>
                    <a:pt x="696" y="4623"/>
                    <a:pt x="5252" y="1872"/>
                  </a:cubicBezTo>
                  <a:cubicBezTo>
                    <a:pt x="9809" y="-879"/>
                    <a:pt x="14324" y="23"/>
                    <a:pt x="14151" y="711"/>
                  </a:cubicBezTo>
                  <a:lnTo>
                    <a:pt x="14151" y="7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61"/>
            <p:cNvSpPr/>
            <p:nvPr/>
          </p:nvSpPr>
          <p:spPr>
            <a:xfrm>
              <a:off x="10301619" y="3425399"/>
              <a:ext cx="10604" cy="11839"/>
            </a:xfrm>
            <a:custGeom>
              <a:avLst/>
              <a:gdLst/>
              <a:ahLst/>
              <a:cxnLst/>
              <a:rect l="l" t="t" r="r" b="b"/>
              <a:pathLst>
                <a:path w="10604" h="11839" extrusionOk="0">
                  <a:moveTo>
                    <a:pt x="10604" y="317"/>
                  </a:moveTo>
                  <a:cubicBezTo>
                    <a:pt x="10604" y="1048"/>
                    <a:pt x="7466" y="2252"/>
                    <a:pt x="4886" y="5390"/>
                  </a:cubicBezTo>
                  <a:cubicBezTo>
                    <a:pt x="2307" y="8528"/>
                    <a:pt x="1491" y="11882"/>
                    <a:pt x="587" y="11839"/>
                  </a:cubicBezTo>
                  <a:cubicBezTo>
                    <a:pt x="-316" y="11796"/>
                    <a:pt x="-574" y="7540"/>
                    <a:pt x="2780" y="3714"/>
                  </a:cubicBezTo>
                  <a:cubicBezTo>
                    <a:pt x="6133" y="-113"/>
                    <a:pt x="10604" y="-414"/>
                    <a:pt x="10604" y="3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61"/>
            <p:cNvSpPr/>
            <p:nvPr/>
          </p:nvSpPr>
          <p:spPr>
            <a:xfrm>
              <a:off x="10320197" y="3432453"/>
              <a:ext cx="7058" cy="12866"/>
            </a:xfrm>
            <a:custGeom>
              <a:avLst/>
              <a:gdLst/>
              <a:ahLst/>
              <a:cxnLst/>
              <a:rect l="l" t="t" r="r" b="b"/>
              <a:pathLst>
                <a:path w="7058" h="12866" extrusionOk="0">
                  <a:moveTo>
                    <a:pt x="840" y="12866"/>
                  </a:moveTo>
                  <a:cubicBezTo>
                    <a:pt x="152" y="12866"/>
                    <a:pt x="-794" y="9212"/>
                    <a:pt x="1184" y="5128"/>
                  </a:cubicBezTo>
                  <a:cubicBezTo>
                    <a:pt x="3161" y="1044"/>
                    <a:pt x="6729" y="-504"/>
                    <a:pt x="7030" y="141"/>
                  </a:cubicBezTo>
                  <a:cubicBezTo>
                    <a:pt x="7331" y="786"/>
                    <a:pt x="5139" y="2936"/>
                    <a:pt x="3548" y="6289"/>
                  </a:cubicBezTo>
                  <a:cubicBezTo>
                    <a:pt x="1958" y="9642"/>
                    <a:pt x="1613" y="12866"/>
                    <a:pt x="840" y="12866"/>
                  </a:cubicBezTo>
                  <a:lnTo>
                    <a:pt x="840" y="1286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61"/>
            <p:cNvSpPr/>
            <p:nvPr/>
          </p:nvSpPr>
          <p:spPr>
            <a:xfrm>
              <a:off x="10279133" y="3397802"/>
              <a:ext cx="16052" cy="3674"/>
            </a:xfrm>
            <a:custGeom>
              <a:avLst/>
              <a:gdLst/>
              <a:ahLst/>
              <a:cxnLst/>
              <a:rect l="l" t="t" r="r" b="b"/>
              <a:pathLst>
                <a:path w="16052" h="3674" extrusionOk="0">
                  <a:moveTo>
                    <a:pt x="16023" y="2851"/>
                  </a:moveTo>
                  <a:cubicBezTo>
                    <a:pt x="15679" y="3539"/>
                    <a:pt x="12240" y="2421"/>
                    <a:pt x="8027" y="2636"/>
                  </a:cubicBezTo>
                  <a:cubicBezTo>
                    <a:pt x="3814" y="2851"/>
                    <a:pt x="417" y="4140"/>
                    <a:pt x="31" y="3496"/>
                  </a:cubicBezTo>
                  <a:cubicBezTo>
                    <a:pt x="-356" y="2851"/>
                    <a:pt x="2911" y="228"/>
                    <a:pt x="7899" y="13"/>
                  </a:cubicBezTo>
                  <a:cubicBezTo>
                    <a:pt x="12885" y="-202"/>
                    <a:pt x="16411" y="2249"/>
                    <a:pt x="16023" y="2851"/>
                  </a:cubicBezTo>
                  <a:lnTo>
                    <a:pt x="16023" y="285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61"/>
            <p:cNvSpPr/>
            <p:nvPr/>
          </p:nvSpPr>
          <p:spPr>
            <a:xfrm>
              <a:off x="10272448" y="3372064"/>
              <a:ext cx="23266" cy="13289"/>
            </a:xfrm>
            <a:custGeom>
              <a:avLst/>
              <a:gdLst/>
              <a:ahLst/>
              <a:cxnLst/>
              <a:rect l="l" t="t" r="r" b="b"/>
              <a:pathLst>
                <a:path w="23266" h="13289" extrusionOk="0">
                  <a:moveTo>
                    <a:pt x="23267" y="12553"/>
                  </a:moveTo>
                  <a:cubicBezTo>
                    <a:pt x="20731" y="13241"/>
                    <a:pt x="18065" y="13241"/>
                    <a:pt x="15529" y="12553"/>
                  </a:cubicBezTo>
                  <a:cubicBezTo>
                    <a:pt x="11144" y="11650"/>
                    <a:pt x="6931" y="9931"/>
                    <a:pt x="3147" y="7523"/>
                  </a:cubicBezTo>
                  <a:cubicBezTo>
                    <a:pt x="2288" y="7050"/>
                    <a:pt x="1514" y="6406"/>
                    <a:pt x="869" y="5675"/>
                  </a:cubicBezTo>
                  <a:cubicBezTo>
                    <a:pt x="-163" y="4557"/>
                    <a:pt x="-292" y="2923"/>
                    <a:pt x="569" y="1677"/>
                  </a:cubicBezTo>
                  <a:cubicBezTo>
                    <a:pt x="1342" y="645"/>
                    <a:pt x="2589" y="43"/>
                    <a:pt x="3878" y="0"/>
                  </a:cubicBezTo>
                  <a:cubicBezTo>
                    <a:pt x="4868" y="0"/>
                    <a:pt x="5813" y="172"/>
                    <a:pt x="6759" y="430"/>
                  </a:cubicBezTo>
                  <a:cubicBezTo>
                    <a:pt x="8392" y="860"/>
                    <a:pt x="9983" y="1462"/>
                    <a:pt x="11530" y="2192"/>
                  </a:cubicBezTo>
                  <a:cubicBezTo>
                    <a:pt x="14110" y="3396"/>
                    <a:pt x="16518" y="5030"/>
                    <a:pt x="18582" y="6964"/>
                  </a:cubicBezTo>
                  <a:cubicBezTo>
                    <a:pt x="22064" y="10318"/>
                    <a:pt x="23267" y="13155"/>
                    <a:pt x="22881" y="13284"/>
                  </a:cubicBezTo>
                  <a:cubicBezTo>
                    <a:pt x="22493" y="13413"/>
                    <a:pt x="20817" y="11135"/>
                    <a:pt x="17249" y="8340"/>
                  </a:cubicBezTo>
                  <a:cubicBezTo>
                    <a:pt x="15142" y="6750"/>
                    <a:pt x="12863" y="5417"/>
                    <a:pt x="10413" y="4385"/>
                  </a:cubicBezTo>
                  <a:cubicBezTo>
                    <a:pt x="9038" y="3783"/>
                    <a:pt x="7576" y="3310"/>
                    <a:pt x="6114" y="2923"/>
                  </a:cubicBezTo>
                  <a:cubicBezTo>
                    <a:pt x="4480" y="2493"/>
                    <a:pt x="3104" y="2450"/>
                    <a:pt x="2675" y="3138"/>
                  </a:cubicBezTo>
                  <a:cubicBezTo>
                    <a:pt x="2245" y="3826"/>
                    <a:pt x="2675" y="3525"/>
                    <a:pt x="2675" y="4041"/>
                  </a:cubicBezTo>
                  <a:cubicBezTo>
                    <a:pt x="3191" y="4557"/>
                    <a:pt x="3750" y="4987"/>
                    <a:pt x="4351" y="5374"/>
                  </a:cubicBezTo>
                  <a:cubicBezTo>
                    <a:pt x="5641" y="6234"/>
                    <a:pt x="7017" y="7050"/>
                    <a:pt x="8392" y="7781"/>
                  </a:cubicBezTo>
                  <a:cubicBezTo>
                    <a:pt x="10757" y="9028"/>
                    <a:pt x="13251" y="10017"/>
                    <a:pt x="15786" y="10748"/>
                  </a:cubicBezTo>
                  <a:cubicBezTo>
                    <a:pt x="18323" y="11135"/>
                    <a:pt x="20817" y="11736"/>
                    <a:pt x="23267" y="12553"/>
                  </a:cubicBezTo>
                  <a:lnTo>
                    <a:pt x="23267" y="125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61"/>
            <p:cNvSpPr/>
            <p:nvPr/>
          </p:nvSpPr>
          <p:spPr>
            <a:xfrm>
              <a:off x="10292732" y="3361144"/>
              <a:ext cx="12376" cy="24547"/>
            </a:xfrm>
            <a:custGeom>
              <a:avLst/>
              <a:gdLst/>
              <a:ahLst/>
              <a:cxnLst/>
              <a:rect l="l" t="t" r="r" b="b"/>
              <a:pathLst>
                <a:path w="12376" h="24547" extrusionOk="0">
                  <a:moveTo>
                    <a:pt x="1908" y="24548"/>
                  </a:moveTo>
                  <a:cubicBezTo>
                    <a:pt x="533" y="22312"/>
                    <a:pt x="-113" y="19690"/>
                    <a:pt x="16" y="17067"/>
                  </a:cubicBezTo>
                  <a:cubicBezTo>
                    <a:pt x="-70" y="14144"/>
                    <a:pt x="317" y="11264"/>
                    <a:pt x="1220" y="8469"/>
                  </a:cubicBezTo>
                  <a:cubicBezTo>
                    <a:pt x="1736" y="6879"/>
                    <a:pt x="2424" y="5288"/>
                    <a:pt x="3240" y="3826"/>
                  </a:cubicBezTo>
                  <a:cubicBezTo>
                    <a:pt x="4143" y="1763"/>
                    <a:pt x="6035" y="344"/>
                    <a:pt x="8228" y="0"/>
                  </a:cubicBezTo>
                  <a:cubicBezTo>
                    <a:pt x="9646" y="43"/>
                    <a:pt x="10893" y="946"/>
                    <a:pt x="11409" y="2235"/>
                  </a:cubicBezTo>
                  <a:cubicBezTo>
                    <a:pt x="11796" y="3138"/>
                    <a:pt x="12054" y="4084"/>
                    <a:pt x="12183" y="5073"/>
                  </a:cubicBezTo>
                  <a:cubicBezTo>
                    <a:pt x="12441" y="6793"/>
                    <a:pt x="12441" y="8512"/>
                    <a:pt x="12183" y="10232"/>
                  </a:cubicBezTo>
                  <a:cubicBezTo>
                    <a:pt x="11710" y="13112"/>
                    <a:pt x="10506" y="15821"/>
                    <a:pt x="8743" y="18142"/>
                  </a:cubicBezTo>
                  <a:cubicBezTo>
                    <a:pt x="5648" y="22097"/>
                    <a:pt x="2510" y="22914"/>
                    <a:pt x="2467" y="22656"/>
                  </a:cubicBezTo>
                  <a:cubicBezTo>
                    <a:pt x="2424" y="22398"/>
                    <a:pt x="4875" y="20894"/>
                    <a:pt x="7238" y="17110"/>
                  </a:cubicBezTo>
                  <a:cubicBezTo>
                    <a:pt x="8614" y="14918"/>
                    <a:pt x="9474" y="12467"/>
                    <a:pt x="9775" y="9888"/>
                  </a:cubicBezTo>
                  <a:cubicBezTo>
                    <a:pt x="9947" y="8469"/>
                    <a:pt x="9947" y="7008"/>
                    <a:pt x="9775" y="5589"/>
                  </a:cubicBezTo>
                  <a:cubicBezTo>
                    <a:pt x="9560" y="3912"/>
                    <a:pt x="8959" y="2579"/>
                    <a:pt x="8356" y="2751"/>
                  </a:cubicBezTo>
                  <a:cubicBezTo>
                    <a:pt x="7755" y="2923"/>
                    <a:pt x="6250" y="3955"/>
                    <a:pt x="5605" y="5245"/>
                  </a:cubicBezTo>
                  <a:cubicBezTo>
                    <a:pt x="4832" y="6621"/>
                    <a:pt x="4143" y="8039"/>
                    <a:pt x="3628" y="9544"/>
                  </a:cubicBezTo>
                  <a:cubicBezTo>
                    <a:pt x="2725" y="11994"/>
                    <a:pt x="2166" y="14574"/>
                    <a:pt x="1994" y="17196"/>
                  </a:cubicBezTo>
                  <a:cubicBezTo>
                    <a:pt x="1607" y="21581"/>
                    <a:pt x="2381" y="24419"/>
                    <a:pt x="1908" y="24548"/>
                  </a:cubicBezTo>
                  <a:lnTo>
                    <a:pt x="1908" y="245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61"/>
            <p:cNvSpPr/>
            <p:nvPr/>
          </p:nvSpPr>
          <p:spPr>
            <a:xfrm>
              <a:off x="10107811" y="3331738"/>
              <a:ext cx="103642" cy="196133"/>
            </a:xfrm>
            <a:custGeom>
              <a:avLst/>
              <a:gdLst/>
              <a:ahLst/>
              <a:cxnLst/>
              <a:rect l="l" t="t" r="r" b="b"/>
              <a:pathLst>
                <a:path w="103642" h="196133" extrusionOk="0">
                  <a:moveTo>
                    <a:pt x="29269" y="0"/>
                  </a:moveTo>
                  <a:lnTo>
                    <a:pt x="26303" y="102275"/>
                  </a:lnTo>
                  <a:lnTo>
                    <a:pt x="508" y="182452"/>
                  </a:lnTo>
                  <a:cubicBezTo>
                    <a:pt x="-1255" y="187955"/>
                    <a:pt x="1712" y="193845"/>
                    <a:pt x="7215" y="195607"/>
                  </a:cubicBezTo>
                  <a:cubicBezTo>
                    <a:pt x="7472" y="195693"/>
                    <a:pt x="7687" y="195737"/>
                    <a:pt x="7945" y="195823"/>
                  </a:cubicBezTo>
                  <a:lnTo>
                    <a:pt x="7945" y="195823"/>
                  </a:lnTo>
                  <a:cubicBezTo>
                    <a:pt x="11256" y="196639"/>
                    <a:pt x="14738" y="195823"/>
                    <a:pt x="17317" y="193630"/>
                  </a:cubicBezTo>
                  <a:cubicBezTo>
                    <a:pt x="33654" y="179443"/>
                    <a:pt x="93583" y="127123"/>
                    <a:pt x="93410" y="119643"/>
                  </a:cubicBezTo>
                  <a:cubicBezTo>
                    <a:pt x="93153" y="111045"/>
                    <a:pt x="103643" y="12166"/>
                    <a:pt x="103643" y="12166"/>
                  </a:cubicBezTo>
                  <a:lnTo>
                    <a:pt x="29269" y="0"/>
                  </a:lnTo>
                  <a:lnTo>
                    <a:pt x="2926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61"/>
            <p:cNvSpPr/>
            <p:nvPr/>
          </p:nvSpPr>
          <p:spPr>
            <a:xfrm>
              <a:off x="10115928" y="3444460"/>
              <a:ext cx="85981" cy="83436"/>
            </a:xfrm>
            <a:custGeom>
              <a:avLst/>
              <a:gdLst/>
              <a:ahLst/>
              <a:cxnLst/>
              <a:rect l="l" t="t" r="r" b="b"/>
              <a:pathLst>
                <a:path w="85981" h="83436" extrusionOk="0">
                  <a:moveTo>
                    <a:pt x="0" y="83101"/>
                  </a:moveTo>
                  <a:lnTo>
                    <a:pt x="85981" y="0"/>
                  </a:lnTo>
                  <a:lnTo>
                    <a:pt x="85766" y="4299"/>
                  </a:lnTo>
                  <a:cubicBezTo>
                    <a:pt x="85551" y="8039"/>
                    <a:pt x="84047" y="11608"/>
                    <a:pt x="81467" y="14316"/>
                  </a:cubicBezTo>
                  <a:cubicBezTo>
                    <a:pt x="74588" y="21624"/>
                    <a:pt x="55156" y="41314"/>
                    <a:pt x="9845" y="80865"/>
                  </a:cubicBezTo>
                  <a:cubicBezTo>
                    <a:pt x="7179" y="83144"/>
                    <a:pt x="3568" y="84004"/>
                    <a:pt x="172" y="83058"/>
                  </a:cubicBezTo>
                  <a:lnTo>
                    <a:pt x="0" y="830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61"/>
            <p:cNvSpPr/>
            <p:nvPr/>
          </p:nvSpPr>
          <p:spPr>
            <a:xfrm>
              <a:off x="10179614" y="3409697"/>
              <a:ext cx="11771" cy="11815"/>
            </a:xfrm>
            <a:custGeom>
              <a:avLst/>
              <a:gdLst/>
              <a:ahLst/>
              <a:cxnLst/>
              <a:rect l="l" t="t" r="r" b="b"/>
              <a:pathLst>
                <a:path w="11771" h="11815" extrusionOk="0">
                  <a:moveTo>
                    <a:pt x="2864" y="714"/>
                  </a:moveTo>
                  <a:cubicBezTo>
                    <a:pt x="155" y="2477"/>
                    <a:pt x="-791" y="6002"/>
                    <a:pt x="715" y="8882"/>
                  </a:cubicBezTo>
                  <a:cubicBezTo>
                    <a:pt x="2391" y="11677"/>
                    <a:pt x="5959" y="12622"/>
                    <a:pt x="8796" y="11075"/>
                  </a:cubicBezTo>
                  <a:cubicBezTo>
                    <a:pt x="11634" y="9183"/>
                    <a:pt x="12580" y="5486"/>
                    <a:pt x="11032" y="2477"/>
                  </a:cubicBezTo>
                  <a:cubicBezTo>
                    <a:pt x="8968" y="-189"/>
                    <a:pt x="5229" y="-791"/>
                    <a:pt x="2434" y="11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61"/>
            <p:cNvSpPr/>
            <p:nvPr/>
          </p:nvSpPr>
          <p:spPr>
            <a:xfrm>
              <a:off x="10121388" y="3471519"/>
              <a:ext cx="20326" cy="12500"/>
            </a:xfrm>
            <a:custGeom>
              <a:avLst/>
              <a:gdLst/>
              <a:ahLst/>
              <a:cxnLst/>
              <a:rect l="l" t="t" r="r" b="b"/>
              <a:pathLst>
                <a:path w="20326" h="12500" extrusionOk="0">
                  <a:moveTo>
                    <a:pt x="20205" y="12492"/>
                  </a:moveTo>
                  <a:cubicBezTo>
                    <a:pt x="19646" y="12750"/>
                    <a:pt x="17583" y="7290"/>
                    <a:pt x="11607" y="4109"/>
                  </a:cubicBezTo>
                  <a:cubicBezTo>
                    <a:pt x="7953" y="2432"/>
                    <a:pt x="3998" y="1443"/>
                    <a:pt x="0" y="1228"/>
                  </a:cubicBezTo>
                  <a:cubicBezTo>
                    <a:pt x="0" y="971"/>
                    <a:pt x="1246" y="240"/>
                    <a:pt x="3654" y="25"/>
                  </a:cubicBezTo>
                  <a:cubicBezTo>
                    <a:pt x="6835" y="-147"/>
                    <a:pt x="9973" y="584"/>
                    <a:pt x="12725" y="2131"/>
                  </a:cubicBezTo>
                  <a:cubicBezTo>
                    <a:pt x="15519" y="3636"/>
                    <a:pt x="17798" y="5957"/>
                    <a:pt x="19260" y="8752"/>
                  </a:cubicBezTo>
                  <a:cubicBezTo>
                    <a:pt x="20378" y="11030"/>
                    <a:pt x="20464" y="12492"/>
                    <a:pt x="20205" y="12492"/>
                  </a:cubicBezTo>
                  <a:lnTo>
                    <a:pt x="20205" y="1249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61"/>
            <p:cNvSpPr/>
            <p:nvPr/>
          </p:nvSpPr>
          <p:spPr>
            <a:xfrm>
              <a:off x="10114897" y="3489320"/>
              <a:ext cx="18806" cy="8147"/>
            </a:xfrm>
            <a:custGeom>
              <a:avLst/>
              <a:gdLst/>
              <a:ahLst/>
              <a:cxnLst/>
              <a:rect l="l" t="t" r="r" b="b"/>
              <a:pathLst>
                <a:path w="18806" h="8147" extrusionOk="0">
                  <a:moveTo>
                    <a:pt x="18743" y="8147"/>
                  </a:moveTo>
                  <a:cubicBezTo>
                    <a:pt x="13370" y="3977"/>
                    <a:pt x="6792" y="1613"/>
                    <a:pt x="0" y="1484"/>
                  </a:cubicBezTo>
                  <a:cubicBezTo>
                    <a:pt x="3267" y="-365"/>
                    <a:pt x="7265" y="-494"/>
                    <a:pt x="10662" y="1140"/>
                  </a:cubicBezTo>
                  <a:cubicBezTo>
                    <a:pt x="16594" y="3290"/>
                    <a:pt x="19260" y="7890"/>
                    <a:pt x="18743" y="8147"/>
                  </a:cubicBezTo>
                  <a:lnTo>
                    <a:pt x="18743" y="814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61"/>
            <p:cNvSpPr/>
            <p:nvPr/>
          </p:nvSpPr>
          <p:spPr>
            <a:xfrm>
              <a:off x="10128137" y="3453918"/>
              <a:ext cx="27900" cy="13412"/>
            </a:xfrm>
            <a:custGeom>
              <a:avLst/>
              <a:gdLst/>
              <a:ahLst/>
              <a:cxnLst/>
              <a:rect l="l" t="t" r="r" b="b"/>
              <a:pathLst>
                <a:path w="27900" h="13412" extrusionOk="0">
                  <a:moveTo>
                    <a:pt x="27901" y="13413"/>
                  </a:moveTo>
                  <a:cubicBezTo>
                    <a:pt x="23817" y="10188"/>
                    <a:pt x="19518" y="7351"/>
                    <a:pt x="15004" y="4815"/>
                  </a:cubicBezTo>
                  <a:cubicBezTo>
                    <a:pt x="10103" y="3009"/>
                    <a:pt x="5117" y="1590"/>
                    <a:pt x="0" y="515"/>
                  </a:cubicBezTo>
                  <a:cubicBezTo>
                    <a:pt x="5417" y="-645"/>
                    <a:pt x="11049" y="171"/>
                    <a:pt x="15907" y="2794"/>
                  </a:cubicBezTo>
                  <a:cubicBezTo>
                    <a:pt x="21066" y="4772"/>
                    <a:pt x="25322" y="8555"/>
                    <a:pt x="27901" y="134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61"/>
            <p:cNvSpPr/>
            <p:nvPr/>
          </p:nvSpPr>
          <p:spPr>
            <a:xfrm>
              <a:off x="10132953" y="3430851"/>
              <a:ext cx="26610" cy="5487"/>
            </a:xfrm>
            <a:custGeom>
              <a:avLst/>
              <a:gdLst/>
              <a:ahLst/>
              <a:cxnLst/>
              <a:rect l="l" t="t" r="r" b="b"/>
              <a:pathLst>
                <a:path w="26610" h="5487" extrusionOk="0">
                  <a:moveTo>
                    <a:pt x="26611" y="5398"/>
                  </a:moveTo>
                  <a:cubicBezTo>
                    <a:pt x="26310" y="6000"/>
                    <a:pt x="20765" y="3378"/>
                    <a:pt x="13456" y="2733"/>
                  </a:cubicBezTo>
                  <a:cubicBezTo>
                    <a:pt x="6147" y="2088"/>
                    <a:pt x="215" y="3549"/>
                    <a:pt x="0" y="2733"/>
                  </a:cubicBezTo>
                  <a:cubicBezTo>
                    <a:pt x="4127" y="325"/>
                    <a:pt x="8985" y="-535"/>
                    <a:pt x="13671" y="325"/>
                  </a:cubicBezTo>
                  <a:cubicBezTo>
                    <a:pt x="18443" y="454"/>
                    <a:pt x="23042" y="2260"/>
                    <a:pt x="26611" y="53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61"/>
            <p:cNvSpPr/>
            <p:nvPr/>
          </p:nvSpPr>
          <p:spPr>
            <a:xfrm>
              <a:off x="10134027" y="3400904"/>
              <a:ext cx="27341" cy="5423"/>
            </a:xfrm>
            <a:custGeom>
              <a:avLst/>
              <a:gdLst/>
              <a:ahLst/>
              <a:cxnLst/>
              <a:rect l="l" t="t" r="r" b="b"/>
              <a:pathLst>
                <a:path w="27341" h="5423" extrusionOk="0">
                  <a:moveTo>
                    <a:pt x="27341" y="5423"/>
                  </a:moveTo>
                  <a:cubicBezTo>
                    <a:pt x="22999" y="3747"/>
                    <a:pt x="18400" y="2672"/>
                    <a:pt x="13757" y="2242"/>
                  </a:cubicBezTo>
                  <a:cubicBezTo>
                    <a:pt x="9070" y="2500"/>
                    <a:pt x="4428" y="3403"/>
                    <a:pt x="0" y="4950"/>
                  </a:cubicBezTo>
                  <a:cubicBezTo>
                    <a:pt x="0" y="4692"/>
                    <a:pt x="1032" y="3489"/>
                    <a:pt x="3482" y="2242"/>
                  </a:cubicBezTo>
                  <a:cubicBezTo>
                    <a:pt x="6707" y="694"/>
                    <a:pt x="10231" y="-79"/>
                    <a:pt x="13800" y="6"/>
                  </a:cubicBezTo>
                  <a:cubicBezTo>
                    <a:pt x="17368" y="6"/>
                    <a:pt x="20850" y="909"/>
                    <a:pt x="23989" y="2586"/>
                  </a:cubicBezTo>
                  <a:cubicBezTo>
                    <a:pt x="26182" y="3919"/>
                    <a:pt x="27341" y="5208"/>
                    <a:pt x="27341" y="5423"/>
                  </a:cubicBezTo>
                  <a:lnTo>
                    <a:pt x="27341" y="542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61"/>
            <p:cNvSpPr/>
            <p:nvPr/>
          </p:nvSpPr>
          <p:spPr>
            <a:xfrm>
              <a:off x="10132490" y="3377911"/>
              <a:ext cx="30631" cy="19517"/>
            </a:xfrm>
            <a:custGeom>
              <a:avLst/>
              <a:gdLst/>
              <a:ahLst/>
              <a:cxnLst/>
              <a:rect l="l" t="t" r="r" b="b"/>
              <a:pathLst>
                <a:path w="30631" h="19517" extrusionOk="0">
                  <a:moveTo>
                    <a:pt x="15552" y="19518"/>
                  </a:moveTo>
                  <a:cubicBezTo>
                    <a:pt x="15251" y="18228"/>
                    <a:pt x="15251" y="16938"/>
                    <a:pt x="15552" y="15648"/>
                  </a:cubicBezTo>
                  <a:cubicBezTo>
                    <a:pt x="16068" y="12123"/>
                    <a:pt x="17315" y="8727"/>
                    <a:pt x="19163" y="5718"/>
                  </a:cubicBezTo>
                  <a:cubicBezTo>
                    <a:pt x="20324" y="3353"/>
                    <a:pt x="22173" y="1419"/>
                    <a:pt x="24537" y="258"/>
                  </a:cubicBezTo>
                  <a:cubicBezTo>
                    <a:pt x="26214" y="-344"/>
                    <a:pt x="28062" y="129"/>
                    <a:pt x="29223" y="1461"/>
                  </a:cubicBezTo>
                  <a:cubicBezTo>
                    <a:pt x="30255" y="2794"/>
                    <a:pt x="30771" y="4471"/>
                    <a:pt x="30599" y="6148"/>
                  </a:cubicBezTo>
                  <a:cubicBezTo>
                    <a:pt x="29696" y="13155"/>
                    <a:pt x="23978" y="18572"/>
                    <a:pt x="16928" y="19045"/>
                  </a:cubicBezTo>
                  <a:cubicBezTo>
                    <a:pt x="9963" y="19389"/>
                    <a:pt x="3515" y="15476"/>
                    <a:pt x="549" y="9200"/>
                  </a:cubicBezTo>
                  <a:cubicBezTo>
                    <a:pt x="-183" y="7609"/>
                    <a:pt x="-183" y="5804"/>
                    <a:pt x="549" y="4213"/>
                  </a:cubicBezTo>
                  <a:cubicBezTo>
                    <a:pt x="1451" y="2751"/>
                    <a:pt x="3171" y="2020"/>
                    <a:pt x="4848" y="2278"/>
                  </a:cubicBezTo>
                  <a:cubicBezTo>
                    <a:pt x="7340" y="2966"/>
                    <a:pt x="9576" y="4299"/>
                    <a:pt x="11382" y="6104"/>
                  </a:cubicBezTo>
                  <a:cubicBezTo>
                    <a:pt x="14047" y="8469"/>
                    <a:pt x="16283" y="11263"/>
                    <a:pt x="17960" y="14402"/>
                  </a:cubicBezTo>
                  <a:cubicBezTo>
                    <a:pt x="18691" y="15476"/>
                    <a:pt x="19121" y="16723"/>
                    <a:pt x="19335" y="18013"/>
                  </a:cubicBezTo>
                  <a:cubicBezTo>
                    <a:pt x="16885" y="14015"/>
                    <a:pt x="13832" y="10404"/>
                    <a:pt x="10351" y="7308"/>
                  </a:cubicBezTo>
                  <a:cubicBezTo>
                    <a:pt x="8716" y="5760"/>
                    <a:pt x="6739" y="4686"/>
                    <a:pt x="4547" y="4127"/>
                  </a:cubicBezTo>
                  <a:cubicBezTo>
                    <a:pt x="3601" y="3912"/>
                    <a:pt x="2612" y="4342"/>
                    <a:pt x="2139" y="5159"/>
                  </a:cubicBezTo>
                  <a:cubicBezTo>
                    <a:pt x="1753" y="6233"/>
                    <a:pt x="1839" y="7437"/>
                    <a:pt x="2354" y="8426"/>
                  </a:cubicBezTo>
                  <a:cubicBezTo>
                    <a:pt x="5063" y="13800"/>
                    <a:pt x="10651" y="17067"/>
                    <a:pt x="16670" y="16809"/>
                  </a:cubicBezTo>
                  <a:cubicBezTo>
                    <a:pt x="22645" y="16336"/>
                    <a:pt x="27504" y="11822"/>
                    <a:pt x="28407" y="5932"/>
                  </a:cubicBezTo>
                  <a:cubicBezTo>
                    <a:pt x="28536" y="4772"/>
                    <a:pt x="28234" y="3568"/>
                    <a:pt x="27590" y="2579"/>
                  </a:cubicBezTo>
                  <a:cubicBezTo>
                    <a:pt x="26944" y="1848"/>
                    <a:pt x="25913" y="1547"/>
                    <a:pt x="25010" y="1891"/>
                  </a:cubicBezTo>
                  <a:cubicBezTo>
                    <a:pt x="23076" y="2837"/>
                    <a:pt x="21442" y="4342"/>
                    <a:pt x="20367" y="6190"/>
                  </a:cubicBezTo>
                  <a:cubicBezTo>
                    <a:pt x="17960" y="10317"/>
                    <a:pt x="16326" y="14832"/>
                    <a:pt x="15552" y="19518"/>
                  </a:cubicBezTo>
                  <a:lnTo>
                    <a:pt x="15552" y="1951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61"/>
            <p:cNvSpPr/>
            <p:nvPr/>
          </p:nvSpPr>
          <p:spPr>
            <a:xfrm>
              <a:off x="10027324" y="2665168"/>
              <a:ext cx="220327" cy="735699"/>
            </a:xfrm>
            <a:custGeom>
              <a:avLst/>
              <a:gdLst/>
              <a:ahLst/>
              <a:cxnLst/>
              <a:rect l="l" t="t" r="r" b="b"/>
              <a:pathLst>
                <a:path w="220327" h="735699" extrusionOk="0">
                  <a:moveTo>
                    <a:pt x="220327" y="16336"/>
                  </a:moveTo>
                  <a:lnTo>
                    <a:pt x="200251" y="726929"/>
                  </a:lnTo>
                  <a:lnTo>
                    <a:pt x="91054" y="735699"/>
                  </a:lnTo>
                  <a:lnTo>
                    <a:pt x="0" y="0"/>
                  </a:lnTo>
                  <a:lnTo>
                    <a:pt x="220327" y="16336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61"/>
            <p:cNvSpPr/>
            <p:nvPr/>
          </p:nvSpPr>
          <p:spPr>
            <a:xfrm>
              <a:off x="10158317" y="2672433"/>
              <a:ext cx="236577" cy="709613"/>
            </a:xfrm>
            <a:custGeom>
              <a:avLst/>
              <a:gdLst/>
              <a:ahLst/>
              <a:cxnLst/>
              <a:rect l="l" t="t" r="r" b="b"/>
              <a:pathLst>
                <a:path w="236577" h="709613" extrusionOk="0">
                  <a:moveTo>
                    <a:pt x="236578" y="0"/>
                  </a:moveTo>
                  <a:cubicBezTo>
                    <a:pt x="236578" y="0"/>
                    <a:pt x="221789" y="225529"/>
                    <a:pt x="207688" y="310049"/>
                  </a:cubicBezTo>
                  <a:cubicBezTo>
                    <a:pt x="193587" y="394569"/>
                    <a:pt x="159238" y="699974"/>
                    <a:pt x="143202" y="707025"/>
                  </a:cubicBezTo>
                  <a:cubicBezTo>
                    <a:pt x="127167" y="714075"/>
                    <a:pt x="33447" y="704488"/>
                    <a:pt x="33447" y="704488"/>
                  </a:cubicBezTo>
                  <a:lnTo>
                    <a:pt x="0" y="7136"/>
                  </a:lnTo>
                  <a:lnTo>
                    <a:pt x="236578" y="0"/>
                  </a:lnTo>
                  <a:lnTo>
                    <a:pt x="236578" y="0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61"/>
            <p:cNvSpPr/>
            <p:nvPr/>
          </p:nvSpPr>
          <p:spPr>
            <a:xfrm>
              <a:off x="10066188" y="2716628"/>
              <a:ext cx="325654" cy="34650"/>
            </a:xfrm>
            <a:custGeom>
              <a:avLst/>
              <a:gdLst/>
              <a:ahLst/>
              <a:cxnLst/>
              <a:rect l="l" t="t" r="r" b="b"/>
              <a:pathLst>
                <a:path w="325654" h="34650" extrusionOk="0">
                  <a:moveTo>
                    <a:pt x="325654" y="0"/>
                  </a:moveTo>
                  <a:lnTo>
                    <a:pt x="324709" y="12725"/>
                  </a:lnTo>
                  <a:lnTo>
                    <a:pt x="150855" y="34650"/>
                  </a:lnTo>
                  <a:lnTo>
                    <a:pt x="100684" y="6148"/>
                  </a:lnTo>
                  <a:lnTo>
                    <a:pt x="0" y="903"/>
                  </a:lnTo>
                  <a:lnTo>
                    <a:pt x="325654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61"/>
            <p:cNvSpPr/>
            <p:nvPr/>
          </p:nvSpPr>
          <p:spPr>
            <a:xfrm>
              <a:off x="10216960" y="2735501"/>
              <a:ext cx="14438" cy="649632"/>
            </a:xfrm>
            <a:custGeom>
              <a:avLst/>
              <a:gdLst/>
              <a:ahLst/>
              <a:cxnLst/>
              <a:rect l="l" t="t" r="r" b="b"/>
              <a:pathLst>
                <a:path w="14438" h="649632" extrusionOk="0">
                  <a:moveTo>
                    <a:pt x="14355" y="649632"/>
                  </a:moveTo>
                  <a:cubicBezTo>
                    <a:pt x="14957" y="649632"/>
                    <a:pt x="12248" y="504152"/>
                    <a:pt x="8294" y="324794"/>
                  </a:cubicBezTo>
                  <a:cubicBezTo>
                    <a:pt x="4339" y="145437"/>
                    <a:pt x="684" y="-43"/>
                    <a:pt x="83" y="0"/>
                  </a:cubicBezTo>
                  <a:cubicBezTo>
                    <a:pt x="-520" y="43"/>
                    <a:pt x="2232" y="145394"/>
                    <a:pt x="6187" y="324838"/>
                  </a:cubicBezTo>
                  <a:cubicBezTo>
                    <a:pt x="10142" y="504281"/>
                    <a:pt x="13797" y="649632"/>
                    <a:pt x="14355" y="6496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61"/>
            <p:cNvSpPr/>
            <p:nvPr/>
          </p:nvSpPr>
          <p:spPr>
            <a:xfrm>
              <a:off x="10004341" y="2104398"/>
              <a:ext cx="440766" cy="615669"/>
            </a:xfrm>
            <a:custGeom>
              <a:avLst/>
              <a:gdLst/>
              <a:ahLst/>
              <a:cxnLst/>
              <a:rect l="l" t="t" r="r" b="b"/>
              <a:pathLst>
                <a:path w="440766" h="615669" extrusionOk="0">
                  <a:moveTo>
                    <a:pt x="353753" y="272432"/>
                  </a:moveTo>
                  <a:lnTo>
                    <a:pt x="440766" y="241694"/>
                  </a:lnTo>
                  <a:cubicBezTo>
                    <a:pt x="440766" y="241694"/>
                    <a:pt x="385352" y="51202"/>
                    <a:pt x="375593" y="48966"/>
                  </a:cubicBezTo>
                  <a:cubicBezTo>
                    <a:pt x="365834" y="46731"/>
                    <a:pt x="259174" y="0"/>
                    <a:pt x="259174" y="0"/>
                  </a:cubicBezTo>
                  <a:lnTo>
                    <a:pt x="195032" y="129445"/>
                  </a:lnTo>
                  <a:lnTo>
                    <a:pt x="97099" y="17411"/>
                  </a:lnTo>
                  <a:cubicBezTo>
                    <a:pt x="97099" y="17411"/>
                    <a:pt x="5744" y="85938"/>
                    <a:pt x="284" y="101157"/>
                  </a:cubicBezTo>
                  <a:cubicBezTo>
                    <a:pt x="-5176" y="116376"/>
                    <a:pt x="69929" y="335026"/>
                    <a:pt x="69929" y="335026"/>
                  </a:cubicBezTo>
                  <a:cubicBezTo>
                    <a:pt x="69929" y="335026"/>
                    <a:pt x="36182" y="387260"/>
                    <a:pt x="29690" y="445985"/>
                  </a:cubicBezTo>
                  <a:cubicBezTo>
                    <a:pt x="23198" y="504711"/>
                    <a:pt x="36182" y="615669"/>
                    <a:pt x="36182" y="615669"/>
                  </a:cubicBezTo>
                  <a:lnTo>
                    <a:pt x="406890" y="612273"/>
                  </a:lnTo>
                  <a:cubicBezTo>
                    <a:pt x="406890" y="612273"/>
                    <a:pt x="410845" y="448393"/>
                    <a:pt x="382644" y="362927"/>
                  </a:cubicBezTo>
                  <a:cubicBezTo>
                    <a:pt x="371423" y="329051"/>
                    <a:pt x="359342" y="290445"/>
                    <a:pt x="353753" y="272432"/>
                  </a:cubicBez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61"/>
            <p:cNvSpPr/>
            <p:nvPr/>
          </p:nvSpPr>
          <p:spPr>
            <a:xfrm>
              <a:off x="10062490" y="2284642"/>
              <a:ext cx="124931" cy="138875"/>
            </a:xfrm>
            <a:custGeom>
              <a:avLst/>
              <a:gdLst/>
              <a:ahLst/>
              <a:cxnLst/>
              <a:rect l="l" t="t" r="r" b="b"/>
              <a:pathLst>
                <a:path w="124931" h="138875" extrusionOk="0">
                  <a:moveTo>
                    <a:pt x="111088" y="2294"/>
                  </a:moveTo>
                  <a:cubicBezTo>
                    <a:pt x="110487" y="1993"/>
                    <a:pt x="109798" y="1735"/>
                    <a:pt x="109154" y="1563"/>
                  </a:cubicBezTo>
                  <a:cubicBezTo>
                    <a:pt x="107220" y="875"/>
                    <a:pt x="105199" y="445"/>
                    <a:pt x="103135" y="230"/>
                  </a:cubicBezTo>
                  <a:cubicBezTo>
                    <a:pt x="95354" y="-458"/>
                    <a:pt x="87529" y="402"/>
                    <a:pt x="80092" y="2724"/>
                  </a:cubicBezTo>
                  <a:cubicBezTo>
                    <a:pt x="70419" y="5303"/>
                    <a:pt x="58984" y="9473"/>
                    <a:pt x="45700" y="13944"/>
                  </a:cubicBezTo>
                  <a:cubicBezTo>
                    <a:pt x="39122" y="16180"/>
                    <a:pt x="32115" y="18243"/>
                    <a:pt x="24592" y="20350"/>
                  </a:cubicBezTo>
                  <a:cubicBezTo>
                    <a:pt x="16853" y="22585"/>
                    <a:pt x="8856" y="23875"/>
                    <a:pt x="775" y="24219"/>
                  </a:cubicBezTo>
                  <a:lnTo>
                    <a:pt x="0" y="24219"/>
                  </a:lnTo>
                  <a:lnTo>
                    <a:pt x="0" y="25294"/>
                  </a:lnTo>
                  <a:cubicBezTo>
                    <a:pt x="5632" y="56376"/>
                    <a:pt x="12210" y="92832"/>
                    <a:pt x="19175" y="131610"/>
                  </a:cubicBezTo>
                  <a:cubicBezTo>
                    <a:pt x="19561" y="133630"/>
                    <a:pt x="19905" y="135565"/>
                    <a:pt x="20249" y="137500"/>
                  </a:cubicBezTo>
                  <a:lnTo>
                    <a:pt x="20507" y="138875"/>
                  </a:lnTo>
                  <a:lnTo>
                    <a:pt x="21754" y="138316"/>
                  </a:lnTo>
                  <a:cubicBezTo>
                    <a:pt x="30653" y="134232"/>
                    <a:pt x="39466" y="130449"/>
                    <a:pt x="48279" y="126924"/>
                  </a:cubicBezTo>
                  <a:cubicBezTo>
                    <a:pt x="56662" y="123356"/>
                    <a:pt x="65261" y="120346"/>
                    <a:pt x="74074" y="117982"/>
                  </a:cubicBezTo>
                  <a:cubicBezTo>
                    <a:pt x="90539" y="114628"/>
                    <a:pt x="107177" y="112436"/>
                    <a:pt x="123942" y="111447"/>
                  </a:cubicBezTo>
                  <a:lnTo>
                    <a:pt x="124931" y="111447"/>
                  </a:lnTo>
                  <a:lnTo>
                    <a:pt x="124931" y="110501"/>
                  </a:lnTo>
                  <a:cubicBezTo>
                    <a:pt x="120890" y="78043"/>
                    <a:pt x="117494" y="50959"/>
                    <a:pt x="115129" y="31828"/>
                  </a:cubicBezTo>
                  <a:cubicBezTo>
                    <a:pt x="113882" y="22542"/>
                    <a:pt x="112937" y="15191"/>
                    <a:pt x="112249" y="9989"/>
                  </a:cubicBezTo>
                  <a:cubicBezTo>
                    <a:pt x="111905" y="7582"/>
                    <a:pt x="111648" y="5690"/>
                    <a:pt x="111476" y="4271"/>
                  </a:cubicBezTo>
                  <a:cubicBezTo>
                    <a:pt x="111433" y="3626"/>
                    <a:pt x="111303" y="2982"/>
                    <a:pt x="111088" y="2380"/>
                  </a:cubicBezTo>
                  <a:lnTo>
                    <a:pt x="111088" y="4443"/>
                  </a:lnTo>
                  <a:cubicBezTo>
                    <a:pt x="111088" y="5905"/>
                    <a:pt x="111433" y="7840"/>
                    <a:pt x="111691" y="10290"/>
                  </a:cubicBezTo>
                  <a:cubicBezTo>
                    <a:pt x="112249" y="15578"/>
                    <a:pt x="113066" y="23187"/>
                    <a:pt x="114054" y="32387"/>
                  </a:cubicBezTo>
                  <a:cubicBezTo>
                    <a:pt x="116247" y="51432"/>
                    <a:pt x="119299" y="78387"/>
                    <a:pt x="122997" y="110716"/>
                  </a:cubicBezTo>
                  <a:lnTo>
                    <a:pt x="123813" y="109685"/>
                  </a:lnTo>
                  <a:cubicBezTo>
                    <a:pt x="107004" y="110587"/>
                    <a:pt x="90237" y="112694"/>
                    <a:pt x="73730" y="115961"/>
                  </a:cubicBezTo>
                  <a:cubicBezTo>
                    <a:pt x="64744" y="118369"/>
                    <a:pt x="55974" y="121335"/>
                    <a:pt x="47419" y="124946"/>
                  </a:cubicBezTo>
                  <a:cubicBezTo>
                    <a:pt x="38649" y="128471"/>
                    <a:pt x="29793" y="132298"/>
                    <a:pt x="20808" y="136382"/>
                  </a:cubicBezTo>
                  <a:lnTo>
                    <a:pt x="22313" y="137156"/>
                  </a:lnTo>
                  <a:cubicBezTo>
                    <a:pt x="21969" y="135221"/>
                    <a:pt x="21624" y="133243"/>
                    <a:pt x="21238" y="131266"/>
                  </a:cubicBezTo>
                  <a:lnTo>
                    <a:pt x="1806" y="24950"/>
                  </a:lnTo>
                  <a:lnTo>
                    <a:pt x="818" y="26068"/>
                  </a:lnTo>
                  <a:cubicBezTo>
                    <a:pt x="9071" y="25724"/>
                    <a:pt x="17282" y="24348"/>
                    <a:pt x="25193" y="22026"/>
                  </a:cubicBezTo>
                  <a:cubicBezTo>
                    <a:pt x="32759" y="20006"/>
                    <a:pt x="39809" y="17727"/>
                    <a:pt x="46344" y="15406"/>
                  </a:cubicBezTo>
                  <a:cubicBezTo>
                    <a:pt x="59456" y="10806"/>
                    <a:pt x="70807" y="6507"/>
                    <a:pt x="80393" y="3798"/>
                  </a:cubicBezTo>
                  <a:cubicBezTo>
                    <a:pt x="90195" y="15"/>
                    <a:pt x="100943" y="-501"/>
                    <a:pt x="111088" y="2294"/>
                  </a:cubicBezTo>
                  <a:lnTo>
                    <a:pt x="111088" y="229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61"/>
            <p:cNvSpPr/>
            <p:nvPr/>
          </p:nvSpPr>
          <p:spPr>
            <a:xfrm>
              <a:off x="9948093" y="2205512"/>
              <a:ext cx="126176" cy="254719"/>
            </a:xfrm>
            <a:custGeom>
              <a:avLst/>
              <a:gdLst/>
              <a:ahLst/>
              <a:cxnLst/>
              <a:rect l="l" t="t" r="r" b="b"/>
              <a:pathLst>
                <a:path w="126176" h="254719" extrusionOk="0">
                  <a:moveTo>
                    <a:pt x="56532" y="0"/>
                  </a:moveTo>
                  <a:lnTo>
                    <a:pt x="0" y="213234"/>
                  </a:lnTo>
                  <a:lnTo>
                    <a:pt x="114527" y="254720"/>
                  </a:lnTo>
                  <a:lnTo>
                    <a:pt x="126177" y="233912"/>
                  </a:lnTo>
                  <a:lnTo>
                    <a:pt x="56532" y="0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61"/>
            <p:cNvSpPr/>
            <p:nvPr/>
          </p:nvSpPr>
          <p:spPr>
            <a:xfrm>
              <a:off x="10292223" y="2520289"/>
              <a:ext cx="119011" cy="164436"/>
            </a:xfrm>
            <a:custGeom>
              <a:avLst/>
              <a:gdLst/>
              <a:ahLst/>
              <a:cxnLst/>
              <a:rect l="l" t="t" r="r" b="b"/>
              <a:pathLst>
                <a:path w="119011" h="164436" extrusionOk="0">
                  <a:moveTo>
                    <a:pt x="119008" y="155196"/>
                  </a:moveTo>
                  <a:lnTo>
                    <a:pt x="118062" y="155196"/>
                  </a:lnTo>
                  <a:lnTo>
                    <a:pt x="115353" y="155669"/>
                  </a:lnTo>
                  <a:lnTo>
                    <a:pt x="104821" y="157432"/>
                  </a:lnTo>
                  <a:cubicBezTo>
                    <a:pt x="95707" y="158893"/>
                    <a:pt x="82466" y="160914"/>
                    <a:pt x="66129" y="162075"/>
                  </a:cubicBezTo>
                  <a:cubicBezTo>
                    <a:pt x="57187" y="162763"/>
                    <a:pt x="48159" y="162763"/>
                    <a:pt x="39217" y="162075"/>
                  </a:cubicBezTo>
                  <a:cubicBezTo>
                    <a:pt x="36766" y="161860"/>
                    <a:pt x="34360" y="161516"/>
                    <a:pt x="31952" y="161043"/>
                  </a:cubicBezTo>
                  <a:cubicBezTo>
                    <a:pt x="30748" y="160785"/>
                    <a:pt x="29501" y="160613"/>
                    <a:pt x="28297" y="160269"/>
                  </a:cubicBezTo>
                  <a:lnTo>
                    <a:pt x="24730" y="159109"/>
                  </a:lnTo>
                  <a:cubicBezTo>
                    <a:pt x="19914" y="157776"/>
                    <a:pt x="17292" y="152703"/>
                    <a:pt x="15100" y="147974"/>
                  </a:cubicBezTo>
                  <a:cubicBezTo>
                    <a:pt x="12993" y="142858"/>
                    <a:pt x="11359" y="137527"/>
                    <a:pt x="10241" y="132110"/>
                  </a:cubicBezTo>
                  <a:cubicBezTo>
                    <a:pt x="8994" y="126522"/>
                    <a:pt x="8006" y="120804"/>
                    <a:pt x="7189" y="114914"/>
                  </a:cubicBezTo>
                  <a:cubicBezTo>
                    <a:pt x="5513" y="103178"/>
                    <a:pt x="4438" y="90925"/>
                    <a:pt x="3664" y="78329"/>
                  </a:cubicBezTo>
                  <a:cubicBezTo>
                    <a:pt x="2031" y="50858"/>
                    <a:pt x="1815" y="24677"/>
                    <a:pt x="2203" y="1548"/>
                  </a:cubicBezTo>
                  <a:lnTo>
                    <a:pt x="1257" y="2493"/>
                  </a:lnTo>
                  <a:lnTo>
                    <a:pt x="77737" y="860"/>
                  </a:lnTo>
                  <a:lnTo>
                    <a:pt x="99490" y="258"/>
                  </a:lnTo>
                  <a:lnTo>
                    <a:pt x="105251" y="0"/>
                  </a:lnTo>
                  <a:cubicBezTo>
                    <a:pt x="105896" y="86"/>
                    <a:pt x="106584" y="86"/>
                    <a:pt x="107229" y="0"/>
                  </a:cubicBezTo>
                  <a:lnTo>
                    <a:pt x="77737" y="0"/>
                  </a:lnTo>
                  <a:lnTo>
                    <a:pt x="1214" y="860"/>
                  </a:lnTo>
                  <a:lnTo>
                    <a:pt x="267" y="860"/>
                  </a:lnTo>
                  <a:lnTo>
                    <a:pt x="267" y="1806"/>
                  </a:lnTo>
                  <a:cubicBezTo>
                    <a:pt x="-248" y="24978"/>
                    <a:pt x="-119" y="51202"/>
                    <a:pt x="1557" y="78759"/>
                  </a:cubicBezTo>
                  <a:cubicBezTo>
                    <a:pt x="2332" y="91398"/>
                    <a:pt x="3407" y="103693"/>
                    <a:pt x="5126" y="115516"/>
                  </a:cubicBezTo>
                  <a:cubicBezTo>
                    <a:pt x="5942" y="121449"/>
                    <a:pt x="6974" y="127209"/>
                    <a:pt x="8264" y="132712"/>
                  </a:cubicBezTo>
                  <a:cubicBezTo>
                    <a:pt x="9468" y="138258"/>
                    <a:pt x="11144" y="143675"/>
                    <a:pt x="13294" y="148920"/>
                  </a:cubicBezTo>
                  <a:cubicBezTo>
                    <a:pt x="14454" y="151499"/>
                    <a:pt x="15873" y="153907"/>
                    <a:pt x="17593" y="156142"/>
                  </a:cubicBezTo>
                  <a:cubicBezTo>
                    <a:pt x="18453" y="157217"/>
                    <a:pt x="19442" y="158249"/>
                    <a:pt x="20517" y="159151"/>
                  </a:cubicBezTo>
                  <a:cubicBezTo>
                    <a:pt x="21678" y="159968"/>
                    <a:pt x="22923" y="160613"/>
                    <a:pt x="24256" y="161043"/>
                  </a:cubicBezTo>
                  <a:lnTo>
                    <a:pt x="27997" y="162247"/>
                  </a:lnTo>
                  <a:cubicBezTo>
                    <a:pt x="29286" y="162591"/>
                    <a:pt x="30533" y="162763"/>
                    <a:pt x="31780" y="163021"/>
                  </a:cubicBezTo>
                  <a:cubicBezTo>
                    <a:pt x="34231" y="163537"/>
                    <a:pt x="36724" y="163837"/>
                    <a:pt x="39217" y="164009"/>
                  </a:cubicBezTo>
                  <a:cubicBezTo>
                    <a:pt x="48246" y="164654"/>
                    <a:pt x="57359" y="164568"/>
                    <a:pt x="66387" y="163751"/>
                  </a:cubicBezTo>
                  <a:cubicBezTo>
                    <a:pt x="79457" y="162677"/>
                    <a:pt x="92440" y="160914"/>
                    <a:pt x="105294" y="158421"/>
                  </a:cubicBezTo>
                  <a:cubicBezTo>
                    <a:pt x="109850" y="157561"/>
                    <a:pt x="113333" y="156787"/>
                    <a:pt x="115741" y="156271"/>
                  </a:cubicBezTo>
                  <a:lnTo>
                    <a:pt x="118407" y="155583"/>
                  </a:lnTo>
                  <a:cubicBezTo>
                    <a:pt x="118707" y="155497"/>
                    <a:pt x="119051" y="155239"/>
                    <a:pt x="119008" y="155196"/>
                  </a:cubicBezTo>
                  <a:lnTo>
                    <a:pt x="119008" y="15519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61"/>
            <p:cNvSpPr/>
            <p:nvPr/>
          </p:nvSpPr>
          <p:spPr>
            <a:xfrm>
              <a:off x="10294383" y="2547589"/>
              <a:ext cx="109023" cy="2149"/>
            </a:xfrm>
            <a:custGeom>
              <a:avLst/>
              <a:gdLst/>
              <a:ahLst/>
              <a:cxnLst/>
              <a:rect l="l" t="t" r="r" b="b"/>
              <a:pathLst>
                <a:path w="109023" h="2149" extrusionOk="0">
                  <a:moveTo>
                    <a:pt x="0" y="1075"/>
                  </a:moveTo>
                  <a:cubicBezTo>
                    <a:pt x="0" y="1677"/>
                    <a:pt x="24418" y="2150"/>
                    <a:pt x="54512" y="2150"/>
                  </a:cubicBezTo>
                  <a:cubicBezTo>
                    <a:pt x="84605" y="2150"/>
                    <a:pt x="109024" y="1677"/>
                    <a:pt x="109024" y="1075"/>
                  </a:cubicBezTo>
                  <a:cubicBezTo>
                    <a:pt x="109024" y="473"/>
                    <a:pt x="84605" y="0"/>
                    <a:pt x="54512" y="0"/>
                  </a:cubicBezTo>
                  <a:cubicBezTo>
                    <a:pt x="24418" y="0"/>
                    <a:pt x="0" y="516"/>
                    <a:pt x="0" y="10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61"/>
            <p:cNvSpPr/>
            <p:nvPr/>
          </p:nvSpPr>
          <p:spPr>
            <a:xfrm>
              <a:off x="10245110" y="2310708"/>
              <a:ext cx="126922" cy="167326"/>
            </a:xfrm>
            <a:custGeom>
              <a:avLst/>
              <a:gdLst/>
              <a:ahLst/>
              <a:cxnLst/>
              <a:rect l="l" t="t" r="r" b="b"/>
              <a:pathLst>
                <a:path w="126922" h="167326" extrusionOk="0">
                  <a:moveTo>
                    <a:pt x="6" y="2"/>
                  </a:moveTo>
                  <a:cubicBezTo>
                    <a:pt x="-467" y="346"/>
                    <a:pt x="27520" y="38135"/>
                    <a:pt x="62557" y="84350"/>
                  </a:cubicBezTo>
                  <a:cubicBezTo>
                    <a:pt x="97595" y="130565"/>
                    <a:pt x="126312" y="167795"/>
                    <a:pt x="126913" y="167322"/>
                  </a:cubicBezTo>
                  <a:cubicBezTo>
                    <a:pt x="127516" y="166849"/>
                    <a:pt x="99400" y="129189"/>
                    <a:pt x="64363" y="82931"/>
                  </a:cubicBezTo>
                  <a:cubicBezTo>
                    <a:pt x="29325" y="36673"/>
                    <a:pt x="478" y="-342"/>
                    <a:pt x="6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61"/>
            <p:cNvSpPr/>
            <p:nvPr/>
          </p:nvSpPr>
          <p:spPr>
            <a:xfrm>
              <a:off x="10363417" y="2167766"/>
              <a:ext cx="6941" cy="167190"/>
            </a:xfrm>
            <a:custGeom>
              <a:avLst/>
              <a:gdLst/>
              <a:ahLst/>
              <a:cxnLst/>
              <a:rect l="l" t="t" r="r" b="b"/>
              <a:pathLst>
                <a:path w="6941" h="167190" extrusionOk="0">
                  <a:moveTo>
                    <a:pt x="8" y="167191"/>
                  </a:moveTo>
                  <a:cubicBezTo>
                    <a:pt x="611" y="165084"/>
                    <a:pt x="998" y="162892"/>
                    <a:pt x="1212" y="160699"/>
                  </a:cubicBezTo>
                  <a:cubicBezTo>
                    <a:pt x="1857" y="156400"/>
                    <a:pt x="2631" y="150424"/>
                    <a:pt x="3448" y="142858"/>
                  </a:cubicBezTo>
                  <a:cubicBezTo>
                    <a:pt x="5640" y="123168"/>
                    <a:pt x="6801" y="103393"/>
                    <a:pt x="6930" y="83617"/>
                  </a:cubicBezTo>
                  <a:cubicBezTo>
                    <a:pt x="7059" y="63798"/>
                    <a:pt x="6070" y="43979"/>
                    <a:pt x="3878" y="24290"/>
                  </a:cubicBezTo>
                  <a:cubicBezTo>
                    <a:pt x="3018" y="16766"/>
                    <a:pt x="2158" y="10662"/>
                    <a:pt x="1470" y="6449"/>
                  </a:cubicBezTo>
                  <a:cubicBezTo>
                    <a:pt x="1212" y="4256"/>
                    <a:pt x="783" y="2107"/>
                    <a:pt x="180" y="0"/>
                  </a:cubicBezTo>
                  <a:cubicBezTo>
                    <a:pt x="180" y="2193"/>
                    <a:pt x="309" y="4385"/>
                    <a:pt x="654" y="6578"/>
                  </a:cubicBezTo>
                  <a:cubicBezTo>
                    <a:pt x="1083" y="10877"/>
                    <a:pt x="1685" y="16895"/>
                    <a:pt x="2373" y="24462"/>
                  </a:cubicBezTo>
                  <a:cubicBezTo>
                    <a:pt x="3706" y="39551"/>
                    <a:pt x="4953" y="60445"/>
                    <a:pt x="4824" y="83574"/>
                  </a:cubicBezTo>
                  <a:cubicBezTo>
                    <a:pt x="4694" y="106703"/>
                    <a:pt x="3232" y="127596"/>
                    <a:pt x="1987" y="142729"/>
                  </a:cubicBezTo>
                  <a:cubicBezTo>
                    <a:pt x="1341" y="149994"/>
                    <a:pt x="783" y="156013"/>
                    <a:pt x="395" y="160613"/>
                  </a:cubicBezTo>
                  <a:cubicBezTo>
                    <a:pt x="94" y="162806"/>
                    <a:pt x="-35" y="164998"/>
                    <a:pt x="8" y="167191"/>
                  </a:cubicBezTo>
                  <a:lnTo>
                    <a:pt x="8" y="16719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61"/>
            <p:cNvSpPr/>
            <p:nvPr/>
          </p:nvSpPr>
          <p:spPr>
            <a:xfrm>
              <a:off x="10280797" y="2266602"/>
              <a:ext cx="66850" cy="138558"/>
            </a:xfrm>
            <a:custGeom>
              <a:avLst/>
              <a:gdLst/>
              <a:ahLst/>
              <a:cxnLst/>
              <a:rect l="l" t="t" r="r" b="b"/>
              <a:pathLst>
                <a:path w="66850" h="138558" extrusionOk="0">
                  <a:moveTo>
                    <a:pt x="0" y="0"/>
                  </a:moveTo>
                  <a:cubicBezTo>
                    <a:pt x="473" y="1978"/>
                    <a:pt x="1118" y="3912"/>
                    <a:pt x="1935" y="5761"/>
                  </a:cubicBezTo>
                  <a:cubicBezTo>
                    <a:pt x="3310" y="9415"/>
                    <a:pt x="5417" y="14617"/>
                    <a:pt x="8083" y="21065"/>
                  </a:cubicBezTo>
                  <a:cubicBezTo>
                    <a:pt x="13457" y="33963"/>
                    <a:pt x="20980" y="51546"/>
                    <a:pt x="30438" y="70720"/>
                  </a:cubicBezTo>
                  <a:cubicBezTo>
                    <a:pt x="39895" y="89893"/>
                    <a:pt x="48666" y="106918"/>
                    <a:pt x="55416" y="119127"/>
                  </a:cubicBezTo>
                  <a:cubicBezTo>
                    <a:pt x="58769" y="125232"/>
                    <a:pt x="61563" y="130133"/>
                    <a:pt x="63583" y="133443"/>
                  </a:cubicBezTo>
                  <a:cubicBezTo>
                    <a:pt x="64529" y="135249"/>
                    <a:pt x="65604" y="136968"/>
                    <a:pt x="66851" y="138559"/>
                  </a:cubicBezTo>
                  <a:cubicBezTo>
                    <a:pt x="66163" y="136667"/>
                    <a:pt x="65347" y="134819"/>
                    <a:pt x="64314" y="133056"/>
                  </a:cubicBezTo>
                  <a:cubicBezTo>
                    <a:pt x="62336" y="129273"/>
                    <a:pt x="59801" y="124458"/>
                    <a:pt x="56749" y="118396"/>
                  </a:cubicBezTo>
                  <a:cubicBezTo>
                    <a:pt x="50342" y="106058"/>
                    <a:pt x="41616" y="88905"/>
                    <a:pt x="32372" y="69774"/>
                  </a:cubicBezTo>
                  <a:cubicBezTo>
                    <a:pt x="23130" y="50643"/>
                    <a:pt x="15176" y="33189"/>
                    <a:pt x="9459" y="20464"/>
                  </a:cubicBezTo>
                  <a:lnTo>
                    <a:pt x="2709" y="5417"/>
                  </a:lnTo>
                  <a:cubicBezTo>
                    <a:pt x="1935" y="3525"/>
                    <a:pt x="1032" y="172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61"/>
            <p:cNvSpPr/>
            <p:nvPr/>
          </p:nvSpPr>
          <p:spPr>
            <a:xfrm>
              <a:off x="10074270" y="2119659"/>
              <a:ext cx="224798" cy="159194"/>
            </a:xfrm>
            <a:custGeom>
              <a:avLst/>
              <a:gdLst/>
              <a:ahLst/>
              <a:cxnLst/>
              <a:rect l="l" t="t" r="r" b="b"/>
              <a:pathLst>
                <a:path w="224798" h="159194" extrusionOk="0">
                  <a:moveTo>
                    <a:pt x="0" y="23000"/>
                  </a:moveTo>
                  <a:cubicBezTo>
                    <a:pt x="516" y="23989"/>
                    <a:pt x="1161" y="24935"/>
                    <a:pt x="1892" y="25794"/>
                  </a:cubicBezTo>
                  <a:cubicBezTo>
                    <a:pt x="3267" y="27729"/>
                    <a:pt x="5203" y="30351"/>
                    <a:pt x="7609" y="33619"/>
                  </a:cubicBezTo>
                  <a:lnTo>
                    <a:pt x="29105" y="62379"/>
                  </a:lnTo>
                  <a:lnTo>
                    <a:pt x="102404" y="158808"/>
                  </a:lnTo>
                  <a:lnTo>
                    <a:pt x="102705" y="159194"/>
                  </a:lnTo>
                  <a:lnTo>
                    <a:pt x="149995" y="159194"/>
                  </a:lnTo>
                  <a:lnTo>
                    <a:pt x="150296" y="158593"/>
                  </a:lnTo>
                  <a:cubicBezTo>
                    <a:pt x="171318" y="114097"/>
                    <a:pt x="189977" y="74589"/>
                    <a:pt x="203518" y="46000"/>
                  </a:cubicBezTo>
                  <a:cubicBezTo>
                    <a:pt x="210096" y="31856"/>
                    <a:pt x="215384" y="20206"/>
                    <a:pt x="219167" y="12338"/>
                  </a:cubicBezTo>
                  <a:lnTo>
                    <a:pt x="223466" y="3224"/>
                  </a:lnTo>
                  <a:cubicBezTo>
                    <a:pt x="223896" y="2279"/>
                    <a:pt x="224197" y="1462"/>
                    <a:pt x="224498" y="817"/>
                  </a:cubicBezTo>
                  <a:cubicBezTo>
                    <a:pt x="224626" y="559"/>
                    <a:pt x="224712" y="258"/>
                    <a:pt x="224798" y="0"/>
                  </a:cubicBezTo>
                  <a:cubicBezTo>
                    <a:pt x="224798" y="0"/>
                    <a:pt x="224798" y="215"/>
                    <a:pt x="224326" y="731"/>
                  </a:cubicBezTo>
                  <a:lnTo>
                    <a:pt x="223122" y="3052"/>
                  </a:lnTo>
                  <a:lnTo>
                    <a:pt x="218608" y="12037"/>
                  </a:lnTo>
                  <a:lnTo>
                    <a:pt x="202400" y="45355"/>
                  </a:lnTo>
                  <a:cubicBezTo>
                    <a:pt x="188730" y="73901"/>
                    <a:pt x="169813" y="113323"/>
                    <a:pt x="148533" y="157647"/>
                  </a:cubicBezTo>
                  <a:lnTo>
                    <a:pt x="149522" y="157045"/>
                  </a:lnTo>
                  <a:lnTo>
                    <a:pt x="103307" y="157045"/>
                  </a:lnTo>
                  <a:lnTo>
                    <a:pt x="104167" y="157475"/>
                  </a:lnTo>
                  <a:lnTo>
                    <a:pt x="30309" y="61692"/>
                  </a:lnTo>
                  <a:lnTo>
                    <a:pt x="8212" y="33318"/>
                  </a:lnTo>
                  <a:lnTo>
                    <a:pt x="2193" y="25751"/>
                  </a:lnTo>
                  <a:cubicBezTo>
                    <a:pt x="1548" y="24763"/>
                    <a:pt x="818" y="23860"/>
                    <a:pt x="0" y="230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61"/>
            <p:cNvSpPr/>
            <p:nvPr/>
          </p:nvSpPr>
          <p:spPr>
            <a:xfrm>
              <a:off x="10082512" y="2427816"/>
              <a:ext cx="44387" cy="104467"/>
            </a:xfrm>
            <a:custGeom>
              <a:avLst/>
              <a:gdLst/>
              <a:ahLst/>
              <a:cxnLst/>
              <a:rect l="l" t="t" r="r" b="b"/>
              <a:pathLst>
                <a:path w="44387" h="104467" extrusionOk="0">
                  <a:moveTo>
                    <a:pt x="13" y="104467"/>
                  </a:moveTo>
                  <a:cubicBezTo>
                    <a:pt x="1131" y="103436"/>
                    <a:pt x="2162" y="102318"/>
                    <a:pt x="2979" y="101028"/>
                  </a:cubicBezTo>
                  <a:cubicBezTo>
                    <a:pt x="4784" y="98750"/>
                    <a:pt x="7278" y="95353"/>
                    <a:pt x="10158" y="91011"/>
                  </a:cubicBezTo>
                  <a:cubicBezTo>
                    <a:pt x="25162" y="68269"/>
                    <a:pt x="35866" y="42991"/>
                    <a:pt x="41757" y="16422"/>
                  </a:cubicBezTo>
                  <a:cubicBezTo>
                    <a:pt x="42874" y="11307"/>
                    <a:pt x="43605" y="7180"/>
                    <a:pt x="43992" y="4299"/>
                  </a:cubicBezTo>
                  <a:cubicBezTo>
                    <a:pt x="44293" y="2880"/>
                    <a:pt x="44421" y="1462"/>
                    <a:pt x="44379" y="0"/>
                  </a:cubicBezTo>
                  <a:cubicBezTo>
                    <a:pt x="44035" y="0"/>
                    <a:pt x="42874" y="6234"/>
                    <a:pt x="40080" y="16294"/>
                  </a:cubicBezTo>
                  <a:cubicBezTo>
                    <a:pt x="33417" y="42432"/>
                    <a:pt x="22841" y="67452"/>
                    <a:pt x="8654" y="90409"/>
                  </a:cubicBezTo>
                  <a:cubicBezTo>
                    <a:pt x="3452" y="99008"/>
                    <a:pt x="-245" y="104252"/>
                    <a:pt x="13" y="1044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61"/>
            <p:cNvSpPr/>
            <p:nvPr/>
          </p:nvSpPr>
          <p:spPr>
            <a:xfrm>
              <a:off x="10070358" y="2436270"/>
              <a:ext cx="40720" cy="35010"/>
            </a:xfrm>
            <a:custGeom>
              <a:avLst/>
              <a:gdLst/>
              <a:ahLst/>
              <a:cxnLst/>
              <a:rect l="l" t="t" r="r" b="b"/>
              <a:pathLst>
                <a:path w="40720" h="35010" extrusionOk="0">
                  <a:moveTo>
                    <a:pt x="40712" y="35010"/>
                  </a:moveTo>
                  <a:cubicBezTo>
                    <a:pt x="41056" y="34451"/>
                    <a:pt x="31211" y="27616"/>
                    <a:pt x="19991" y="17814"/>
                  </a:cubicBezTo>
                  <a:cubicBezTo>
                    <a:pt x="8770" y="8012"/>
                    <a:pt x="430" y="-414"/>
                    <a:pt x="0" y="16"/>
                  </a:cubicBezTo>
                  <a:cubicBezTo>
                    <a:pt x="5245" y="7324"/>
                    <a:pt x="11521" y="13859"/>
                    <a:pt x="18615" y="19448"/>
                  </a:cubicBezTo>
                  <a:cubicBezTo>
                    <a:pt x="25236" y="25595"/>
                    <a:pt x="32673" y="30840"/>
                    <a:pt x="40712" y="35010"/>
                  </a:cubicBezTo>
                  <a:lnTo>
                    <a:pt x="40712" y="3501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61"/>
            <p:cNvSpPr/>
            <p:nvPr/>
          </p:nvSpPr>
          <p:spPr>
            <a:xfrm>
              <a:off x="10007592" y="2215486"/>
              <a:ext cx="63325" cy="252871"/>
            </a:xfrm>
            <a:custGeom>
              <a:avLst/>
              <a:gdLst/>
              <a:ahLst/>
              <a:cxnLst/>
              <a:rect l="l" t="t" r="r" b="b"/>
              <a:pathLst>
                <a:path w="63325" h="252871" extrusionOk="0">
                  <a:moveTo>
                    <a:pt x="51072" y="252871"/>
                  </a:moveTo>
                  <a:cubicBezTo>
                    <a:pt x="51460" y="252441"/>
                    <a:pt x="51760" y="251925"/>
                    <a:pt x="52018" y="251409"/>
                  </a:cubicBezTo>
                  <a:lnTo>
                    <a:pt x="54426" y="247110"/>
                  </a:lnTo>
                  <a:cubicBezTo>
                    <a:pt x="56618" y="243069"/>
                    <a:pt x="59584" y="237566"/>
                    <a:pt x="63325" y="230731"/>
                  </a:cubicBezTo>
                  <a:lnTo>
                    <a:pt x="63325" y="230258"/>
                  </a:lnTo>
                  <a:cubicBezTo>
                    <a:pt x="57349" y="207301"/>
                    <a:pt x="47247" y="169641"/>
                    <a:pt x="35724" y="127080"/>
                  </a:cubicBezTo>
                  <a:cubicBezTo>
                    <a:pt x="26052" y="92043"/>
                    <a:pt x="17281" y="60359"/>
                    <a:pt x="10876" y="37101"/>
                  </a:cubicBezTo>
                  <a:lnTo>
                    <a:pt x="3138" y="9888"/>
                  </a:lnTo>
                  <a:cubicBezTo>
                    <a:pt x="2235" y="6878"/>
                    <a:pt x="1504" y="4428"/>
                    <a:pt x="903" y="2536"/>
                  </a:cubicBezTo>
                  <a:cubicBezTo>
                    <a:pt x="731" y="1677"/>
                    <a:pt x="386" y="817"/>
                    <a:pt x="0" y="0"/>
                  </a:cubicBezTo>
                  <a:cubicBezTo>
                    <a:pt x="128" y="903"/>
                    <a:pt x="300" y="1763"/>
                    <a:pt x="515" y="2622"/>
                  </a:cubicBezTo>
                  <a:lnTo>
                    <a:pt x="2321" y="10103"/>
                  </a:lnTo>
                  <a:cubicBezTo>
                    <a:pt x="4084" y="16809"/>
                    <a:pt x="6620" y="26095"/>
                    <a:pt x="9415" y="37488"/>
                  </a:cubicBezTo>
                  <a:cubicBezTo>
                    <a:pt x="15691" y="60789"/>
                    <a:pt x="24246" y="92516"/>
                    <a:pt x="33661" y="127768"/>
                  </a:cubicBezTo>
                  <a:cubicBezTo>
                    <a:pt x="45225" y="170200"/>
                    <a:pt x="55630" y="207774"/>
                    <a:pt x="62121" y="230602"/>
                  </a:cubicBezTo>
                  <a:lnTo>
                    <a:pt x="62121" y="230129"/>
                  </a:lnTo>
                  <a:lnTo>
                    <a:pt x="53738" y="246809"/>
                  </a:lnTo>
                  <a:lnTo>
                    <a:pt x="51631" y="251109"/>
                  </a:lnTo>
                  <a:cubicBezTo>
                    <a:pt x="51374" y="251667"/>
                    <a:pt x="51158" y="252269"/>
                    <a:pt x="51072" y="252871"/>
                  </a:cubicBezTo>
                  <a:lnTo>
                    <a:pt x="51072" y="25287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61"/>
            <p:cNvSpPr/>
            <p:nvPr/>
          </p:nvSpPr>
          <p:spPr>
            <a:xfrm>
              <a:off x="10261276" y="2316213"/>
              <a:ext cx="102148" cy="153906"/>
            </a:xfrm>
            <a:custGeom>
              <a:avLst/>
              <a:gdLst/>
              <a:ahLst/>
              <a:cxnLst/>
              <a:rect l="l" t="t" r="r" b="b"/>
              <a:pathLst>
                <a:path w="102148" h="153906" extrusionOk="0">
                  <a:moveTo>
                    <a:pt x="7097" y="0"/>
                  </a:moveTo>
                  <a:cubicBezTo>
                    <a:pt x="43983" y="47892"/>
                    <a:pt x="75839" y="99480"/>
                    <a:pt x="102149" y="153907"/>
                  </a:cubicBezTo>
                  <a:lnTo>
                    <a:pt x="99312" y="152531"/>
                  </a:lnTo>
                  <a:lnTo>
                    <a:pt x="72357" y="115000"/>
                  </a:lnTo>
                  <a:lnTo>
                    <a:pt x="6194" y="23043"/>
                  </a:lnTo>
                  <a:cubicBezTo>
                    <a:pt x="3142" y="19475"/>
                    <a:pt x="1078" y="15219"/>
                    <a:pt x="132" y="10619"/>
                  </a:cubicBezTo>
                  <a:cubicBezTo>
                    <a:pt x="-685" y="5804"/>
                    <a:pt x="2368" y="1204"/>
                    <a:pt x="7097" y="0"/>
                  </a:cubicBezTo>
                  <a:lnTo>
                    <a:pt x="7097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61"/>
            <p:cNvSpPr/>
            <p:nvPr/>
          </p:nvSpPr>
          <p:spPr>
            <a:xfrm>
              <a:off x="10363425" y="2211444"/>
              <a:ext cx="16366" cy="123512"/>
            </a:xfrm>
            <a:custGeom>
              <a:avLst/>
              <a:gdLst/>
              <a:ahLst/>
              <a:cxnLst/>
              <a:rect l="l" t="t" r="r" b="b"/>
              <a:pathLst>
                <a:path w="16366" h="123512" extrusionOk="0">
                  <a:moveTo>
                    <a:pt x="0" y="123512"/>
                  </a:moveTo>
                  <a:cubicBezTo>
                    <a:pt x="20034" y="85121"/>
                    <a:pt x="21754" y="39809"/>
                    <a:pt x="4729" y="0"/>
                  </a:cubicBezTo>
                  <a:cubicBezTo>
                    <a:pt x="4729" y="0"/>
                    <a:pt x="4299" y="103436"/>
                    <a:pt x="0" y="12351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61"/>
            <p:cNvSpPr/>
            <p:nvPr/>
          </p:nvSpPr>
          <p:spPr>
            <a:xfrm>
              <a:off x="10068854" y="2306196"/>
              <a:ext cx="107433" cy="26568"/>
            </a:xfrm>
            <a:custGeom>
              <a:avLst/>
              <a:gdLst/>
              <a:ahLst/>
              <a:cxnLst/>
              <a:rect l="l" t="t" r="r" b="b"/>
              <a:pathLst>
                <a:path w="107433" h="26568" extrusionOk="0">
                  <a:moveTo>
                    <a:pt x="0" y="26568"/>
                  </a:moveTo>
                  <a:cubicBezTo>
                    <a:pt x="1461" y="26568"/>
                    <a:pt x="2880" y="26482"/>
                    <a:pt x="4299" y="26181"/>
                  </a:cubicBezTo>
                  <a:cubicBezTo>
                    <a:pt x="7093" y="25794"/>
                    <a:pt x="11091" y="25150"/>
                    <a:pt x="16035" y="24290"/>
                  </a:cubicBezTo>
                  <a:cubicBezTo>
                    <a:pt x="25922" y="22527"/>
                    <a:pt x="39508" y="19733"/>
                    <a:pt x="54383" y="16079"/>
                  </a:cubicBezTo>
                  <a:cubicBezTo>
                    <a:pt x="69257" y="12424"/>
                    <a:pt x="82542" y="8555"/>
                    <a:pt x="92129" y="5503"/>
                  </a:cubicBezTo>
                  <a:cubicBezTo>
                    <a:pt x="96900" y="3955"/>
                    <a:pt x="100727" y="2665"/>
                    <a:pt x="103392" y="1720"/>
                  </a:cubicBezTo>
                  <a:cubicBezTo>
                    <a:pt x="104811" y="1333"/>
                    <a:pt x="106187" y="774"/>
                    <a:pt x="107434" y="0"/>
                  </a:cubicBezTo>
                  <a:cubicBezTo>
                    <a:pt x="105972" y="129"/>
                    <a:pt x="104510" y="430"/>
                    <a:pt x="103135" y="903"/>
                  </a:cubicBezTo>
                  <a:lnTo>
                    <a:pt x="91698" y="4041"/>
                  </a:lnTo>
                  <a:cubicBezTo>
                    <a:pt x="82025" y="6707"/>
                    <a:pt x="68699" y="10361"/>
                    <a:pt x="53866" y="14015"/>
                  </a:cubicBezTo>
                  <a:cubicBezTo>
                    <a:pt x="39035" y="17669"/>
                    <a:pt x="25536" y="20679"/>
                    <a:pt x="15734" y="22828"/>
                  </a:cubicBezTo>
                  <a:lnTo>
                    <a:pt x="4170" y="25365"/>
                  </a:lnTo>
                  <a:cubicBezTo>
                    <a:pt x="2751" y="25579"/>
                    <a:pt x="1332" y="25966"/>
                    <a:pt x="0" y="265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61"/>
            <p:cNvSpPr/>
            <p:nvPr/>
          </p:nvSpPr>
          <p:spPr>
            <a:xfrm>
              <a:off x="10083986" y="2395034"/>
              <a:ext cx="102533" cy="28328"/>
            </a:xfrm>
            <a:custGeom>
              <a:avLst/>
              <a:gdLst/>
              <a:ahLst/>
              <a:cxnLst/>
              <a:rect l="l" t="t" r="r" b="b"/>
              <a:pathLst>
                <a:path w="102533" h="28328" extrusionOk="0">
                  <a:moveTo>
                    <a:pt x="102533" y="109"/>
                  </a:moveTo>
                  <a:cubicBezTo>
                    <a:pt x="102533" y="109"/>
                    <a:pt x="30093" y="35362"/>
                    <a:pt x="0" y="27064"/>
                  </a:cubicBezTo>
                  <a:cubicBezTo>
                    <a:pt x="0" y="27064"/>
                    <a:pt x="51589" y="-1997"/>
                    <a:pt x="102533" y="10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61"/>
            <p:cNvSpPr/>
            <p:nvPr/>
          </p:nvSpPr>
          <p:spPr>
            <a:xfrm>
              <a:off x="10020502" y="2264538"/>
              <a:ext cx="46545" cy="171962"/>
            </a:xfrm>
            <a:custGeom>
              <a:avLst/>
              <a:gdLst/>
              <a:ahLst/>
              <a:cxnLst/>
              <a:rect l="l" t="t" r="r" b="b"/>
              <a:pathLst>
                <a:path w="46545" h="171962" extrusionOk="0">
                  <a:moveTo>
                    <a:pt x="46546" y="171963"/>
                  </a:moveTo>
                  <a:cubicBezTo>
                    <a:pt x="46546" y="171963"/>
                    <a:pt x="-9342" y="136968"/>
                    <a:pt x="1362" y="0"/>
                  </a:cubicBezTo>
                  <a:lnTo>
                    <a:pt x="46546" y="17196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61"/>
            <p:cNvSpPr/>
            <p:nvPr/>
          </p:nvSpPr>
          <p:spPr>
            <a:xfrm>
              <a:off x="9978939" y="2432073"/>
              <a:ext cx="75641" cy="267659"/>
            </a:xfrm>
            <a:custGeom>
              <a:avLst/>
              <a:gdLst/>
              <a:ahLst/>
              <a:cxnLst/>
              <a:rect l="l" t="t" r="r" b="b"/>
              <a:pathLst>
                <a:path w="75641" h="267659" extrusionOk="0">
                  <a:moveTo>
                    <a:pt x="5524" y="0"/>
                  </a:moveTo>
                  <a:cubicBezTo>
                    <a:pt x="5524" y="0"/>
                    <a:pt x="-2430" y="132970"/>
                    <a:pt x="751" y="153434"/>
                  </a:cubicBezTo>
                  <a:cubicBezTo>
                    <a:pt x="3933" y="173897"/>
                    <a:pt x="15713" y="267660"/>
                    <a:pt x="15713" y="267660"/>
                  </a:cubicBezTo>
                  <a:lnTo>
                    <a:pt x="62744" y="257858"/>
                  </a:lnTo>
                  <a:lnTo>
                    <a:pt x="75642" y="25192"/>
                  </a:lnTo>
                  <a:lnTo>
                    <a:pt x="5524" y="0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61"/>
            <p:cNvSpPr/>
            <p:nvPr/>
          </p:nvSpPr>
          <p:spPr>
            <a:xfrm>
              <a:off x="9973672" y="2632538"/>
              <a:ext cx="89847" cy="169136"/>
            </a:xfrm>
            <a:custGeom>
              <a:avLst/>
              <a:gdLst/>
              <a:ahLst/>
              <a:cxnLst/>
              <a:rect l="l" t="t" r="r" b="b"/>
              <a:pathLst>
                <a:path w="89847" h="169136" extrusionOk="0">
                  <a:moveTo>
                    <a:pt x="89077" y="147071"/>
                  </a:moveTo>
                  <a:cubicBezTo>
                    <a:pt x="85852" y="135808"/>
                    <a:pt x="88518" y="114355"/>
                    <a:pt x="86927" y="106832"/>
                  </a:cubicBezTo>
                  <a:cubicBezTo>
                    <a:pt x="86153" y="103307"/>
                    <a:pt x="75019" y="65647"/>
                    <a:pt x="72052" y="61176"/>
                  </a:cubicBezTo>
                  <a:lnTo>
                    <a:pt x="74889" y="0"/>
                  </a:lnTo>
                  <a:lnTo>
                    <a:pt x="0" y="3138"/>
                  </a:lnTo>
                  <a:lnTo>
                    <a:pt x="15949" y="63583"/>
                  </a:lnTo>
                  <a:cubicBezTo>
                    <a:pt x="12081" y="72181"/>
                    <a:pt x="0" y="111131"/>
                    <a:pt x="0" y="112894"/>
                  </a:cubicBezTo>
                  <a:cubicBezTo>
                    <a:pt x="0" y="114656"/>
                    <a:pt x="2709" y="145996"/>
                    <a:pt x="2709" y="145996"/>
                  </a:cubicBezTo>
                  <a:lnTo>
                    <a:pt x="17627" y="162376"/>
                  </a:lnTo>
                  <a:cubicBezTo>
                    <a:pt x="19303" y="164052"/>
                    <a:pt x="22012" y="164052"/>
                    <a:pt x="23688" y="162376"/>
                  </a:cubicBezTo>
                  <a:cubicBezTo>
                    <a:pt x="23860" y="162204"/>
                    <a:pt x="23989" y="162032"/>
                    <a:pt x="24161" y="161860"/>
                  </a:cubicBezTo>
                  <a:lnTo>
                    <a:pt x="25751" y="159409"/>
                  </a:lnTo>
                  <a:cubicBezTo>
                    <a:pt x="26869" y="163451"/>
                    <a:pt x="30223" y="166546"/>
                    <a:pt x="34350" y="167320"/>
                  </a:cubicBezTo>
                  <a:cubicBezTo>
                    <a:pt x="42948" y="168824"/>
                    <a:pt x="42948" y="166374"/>
                    <a:pt x="42948" y="166374"/>
                  </a:cubicBezTo>
                  <a:lnTo>
                    <a:pt x="44925" y="158851"/>
                  </a:lnTo>
                  <a:cubicBezTo>
                    <a:pt x="44925" y="158851"/>
                    <a:pt x="57393" y="168652"/>
                    <a:pt x="60617" y="169125"/>
                  </a:cubicBezTo>
                  <a:cubicBezTo>
                    <a:pt x="63842" y="169598"/>
                    <a:pt x="65991" y="155110"/>
                    <a:pt x="65991" y="155110"/>
                  </a:cubicBezTo>
                  <a:lnTo>
                    <a:pt x="55286" y="131509"/>
                  </a:lnTo>
                  <a:lnTo>
                    <a:pt x="58468" y="107907"/>
                  </a:lnTo>
                  <a:cubicBezTo>
                    <a:pt x="58468" y="107907"/>
                    <a:pt x="75664" y="158851"/>
                    <a:pt x="80263" y="158851"/>
                  </a:cubicBezTo>
                  <a:cubicBezTo>
                    <a:pt x="84864" y="158851"/>
                    <a:pt x="92258" y="158335"/>
                    <a:pt x="89077" y="147071"/>
                  </a:cubicBezTo>
                  <a:lnTo>
                    <a:pt x="89077" y="14707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61"/>
            <p:cNvSpPr/>
            <p:nvPr/>
          </p:nvSpPr>
          <p:spPr>
            <a:xfrm>
              <a:off x="10055053" y="2716149"/>
              <a:ext cx="356221" cy="3509"/>
            </a:xfrm>
            <a:custGeom>
              <a:avLst/>
              <a:gdLst/>
              <a:ahLst/>
              <a:cxnLst/>
              <a:rect l="l" t="t" r="r" b="b"/>
              <a:pathLst>
                <a:path w="356221" h="3509" extrusionOk="0">
                  <a:moveTo>
                    <a:pt x="356221" y="478"/>
                  </a:moveTo>
                  <a:cubicBezTo>
                    <a:pt x="356221" y="1123"/>
                    <a:pt x="276473" y="2198"/>
                    <a:pt x="178111" y="2929"/>
                  </a:cubicBezTo>
                  <a:cubicBezTo>
                    <a:pt x="79748" y="3660"/>
                    <a:pt x="43" y="3746"/>
                    <a:pt x="0" y="2929"/>
                  </a:cubicBezTo>
                  <a:cubicBezTo>
                    <a:pt x="-43" y="2112"/>
                    <a:pt x="79748" y="1252"/>
                    <a:pt x="178111" y="521"/>
                  </a:cubicBezTo>
                  <a:cubicBezTo>
                    <a:pt x="276473" y="-209"/>
                    <a:pt x="356178" y="-123"/>
                    <a:pt x="356221" y="47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61"/>
            <p:cNvSpPr/>
            <p:nvPr/>
          </p:nvSpPr>
          <p:spPr>
            <a:xfrm>
              <a:off x="10002243" y="2742508"/>
              <a:ext cx="16224" cy="48337"/>
            </a:xfrm>
            <a:custGeom>
              <a:avLst/>
              <a:gdLst/>
              <a:ahLst/>
              <a:cxnLst/>
              <a:rect l="l" t="t" r="r" b="b"/>
              <a:pathLst>
                <a:path w="16224" h="48337" extrusionOk="0">
                  <a:moveTo>
                    <a:pt x="2082" y="0"/>
                  </a:moveTo>
                  <a:cubicBezTo>
                    <a:pt x="2425" y="2579"/>
                    <a:pt x="2425" y="5159"/>
                    <a:pt x="2082" y="7738"/>
                  </a:cubicBezTo>
                  <a:cubicBezTo>
                    <a:pt x="1737" y="13843"/>
                    <a:pt x="2253" y="19948"/>
                    <a:pt x="3586" y="25923"/>
                  </a:cubicBezTo>
                  <a:cubicBezTo>
                    <a:pt x="5306" y="31727"/>
                    <a:pt x="8143" y="37187"/>
                    <a:pt x="11926" y="41916"/>
                  </a:cubicBezTo>
                  <a:cubicBezTo>
                    <a:pt x="13646" y="43850"/>
                    <a:pt x="15064" y="46000"/>
                    <a:pt x="16225" y="48321"/>
                  </a:cubicBezTo>
                  <a:cubicBezTo>
                    <a:pt x="16011" y="48537"/>
                    <a:pt x="13818" y="46516"/>
                    <a:pt x="10637" y="42905"/>
                  </a:cubicBezTo>
                  <a:cubicBezTo>
                    <a:pt x="6338" y="38219"/>
                    <a:pt x="3156" y="32587"/>
                    <a:pt x="1350" y="26482"/>
                  </a:cubicBezTo>
                  <a:cubicBezTo>
                    <a:pt x="-68" y="20292"/>
                    <a:pt x="-369" y="13929"/>
                    <a:pt x="447" y="7652"/>
                  </a:cubicBezTo>
                  <a:cubicBezTo>
                    <a:pt x="620" y="5030"/>
                    <a:pt x="1178" y="2450"/>
                    <a:pt x="2082" y="0"/>
                  </a:cubicBezTo>
                  <a:lnTo>
                    <a:pt x="20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61"/>
            <p:cNvSpPr/>
            <p:nvPr/>
          </p:nvSpPr>
          <p:spPr>
            <a:xfrm>
              <a:off x="9984893" y="2746162"/>
              <a:ext cx="13843" cy="45672"/>
            </a:xfrm>
            <a:custGeom>
              <a:avLst/>
              <a:gdLst/>
              <a:ahLst/>
              <a:cxnLst/>
              <a:rect l="l" t="t" r="r" b="b"/>
              <a:pathLst>
                <a:path w="13843" h="45672" extrusionOk="0">
                  <a:moveTo>
                    <a:pt x="214" y="0"/>
                  </a:moveTo>
                  <a:cubicBezTo>
                    <a:pt x="1461" y="2150"/>
                    <a:pt x="2064" y="4643"/>
                    <a:pt x="1978" y="7136"/>
                  </a:cubicBezTo>
                  <a:cubicBezTo>
                    <a:pt x="2450" y="11693"/>
                    <a:pt x="1547" y="17970"/>
                    <a:pt x="2579" y="24333"/>
                  </a:cubicBezTo>
                  <a:cubicBezTo>
                    <a:pt x="3869" y="29878"/>
                    <a:pt x="6363" y="35080"/>
                    <a:pt x="9844" y="39594"/>
                  </a:cubicBezTo>
                  <a:cubicBezTo>
                    <a:pt x="11435" y="41443"/>
                    <a:pt x="12768" y="43464"/>
                    <a:pt x="13843" y="45656"/>
                  </a:cubicBezTo>
                  <a:cubicBezTo>
                    <a:pt x="13628" y="45871"/>
                    <a:pt x="11565" y="43979"/>
                    <a:pt x="8598" y="40540"/>
                  </a:cubicBezTo>
                  <a:cubicBezTo>
                    <a:pt x="4513" y="36069"/>
                    <a:pt x="1676" y="30609"/>
                    <a:pt x="387" y="24720"/>
                  </a:cubicBezTo>
                  <a:cubicBezTo>
                    <a:pt x="-129" y="18830"/>
                    <a:pt x="-129" y="12940"/>
                    <a:pt x="387" y="7050"/>
                  </a:cubicBezTo>
                  <a:cubicBezTo>
                    <a:pt x="473" y="2665"/>
                    <a:pt x="-172" y="86"/>
                    <a:pt x="214" y="0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61"/>
            <p:cNvSpPr/>
            <p:nvPr/>
          </p:nvSpPr>
          <p:spPr>
            <a:xfrm>
              <a:off x="10414541" y="2389469"/>
              <a:ext cx="22367" cy="24511"/>
            </a:xfrm>
            <a:custGeom>
              <a:avLst/>
              <a:gdLst/>
              <a:ahLst/>
              <a:cxnLst/>
              <a:rect l="l" t="t" r="r" b="b"/>
              <a:pathLst>
                <a:path w="22367" h="24511" extrusionOk="0">
                  <a:moveTo>
                    <a:pt x="22355" y="0"/>
                  </a:moveTo>
                  <a:cubicBezTo>
                    <a:pt x="22699" y="602"/>
                    <a:pt x="16078" y="4299"/>
                    <a:pt x="9974" y="11135"/>
                  </a:cubicBezTo>
                  <a:cubicBezTo>
                    <a:pt x="3869" y="17970"/>
                    <a:pt x="644" y="24763"/>
                    <a:pt x="0" y="24505"/>
                  </a:cubicBezTo>
                  <a:cubicBezTo>
                    <a:pt x="3224" y="13284"/>
                    <a:pt x="11478" y="4213"/>
                    <a:pt x="22355" y="0"/>
                  </a:cubicBezTo>
                  <a:lnTo>
                    <a:pt x="22355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61"/>
            <p:cNvSpPr/>
            <p:nvPr/>
          </p:nvSpPr>
          <p:spPr>
            <a:xfrm>
              <a:off x="10484616" y="2332334"/>
              <a:ext cx="177685" cy="135678"/>
            </a:xfrm>
            <a:custGeom>
              <a:avLst/>
              <a:gdLst/>
              <a:ahLst/>
              <a:cxnLst/>
              <a:rect l="l" t="t" r="r" b="b"/>
              <a:pathLst>
                <a:path w="177685" h="135678" extrusionOk="0">
                  <a:moveTo>
                    <a:pt x="162290" y="34994"/>
                  </a:moveTo>
                  <a:cubicBezTo>
                    <a:pt x="167061" y="32888"/>
                    <a:pt x="171403" y="29965"/>
                    <a:pt x="175187" y="26396"/>
                  </a:cubicBezTo>
                  <a:cubicBezTo>
                    <a:pt x="177895" y="22742"/>
                    <a:pt x="178454" y="17927"/>
                    <a:pt x="176605" y="13757"/>
                  </a:cubicBezTo>
                  <a:lnTo>
                    <a:pt x="164912" y="18056"/>
                  </a:lnTo>
                  <a:cubicBezTo>
                    <a:pt x="168867" y="16766"/>
                    <a:pt x="172263" y="14144"/>
                    <a:pt x="174498" y="10662"/>
                  </a:cubicBezTo>
                  <a:cubicBezTo>
                    <a:pt x="177164" y="7609"/>
                    <a:pt x="176863" y="2966"/>
                    <a:pt x="173768" y="301"/>
                  </a:cubicBezTo>
                  <a:cubicBezTo>
                    <a:pt x="173639" y="215"/>
                    <a:pt x="173553" y="86"/>
                    <a:pt x="173424" y="0"/>
                  </a:cubicBezTo>
                  <a:cubicBezTo>
                    <a:pt x="173424" y="0"/>
                    <a:pt x="153132" y="8125"/>
                    <a:pt x="145180" y="10705"/>
                  </a:cubicBezTo>
                  <a:cubicBezTo>
                    <a:pt x="144062" y="11479"/>
                    <a:pt x="102747" y="27299"/>
                    <a:pt x="100555" y="29621"/>
                  </a:cubicBezTo>
                  <a:lnTo>
                    <a:pt x="61863" y="70892"/>
                  </a:lnTo>
                  <a:lnTo>
                    <a:pt x="5116" y="57994"/>
                  </a:lnTo>
                  <a:lnTo>
                    <a:pt x="0" y="135679"/>
                  </a:lnTo>
                  <a:cubicBezTo>
                    <a:pt x="0" y="135679"/>
                    <a:pt x="71622" y="128327"/>
                    <a:pt x="83660" y="124802"/>
                  </a:cubicBezTo>
                  <a:cubicBezTo>
                    <a:pt x="95697" y="121277"/>
                    <a:pt x="126952" y="91441"/>
                    <a:pt x="126952" y="91441"/>
                  </a:cubicBezTo>
                  <a:lnTo>
                    <a:pt x="141095" y="72697"/>
                  </a:lnTo>
                  <a:lnTo>
                    <a:pt x="166202" y="58768"/>
                  </a:lnTo>
                  <a:cubicBezTo>
                    <a:pt x="170501" y="55759"/>
                    <a:pt x="175058" y="50170"/>
                    <a:pt x="171145" y="44839"/>
                  </a:cubicBezTo>
                  <a:lnTo>
                    <a:pt x="171145" y="44839"/>
                  </a:lnTo>
                  <a:cubicBezTo>
                    <a:pt x="179099" y="39723"/>
                    <a:pt x="174972" y="29707"/>
                    <a:pt x="174972" y="29707"/>
                  </a:cubicBezTo>
                  <a:lnTo>
                    <a:pt x="162290" y="34994"/>
                  </a:lnTo>
                  <a:lnTo>
                    <a:pt x="162290" y="3499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61"/>
            <p:cNvSpPr/>
            <p:nvPr/>
          </p:nvSpPr>
          <p:spPr>
            <a:xfrm>
              <a:off x="10583709" y="2374078"/>
              <a:ext cx="63663" cy="59714"/>
            </a:xfrm>
            <a:custGeom>
              <a:avLst/>
              <a:gdLst/>
              <a:ahLst/>
              <a:cxnLst/>
              <a:rect l="l" t="t" r="r" b="b"/>
              <a:pathLst>
                <a:path w="63663" h="59714" extrusionOk="0">
                  <a:moveTo>
                    <a:pt x="8856" y="59714"/>
                  </a:moveTo>
                  <a:cubicBezTo>
                    <a:pt x="12253" y="57522"/>
                    <a:pt x="15477" y="55114"/>
                    <a:pt x="18572" y="52492"/>
                  </a:cubicBezTo>
                  <a:cubicBezTo>
                    <a:pt x="21926" y="49353"/>
                    <a:pt x="24506" y="45570"/>
                    <a:pt x="26225" y="41314"/>
                  </a:cubicBezTo>
                  <a:cubicBezTo>
                    <a:pt x="28460" y="35854"/>
                    <a:pt x="29148" y="29922"/>
                    <a:pt x="28202" y="24118"/>
                  </a:cubicBezTo>
                  <a:lnTo>
                    <a:pt x="28202" y="23215"/>
                  </a:lnTo>
                  <a:lnTo>
                    <a:pt x="29019" y="22957"/>
                  </a:lnTo>
                  <a:lnTo>
                    <a:pt x="44797" y="17927"/>
                  </a:lnTo>
                  <a:cubicBezTo>
                    <a:pt x="47591" y="17110"/>
                    <a:pt x="50343" y="16122"/>
                    <a:pt x="53008" y="14918"/>
                  </a:cubicBezTo>
                  <a:cubicBezTo>
                    <a:pt x="55631" y="13671"/>
                    <a:pt x="57952" y="11822"/>
                    <a:pt x="59715" y="9501"/>
                  </a:cubicBezTo>
                  <a:cubicBezTo>
                    <a:pt x="61434" y="7008"/>
                    <a:pt x="62208" y="3912"/>
                    <a:pt x="61778" y="903"/>
                  </a:cubicBezTo>
                  <a:lnTo>
                    <a:pt x="62896" y="1763"/>
                  </a:lnTo>
                  <a:lnTo>
                    <a:pt x="24204" y="2665"/>
                  </a:lnTo>
                  <a:lnTo>
                    <a:pt x="24720" y="2665"/>
                  </a:lnTo>
                  <a:lnTo>
                    <a:pt x="6793" y="15563"/>
                  </a:lnTo>
                  <a:lnTo>
                    <a:pt x="1806" y="19002"/>
                  </a:lnTo>
                  <a:cubicBezTo>
                    <a:pt x="1247" y="19432"/>
                    <a:pt x="645" y="19819"/>
                    <a:pt x="0" y="20120"/>
                  </a:cubicBezTo>
                  <a:cubicBezTo>
                    <a:pt x="1849" y="18099"/>
                    <a:pt x="3913" y="16337"/>
                    <a:pt x="6191" y="14789"/>
                  </a:cubicBezTo>
                  <a:cubicBezTo>
                    <a:pt x="10491" y="11522"/>
                    <a:pt x="16294" y="6964"/>
                    <a:pt x="23688" y="1376"/>
                  </a:cubicBezTo>
                  <a:lnTo>
                    <a:pt x="24161" y="1376"/>
                  </a:lnTo>
                  <a:lnTo>
                    <a:pt x="62638" y="0"/>
                  </a:lnTo>
                  <a:lnTo>
                    <a:pt x="63454" y="0"/>
                  </a:lnTo>
                  <a:lnTo>
                    <a:pt x="63454" y="903"/>
                  </a:lnTo>
                  <a:cubicBezTo>
                    <a:pt x="64100" y="4600"/>
                    <a:pt x="63240" y="8426"/>
                    <a:pt x="61048" y="11479"/>
                  </a:cubicBezTo>
                  <a:cubicBezTo>
                    <a:pt x="56921" y="16294"/>
                    <a:pt x="51246" y="19561"/>
                    <a:pt x="44969" y="20722"/>
                  </a:cubicBezTo>
                  <a:lnTo>
                    <a:pt x="29191" y="25623"/>
                  </a:lnTo>
                  <a:lnTo>
                    <a:pt x="29836" y="24462"/>
                  </a:lnTo>
                  <a:cubicBezTo>
                    <a:pt x="30782" y="30609"/>
                    <a:pt x="29965" y="36886"/>
                    <a:pt x="27472" y="42561"/>
                  </a:cubicBezTo>
                  <a:cubicBezTo>
                    <a:pt x="25580" y="46946"/>
                    <a:pt x="22699" y="50858"/>
                    <a:pt x="19089" y="53953"/>
                  </a:cubicBezTo>
                  <a:lnTo>
                    <a:pt x="16939" y="55759"/>
                  </a:lnTo>
                  <a:lnTo>
                    <a:pt x="14919" y="57135"/>
                  </a:lnTo>
                  <a:cubicBezTo>
                    <a:pt x="13844" y="57866"/>
                    <a:pt x="12726" y="58510"/>
                    <a:pt x="11522" y="59069"/>
                  </a:cubicBezTo>
                  <a:cubicBezTo>
                    <a:pt x="10663" y="59413"/>
                    <a:pt x="9759" y="59628"/>
                    <a:pt x="8856" y="59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61"/>
            <p:cNvSpPr/>
            <p:nvPr/>
          </p:nvSpPr>
          <p:spPr>
            <a:xfrm>
              <a:off x="10607440" y="2346048"/>
              <a:ext cx="53781" cy="27170"/>
            </a:xfrm>
            <a:custGeom>
              <a:avLst/>
              <a:gdLst/>
              <a:ahLst/>
              <a:cxnLst/>
              <a:rect l="l" t="t" r="r" b="b"/>
              <a:pathLst>
                <a:path w="53781" h="27170" extrusionOk="0">
                  <a:moveTo>
                    <a:pt x="7695" y="27170"/>
                  </a:moveTo>
                  <a:cubicBezTo>
                    <a:pt x="5246" y="25923"/>
                    <a:pt x="2967" y="24376"/>
                    <a:pt x="904" y="22570"/>
                  </a:cubicBezTo>
                  <a:lnTo>
                    <a:pt x="0" y="21882"/>
                  </a:lnTo>
                  <a:lnTo>
                    <a:pt x="1032" y="21323"/>
                  </a:lnTo>
                  <a:cubicBezTo>
                    <a:pt x="6148" y="18443"/>
                    <a:pt x="13929" y="14531"/>
                    <a:pt x="23000" y="10662"/>
                  </a:cubicBezTo>
                  <a:cubicBezTo>
                    <a:pt x="31297" y="7050"/>
                    <a:pt x="38950" y="4213"/>
                    <a:pt x="44496" y="2364"/>
                  </a:cubicBezTo>
                  <a:cubicBezTo>
                    <a:pt x="47462" y="1204"/>
                    <a:pt x="50600" y="387"/>
                    <a:pt x="53781" y="0"/>
                  </a:cubicBezTo>
                  <a:cubicBezTo>
                    <a:pt x="51030" y="1591"/>
                    <a:pt x="48150" y="2880"/>
                    <a:pt x="45183" y="3869"/>
                  </a:cubicBezTo>
                  <a:cubicBezTo>
                    <a:pt x="39723" y="6062"/>
                    <a:pt x="32286" y="9157"/>
                    <a:pt x="23989" y="12467"/>
                  </a:cubicBezTo>
                  <a:cubicBezTo>
                    <a:pt x="15047" y="16336"/>
                    <a:pt x="7094" y="19991"/>
                    <a:pt x="1763" y="22441"/>
                  </a:cubicBezTo>
                  <a:lnTo>
                    <a:pt x="1763" y="21194"/>
                  </a:lnTo>
                  <a:cubicBezTo>
                    <a:pt x="3999" y="22914"/>
                    <a:pt x="5976" y="24935"/>
                    <a:pt x="7695" y="271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61"/>
            <p:cNvSpPr/>
            <p:nvPr/>
          </p:nvSpPr>
          <p:spPr>
            <a:xfrm>
              <a:off x="10632547" y="2361912"/>
              <a:ext cx="27513" cy="11306"/>
            </a:xfrm>
            <a:custGeom>
              <a:avLst/>
              <a:gdLst/>
              <a:ahLst/>
              <a:cxnLst/>
              <a:rect l="l" t="t" r="r" b="b"/>
              <a:pathLst>
                <a:path w="27513" h="11306" extrusionOk="0">
                  <a:moveTo>
                    <a:pt x="0" y="11307"/>
                  </a:moveTo>
                  <a:cubicBezTo>
                    <a:pt x="4041" y="8426"/>
                    <a:pt x="8512" y="6148"/>
                    <a:pt x="13241" y="4643"/>
                  </a:cubicBezTo>
                  <a:cubicBezTo>
                    <a:pt x="17756" y="2407"/>
                    <a:pt x="22570" y="860"/>
                    <a:pt x="27514" y="0"/>
                  </a:cubicBezTo>
                  <a:cubicBezTo>
                    <a:pt x="23430" y="2837"/>
                    <a:pt x="19002" y="5116"/>
                    <a:pt x="14273" y="6664"/>
                  </a:cubicBezTo>
                  <a:cubicBezTo>
                    <a:pt x="9759" y="8899"/>
                    <a:pt x="4944" y="10447"/>
                    <a:pt x="0" y="113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7" name="Google Shape;787;p61"/>
          <p:cNvGrpSpPr/>
          <p:nvPr/>
        </p:nvGrpSpPr>
        <p:grpSpPr>
          <a:xfrm>
            <a:off x="3415678" y="1618255"/>
            <a:ext cx="2668623" cy="3041958"/>
            <a:chOff x="10091037" y="1694267"/>
            <a:chExt cx="1553874" cy="1771258"/>
          </a:xfrm>
        </p:grpSpPr>
        <p:sp>
          <p:nvSpPr>
            <p:cNvPr id="788" name="Google Shape;788;p61"/>
            <p:cNvSpPr/>
            <p:nvPr/>
          </p:nvSpPr>
          <p:spPr>
            <a:xfrm>
              <a:off x="10834431" y="1694267"/>
              <a:ext cx="33661" cy="1700581"/>
            </a:xfrm>
            <a:custGeom>
              <a:avLst/>
              <a:gdLst/>
              <a:ahLst/>
              <a:cxnLst/>
              <a:rect l="l" t="t" r="r" b="b"/>
              <a:pathLst>
                <a:path w="33661" h="1700581" extrusionOk="0">
                  <a:moveTo>
                    <a:pt x="0" y="0"/>
                  </a:moveTo>
                  <a:lnTo>
                    <a:pt x="33662" y="0"/>
                  </a:lnTo>
                  <a:lnTo>
                    <a:pt x="33662" y="1700582"/>
                  </a:lnTo>
                  <a:lnTo>
                    <a:pt x="0" y="170058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61"/>
            <p:cNvSpPr/>
            <p:nvPr/>
          </p:nvSpPr>
          <p:spPr>
            <a:xfrm>
              <a:off x="10644671" y="1723070"/>
              <a:ext cx="404026" cy="40454"/>
            </a:xfrm>
            <a:custGeom>
              <a:avLst/>
              <a:gdLst/>
              <a:ahLst/>
              <a:cxnLst/>
              <a:rect l="l" t="t" r="r" b="b"/>
              <a:pathLst>
                <a:path w="404026" h="40454" extrusionOk="0">
                  <a:moveTo>
                    <a:pt x="30437" y="40454"/>
                  </a:moveTo>
                  <a:cubicBezTo>
                    <a:pt x="10748" y="40454"/>
                    <a:pt x="1032" y="7308"/>
                    <a:pt x="0" y="3396"/>
                  </a:cubicBezTo>
                  <a:lnTo>
                    <a:pt x="12424" y="0"/>
                  </a:lnTo>
                  <a:cubicBezTo>
                    <a:pt x="15734" y="11994"/>
                    <a:pt x="23988" y="28159"/>
                    <a:pt x="30953" y="27514"/>
                  </a:cubicBezTo>
                  <a:cubicBezTo>
                    <a:pt x="37617" y="26138"/>
                    <a:pt x="43549" y="22484"/>
                    <a:pt x="47762" y="17153"/>
                  </a:cubicBezTo>
                  <a:cubicBezTo>
                    <a:pt x="53695" y="10404"/>
                    <a:pt x="62293" y="6578"/>
                    <a:pt x="71278" y="6621"/>
                  </a:cubicBezTo>
                  <a:lnTo>
                    <a:pt x="330426" y="6621"/>
                  </a:lnTo>
                  <a:cubicBezTo>
                    <a:pt x="339497" y="6621"/>
                    <a:pt x="348224" y="10146"/>
                    <a:pt x="354802" y="16379"/>
                  </a:cubicBezTo>
                  <a:cubicBezTo>
                    <a:pt x="362196" y="23301"/>
                    <a:pt x="369419" y="27084"/>
                    <a:pt x="375094" y="27084"/>
                  </a:cubicBezTo>
                  <a:cubicBezTo>
                    <a:pt x="383692" y="27084"/>
                    <a:pt x="389667" y="17110"/>
                    <a:pt x="391687" y="10361"/>
                  </a:cubicBezTo>
                  <a:lnTo>
                    <a:pt x="404026" y="14144"/>
                  </a:lnTo>
                  <a:cubicBezTo>
                    <a:pt x="400113" y="27041"/>
                    <a:pt x="389667" y="39938"/>
                    <a:pt x="375094" y="39938"/>
                  </a:cubicBezTo>
                  <a:cubicBezTo>
                    <a:pt x="363614" y="39938"/>
                    <a:pt x="352953" y="32200"/>
                    <a:pt x="345989" y="25751"/>
                  </a:cubicBezTo>
                  <a:cubicBezTo>
                    <a:pt x="341776" y="21753"/>
                    <a:pt x="336230" y="19518"/>
                    <a:pt x="330426" y="19475"/>
                  </a:cubicBezTo>
                  <a:lnTo>
                    <a:pt x="71278" y="19475"/>
                  </a:lnTo>
                  <a:cubicBezTo>
                    <a:pt x="66033" y="19475"/>
                    <a:pt x="61090" y="21753"/>
                    <a:pt x="57607" y="25665"/>
                  </a:cubicBezTo>
                  <a:cubicBezTo>
                    <a:pt x="51374" y="33490"/>
                    <a:pt x="42431" y="38692"/>
                    <a:pt x="32543" y="40282"/>
                  </a:cubicBezTo>
                  <a:lnTo>
                    <a:pt x="30437" y="40454"/>
                  </a:lnTo>
                  <a:lnTo>
                    <a:pt x="30437" y="4045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61"/>
            <p:cNvSpPr/>
            <p:nvPr/>
          </p:nvSpPr>
          <p:spPr>
            <a:xfrm>
              <a:off x="10712424" y="1738160"/>
              <a:ext cx="132926" cy="2235"/>
            </a:xfrm>
            <a:custGeom>
              <a:avLst/>
              <a:gdLst/>
              <a:ahLst/>
              <a:cxnLst/>
              <a:rect l="l" t="t" r="r" b="b"/>
              <a:pathLst>
                <a:path w="132926" h="2235" extrusionOk="0">
                  <a:moveTo>
                    <a:pt x="132927" y="1118"/>
                  </a:moveTo>
                  <a:cubicBezTo>
                    <a:pt x="132927" y="1763"/>
                    <a:pt x="103135" y="2236"/>
                    <a:pt x="66463" y="2236"/>
                  </a:cubicBezTo>
                  <a:cubicBezTo>
                    <a:pt x="29792" y="2236"/>
                    <a:pt x="0" y="1763"/>
                    <a:pt x="0" y="1118"/>
                  </a:cubicBezTo>
                  <a:cubicBezTo>
                    <a:pt x="0" y="473"/>
                    <a:pt x="29749" y="0"/>
                    <a:pt x="66463" y="0"/>
                  </a:cubicBezTo>
                  <a:cubicBezTo>
                    <a:pt x="103178" y="0"/>
                    <a:pt x="132927" y="387"/>
                    <a:pt x="132927" y="11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61"/>
            <p:cNvSpPr/>
            <p:nvPr/>
          </p:nvSpPr>
          <p:spPr>
            <a:xfrm>
              <a:off x="10844022" y="1732505"/>
              <a:ext cx="3147" cy="6597"/>
            </a:xfrm>
            <a:custGeom>
              <a:avLst/>
              <a:gdLst/>
              <a:ahLst/>
              <a:cxnLst/>
              <a:rect l="l" t="t" r="r" b="b"/>
              <a:pathLst>
                <a:path w="3147" h="6597" extrusionOk="0">
                  <a:moveTo>
                    <a:pt x="898" y="6472"/>
                  </a:moveTo>
                  <a:cubicBezTo>
                    <a:pt x="512" y="6042"/>
                    <a:pt x="898" y="4709"/>
                    <a:pt x="898" y="3291"/>
                  </a:cubicBezTo>
                  <a:cubicBezTo>
                    <a:pt x="898" y="1872"/>
                    <a:pt x="-219" y="754"/>
                    <a:pt x="39" y="195"/>
                  </a:cubicBezTo>
                  <a:cubicBezTo>
                    <a:pt x="297" y="-364"/>
                    <a:pt x="2619" y="195"/>
                    <a:pt x="3091" y="2947"/>
                  </a:cubicBezTo>
                  <a:cubicBezTo>
                    <a:pt x="3564" y="5698"/>
                    <a:pt x="898" y="7031"/>
                    <a:pt x="898" y="647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61"/>
            <p:cNvSpPr/>
            <p:nvPr/>
          </p:nvSpPr>
          <p:spPr>
            <a:xfrm>
              <a:off x="10867233" y="1695685"/>
              <a:ext cx="2235" cy="131379"/>
            </a:xfrm>
            <a:custGeom>
              <a:avLst/>
              <a:gdLst/>
              <a:ahLst/>
              <a:cxnLst/>
              <a:rect l="l" t="t" r="r" b="b"/>
              <a:pathLst>
                <a:path w="2235" h="131379" extrusionOk="0">
                  <a:moveTo>
                    <a:pt x="1118" y="131379"/>
                  </a:moveTo>
                  <a:cubicBezTo>
                    <a:pt x="515" y="131379"/>
                    <a:pt x="0" y="101974"/>
                    <a:pt x="0" y="65690"/>
                  </a:cubicBezTo>
                  <a:cubicBezTo>
                    <a:pt x="0" y="29406"/>
                    <a:pt x="515" y="0"/>
                    <a:pt x="1118" y="0"/>
                  </a:cubicBezTo>
                  <a:cubicBezTo>
                    <a:pt x="1719" y="0"/>
                    <a:pt x="2236" y="29406"/>
                    <a:pt x="2236" y="65690"/>
                  </a:cubicBezTo>
                  <a:cubicBezTo>
                    <a:pt x="2236" y="101974"/>
                    <a:pt x="1762" y="131379"/>
                    <a:pt x="1118" y="1313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61"/>
            <p:cNvSpPr/>
            <p:nvPr/>
          </p:nvSpPr>
          <p:spPr>
            <a:xfrm>
              <a:off x="10678848" y="2076325"/>
              <a:ext cx="131895" cy="114484"/>
            </a:xfrm>
            <a:custGeom>
              <a:avLst/>
              <a:gdLst/>
              <a:ahLst/>
              <a:cxnLst/>
              <a:rect l="l" t="t" r="r" b="b"/>
              <a:pathLst>
                <a:path w="131895" h="114484" extrusionOk="0">
                  <a:moveTo>
                    <a:pt x="131895" y="114484"/>
                  </a:moveTo>
                  <a:lnTo>
                    <a:pt x="0" y="114484"/>
                  </a:lnTo>
                  <a:lnTo>
                    <a:pt x="0" y="43936"/>
                  </a:lnTo>
                  <a:cubicBezTo>
                    <a:pt x="0" y="19690"/>
                    <a:pt x="19647" y="43"/>
                    <a:pt x="43893" y="0"/>
                  </a:cubicBezTo>
                  <a:lnTo>
                    <a:pt x="88002" y="0"/>
                  </a:lnTo>
                  <a:cubicBezTo>
                    <a:pt x="112249" y="0"/>
                    <a:pt x="131895" y="19690"/>
                    <a:pt x="131895" y="43936"/>
                  </a:cubicBezTo>
                  <a:lnTo>
                    <a:pt x="131895" y="114484"/>
                  </a:lnTo>
                  <a:close/>
                  <a:moveTo>
                    <a:pt x="17196" y="97288"/>
                  </a:moveTo>
                  <a:lnTo>
                    <a:pt x="114699" y="97288"/>
                  </a:lnTo>
                  <a:lnTo>
                    <a:pt x="114699" y="43936"/>
                  </a:lnTo>
                  <a:cubicBezTo>
                    <a:pt x="114699" y="29191"/>
                    <a:pt x="102747" y="17239"/>
                    <a:pt x="88002" y="17196"/>
                  </a:cubicBezTo>
                  <a:lnTo>
                    <a:pt x="43893" y="17196"/>
                  </a:lnTo>
                  <a:cubicBezTo>
                    <a:pt x="29148" y="17196"/>
                    <a:pt x="17196" y="29191"/>
                    <a:pt x="17196" y="43936"/>
                  </a:cubicBezTo>
                  <a:lnTo>
                    <a:pt x="17196" y="9728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61"/>
            <p:cNvSpPr/>
            <p:nvPr/>
          </p:nvSpPr>
          <p:spPr>
            <a:xfrm>
              <a:off x="10635384" y="2166562"/>
              <a:ext cx="215727" cy="267144"/>
            </a:xfrm>
            <a:custGeom>
              <a:avLst/>
              <a:gdLst/>
              <a:ahLst/>
              <a:cxnLst/>
              <a:rect l="l" t="t" r="r" b="b"/>
              <a:pathLst>
                <a:path w="215727" h="267144" extrusionOk="0">
                  <a:moveTo>
                    <a:pt x="0" y="0"/>
                  </a:moveTo>
                  <a:lnTo>
                    <a:pt x="215726" y="0"/>
                  </a:lnTo>
                  <a:lnTo>
                    <a:pt x="215726" y="267144"/>
                  </a:lnTo>
                  <a:lnTo>
                    <a:pt x="0" y="26714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61"/>
            <p:cNvSpPr/>
            <p:nvPr/>
          </p:nvSpPr>
          <p:spPr>
            <a:xfrm>
              <a:off x="10635384" y="2166562"/>
              <a:ext cx="152401" cy="264736"/>
            </a:xfrm>
            <a:custGeom>
              <a:avLst/>
              <a:gdLst/>
              <a:ahLst/>
              <a:cxnLst/>
              <a:rect l="l" t="t" r="r" b="b"/>
              <a:pathLst>
                <a:path w="152401" h="264736" extrusionOk="0">
                  <a:moveTo>
                    <a:pt x="0" y="0"/>
                  </a:moveTo>
                  <a:lnTo>
                    <a:pt x="152401" y="0"/>
                  </a:lnTo>
                  <a:lnTo>
                    <a:pt x="152401" y="264737"/>
                  </a:lnTo>
                  <a:lnTo>
                    <a:pt x="0" y="26473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61"/>
            <p:cNvSpPr/>
            <p:nvPr/>
          </p:nvSpPr>
          <p:spPr>
            <a:xfrm>
              <a:off x="10654644" y="2192443"/>
              <a:ext cx="113839" cy="113839"/>
            </a:xfrm>
            <a:custGeom>
              <a:avLst/>
              <a:gdLst/>
              <a:ahLst/>
              <a:cxnLst/>
              <a:rect l="l" t="t" r="r" b="b"/>
              <a:pathLst>
                <a:path w="113839" h="113839" extrusionOk="0">
                  <a:moveTo>
                    <a:pt x="-1" y="0"/>
                  </a:moveTo>
                  <a:lnTo>
                    <a:pt x="113839" y="0"/>
                  </a:lnTo>
                  <a:lnTo>
                    <a:pt x="113839" y="113839"/>
                  </a:lnTo>
                  <a:lnTo>
                    <a:pt x="-1" y="1138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61"/>
            <p:cNvSpPr/>
            <p:nvPr/>
          </p:nvSpPr>
          <p:spPr>
            <a:xfrm>
              <a:off x="10654042" y="2191024"/>
              <a:ext cx="115902" cy="115300"/>
            </a:xfrm>
            <a:custGeom>
              <a:avLst/>
              <a:gdLst/>
              <a:ahLst/>
              <a:cxnLst/>
              <a:rect l="l" t="t" r="r" b="b"/>
              <a:pathLst>
                <a:path w="115902" h="115300" extrusionOk="0">
                  <a:moveTo>
                    <a:pt x="114399" y="115000"/>
                  </a:moveTo>
                  <a:lnTo>
                    <a:pt x="114399" y="106617"/>
                  </a:lnTo>
                  <a:cubicBezTo>
                    <a:pt x="114399" y="101071"/>
                    <a:pt x="114399" y="93247"/>
                    <a:pt x="114140" y="83402"/>
                  </a:cubicBezTo>
                  <a:cubicBezTo>
                    <a:pt x="114140" y="63368"/>
                    <a:pt x="113839" y="35080"/>
                    <a:pt x="113667" y="1204"/>
                  </a:cubicBezTo>
                  <a:lnTo>
                    <a:pt x="114613" y="2150"/>
                  </a:lnTo>
                  <a:lnTo>
                    <a:pt x="817" y="2150"/>
                  </a:lnTo>
                  <a:cubicBezTo>
                    <a:pt x="559" y="2150"/>
                    <a:pt x="2923" y="43"/>
                    <a:pt x="1934" y="1032"/>
                  </a:cubicBezTo>
                  <a:lnTo>
                    <a:pt x="1934" y="1032"/>
                  </a:lnTo>
                  <a:lnTo>
                    <a:pt x="1934" y="114742"/>
                  </a:lnTo>
                  <a:lnTo>
                    <a:pt x="989" y="113796"/>
                  </a:lnTo>
                  <a:lnTo>
                    <a:pt x="83187" y="114269"/>
                  </a:lnTo>
                  <a:lnTo>
                    <a:pt x="106402" y="114527"/>
                  </a:lnTo>
                  <a:lnTo>
                    <a:pt x="114785" y="114527"/>
                  </a:lnTo>
                  <a:cubicBezTo>
                    <a:pt x="114140" y="114527"/>
                    <a:pt x="113452" y="114527"/>
                    <a:pt x="112807" y="114527"/>
                  </a:cubicBezTo>
                  <a:lnTo>
                    <a:pt x="106832" y="114527"/>
                  </a:lnTo>
                  <a:lnTo>
                    <a:pt x="83789" y="114785"/>
                  </a:lnTo>
                  <a:lnTo>
                    <a:pt x="989" y="115301"/>
                  </a:lnTo>
                  <a:lnTo>
                    <a:pt x="0" y="115301"/>
                  </a:lnTo>
                  <a:lnTo>
                    <a:pt x="0" y="1118"/>
                  </a:lnTo>
                  <a:lnTo>
                    <a:pt x="0" y="1118"/>
                  </a:lnTo>
                  <a:lnTo>
                    <a:pt x="1118" y="0"/>
                  </a:lnTo>
                  <a:lnTo>
                    <a:pt x="115903" y="0"/>
                  </a:lnTo>
                  <a:lnTo>
                    <a:pt x="115903" y="989"/>
                  </a:lnTo>
                  <a:cubicBezTo>
                    <a:pt x="115688" y="35123"/>
                    <a:pt x="115516" y="63626"/>
                    <a:pt x="115387" y="83789"/>
                  </a:cubicBezTo>
                  <a:cubicBezTo>
                    <a:pt x="115387" y="93591"/>
                    <a:pt x="115387" y="101329"/>
                    <a:pt x="115129" y="106832"/>
                  </a:cubicBezTo>
                  <a:lnTo>
                    <a:pt x="115129" y="112807"/>
                  </a:lnTo>
                  <a:cubicBezTo>
                    <a:pt x="114957" y="113581"/>
                    <a:pt x="114699" y="114312"/>
                    <a:pt x="114399" y="115000"/>
                  </a:cubicBezTo>
                  <a:lnTo>
                    <a:pt x="114399" y="11500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61"/>
            <p:cNvSpPr/>
            <p:nvPr/>
          </p:nvSpPr>
          <p:spPr>
            <a:xfrm>
              <a:off x="10635986" y="2165444"/>
              <a:ext cx="211427" cy="2235"/>
            </a:xfrm>
            <a:custGeom>
              <a:avLst/>
              <a:gdLst/>
              <a:ahLst/>
              <a:cxnLst/>
              <a:rect l="l" t="t" r="r" b="b"/>
              <a:pathLst>
                <a:path w="211427" h="2235" extrusionOk="0">
                  <a:moveTo>
                    <a:pt x="211428" y="1118"/>
                  </a:moveTo>
                  <a:cubicBezTo>
                    <a:pt x="211428" y="1720"/>
                    <a:pt x="164138" y="2236"/>
                    <a:pt x="105713" y="2236"/>
                  </a:cubicBezTo>
                  <a:cubicBezTo>
                    <a:pt x="47290" y="2236"/>
                    <a:pt x="0" y="1720"/>
                    <a:pt x="0" y="1118"/>
                  </a:cubicBezTo>
                  <a:cubicBezTo>
                    <a:pt x="0" y="516"/>
                    <a:pt x="47290" y="0"/>
                    <a:pt x="105713" y="0"/>
                  </a:cubicBezTo>
                  <a:cubicBezTo>
                    <a:pt x="164138" y="0"/>
                    <a:pt x="211428" y="516"/>
                    <a:pt x="211428" y="11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61"/>
            <p:cNvSpPr/>
            <p:nvPr/>
          </p:nvSpPr>
          <p:spPr>
            <a:xfrm>
              <a:off x="10850037" y="2168583"/>
              <a:ext cx="2235" cy="265123"/>
            </a:xfrm>
            <a:custGeom>
              <a:avLst/>
              <a:gdLst/>
              <a:ahLst/>
              <a:cxnLst/>
              <a:rect l="l" t="t" r="r" b="b"/>
              <a:pathLst>
                <a:path w="2235" h="265123" extrusionOk="0">
                  <a:moveTo>
                    <a:pt x="1118" y="265123"/>
                  </a:moveTo>
                  <a:cubicBezTo>
                    <a:pt x="472" y="265123"/>
                    <a:pt x="0" y="205753"/>
                    <a:pt x="0" y="132540"/>
                  </a:cubicBezTo>
                  <a:cubicBezTo>
                    <a:pt x="0" y="59327"/>
                    <a:pt x="472" y="0"/>
                    <a:pt x="1118" y="0"/>
                  </a:cubicBezTo>
                  <a:cubicBezTo>
                    <a:pt x="1762" y="0"/>
                    <a:pt x="2236" y="59327"/>
                    <a:pt x="2236" y="132540"/>
                  </a:cubicBezTo>
                  <a:cubicBezTo>
                    <a:pt x="2236" y="205753"/>
                    <a:pt x="1719" y="265123"/>
                    <a:pt x="1118" y="2651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61"/>
            <p:cNvSpPr/>
            <p:nvPr/>
          </p:nvSpPr>
          <p:spPr>
            <a:xfrm>
              <a:off x="10786669" y="2168583"/>
              <a:ext cx="2278" cy="265123"/>
            </a:xfrm>
            <a:custGeom>
              <a:avLst/>
              <a:gdLst/>
              <a:ahLst/>
              <a:cxnLst/>
              <a:rect l="l" t="t" r="r" b="b"/>
              <a:pathLst>
                <a:path w="2278" h="265123" extrusionOk="0">
                  <a:moveTo>
                    <a:pt x="1161" y="265123"/>
                  </a:moveTo>
                  <a:cubicBezTo>
                    <a:pt x="515" y="265123"/>
                    <a:pt x="0" y="205753"/>
                    <a:pt x="0" y="132540"/>
                  </a:cubicBezTo>
                  <a:cubicBezTo>
                    <a:pt x="0" y="59327"/>
                    <a:pt x="515" y="0"/>
                    <a:pt x="1161" y="0"/>
                  </a:cubicBezTo>
                  <a:cubicBezTo>
                    <a:pt x="1805" y="0"/>
                    <a:pt x="2279" y="59327"/>
                    <a:pt x="2279" y="132540"/>
                  </a:cubicBezTo>
                  <a:cubicBezTo>
                    <a:pt x="2279" y="205753"/>
                    <a:pt x="1762" y="265123"/>
                    <a:pt x="1161" y="2651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61"/>
            <p:cNvSpPr/>
            <p:nvPr/>
          </p:nvSpPr>
          <p:spPr>
            <a:xfrm>
              <a:off x="10654644" y="2328379"/>
              <a:ext cx="17454" cy="17454"/>
            </a:xfrm>
            <a:custGeom>
              <a:avLst/>
              <a:gdLst/>
              <a:ahLst/>
              <a:cxnLst/>
              <a:rect l="l" t="t" r="r" b="b"/>
              <a:pathLst>
                <a:path w="17454" h="17454" extrusionOk="0">
                  <a:moveTo>
                    <a:pt x="-1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-1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61"/>
            <p:cNvSpPr/>
            <p:nvPr/>
          </p:nvSpPr>
          <p:spPr>
            <a:xfrm>
              <a:off x="10678719" y="2328379"/>
              <a:ext cx="17454" cy="17454"/>
            </a:xfrm>
            <a:custGeom>
              <a:avLst/>
              <a:gdLst/>
              <a:ahLst/>
              <a:cxnLst/>
              <a:rect l="l" t="t" r="r" b="b"/>
              <a:pathLst>
                <a:path w="17454" h="17454" extrusionOk="0">
                  <a:moveTo>
                    <a:pt x="0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61"/>
            <p:cNvSpPr/>
            <p:nvPr/>
          </p:nvSpPr>
          <p:spPr>
            <a:xfrm>
              <a:off x="10702794" y="2328379"/>
              <a:ext cx="17454" cy="17454"/>
            </a:xfrm>
            <a:custGeom>
              <a:avLst/>
              <a:gdLst/>
              <a:ahLst/>
              <a:cxnLst/>
              <a:rect l="l" t="t" r="r" b="b"/>
              <a:pathLst>
                <a:path w="17454" h="17454" extrusionOk="0">
                  <a:moveTo>
                    <a:pt x="0" y="0"/>
                  </a:moveTo>
                  <a:lnTo>
                    <a:pt x="17455" y="0"/>
                  </a:lnTo>
                  <a:lnTo>
                    <a:pt x="17455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61"/>
            <p:cNvSpPr/>
            <p:nvPr/>
          </p:nvSpPr>
          <p:spPr>
            <a:xfrm>
              <a:off x="10726912" y="2328379"/>
              <a:ext cx="17454" cy="17454"/>
            </a:xfrm>
            <a:custGeom>
              <a:avLst/>
              <a:gdLst/>
              <a:ahLst/>
              <a:cxnLst/>
              <a:rect l="l" t="t" r="r" b="b"/>
              <a:pathLst>
                <a:path w="17454" h="17454" extrusionOk="0">
                  <a:moveTo>
                    <a:pt x="0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61"/>
            <p:cNvSpPr/>
            <p:nvPr/>
          </p:nvSpPr>
          <p:spPr>
            <a:xfrm>
              <a:off x="10750986" y="2328379"/>
              <a:ext cx="17454" cy="17454"/>
            </a:xfrm>
            <a:custGeom>
              <a:avLst/>
              <a:gdLst/>
              <a:ahLst/>
              <a:cxnLst/>
              <a:rect l="l" t="t" r="r" b="b"/>
              <a:pathLst>
                <a:path w="17454" h="17454" extrusionOk="0">
                  <a:moveTo>
                    <a:pt x="0" y="0"/>
                  </a:moveTo>
                  <a:lnTo>
                    <a:pt x="17455" y="0"/>
                  </a:lnTo>
                  <a:lnTo>
                    <a:pt x="17455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61"/>
            <p:cNvSpPr/>
            <p:nvPr/>
          </p:nvSpPr>
          <p:spPr>
            <a:xfrm>
              <a:off x="10654644" y="2351551"/>
              <a:ext cx="17454" cy="17454"/>
            </a:xfrm>
            <a:custGeom>
              <a:avLst/>
              <a:gdLst/>
              <a:ahLst/>
              <a:cxnLst/>
              <a:rect l="l" t="t" r="r" b="b"/>
              <a:pathLst>
                <a:path w="17454" h="17454" extrusionOk="0">
                  <a:moveTo>
                    <a:pt x="-1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-1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61"/>
            <p:cNvSpPr/>
            <p:nvPr/>
          </p:nvSpPr>
          <p:spPr>
            <a:xfrm>
              <a:off x="10678719" y="2351551"/>
              <a:ext cx="17454" cy="17454"/>
            </a:xfrm>
            <a:custGeom>
              <a:avLst/>
              <a:gdLst/>
              <a:ahLst/>
              <a:cxnLst/>
              <a:rect l="l" t="t" r="r" b="b"/>
              <a:pathLst>
                <a:path w="17454" h="17454" extrusionOk="0">
                  <a:moveTo>
                    <a:pt x="0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61"/>
            <p:cNvSpPr/>
            <p:nvPr/>
          </p:nvSpPr>
          <p:spPr>
            <a:xfrm>
              <a:off x="10702794" y="2351551"/>
              <a:ext cx="17454" cy="17454"/>
            </a:xfrm>
            <a:custGeom>
              <a:avLst/>
              <a:gdLst/>
              <a:ahLst/>
              <a:cxnLst/>
              <a:rect l="l" t="t" r="r" b="b"/>
              <a:pathLst>
                <a:path w="17454" h="17454" extrusionOk="0">
                  <a:moveTo>
                    <a:pt x="0" y="0"/>
                  </a:moveTo>
                  <a:lnTo>
                    <a:pt x="17455" y="0"/>
                  </a:lnTo>
                  <a:lnTo>
                    <a:pt x="17455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61"/>
            <p:cNvSpPr/>
            <p:nvPr/>
          </p:nvSpPr>
          <p:spPr>
            <a:xfrm>
              <a:off x="10726912" y="2351551"/>
              <a:ext cx="17454" cy="17454"/>
            </a:xfrm>
            <a:custGeom>
              <a:avLst/>
              <a:gdLst/>
              <a:ahLst/>
              <a:cxnLst/>
              <a:rect l="l" t="t" r="r" b="b"/>
              <a:pathLst>
                <a:path w="17454" h="17454" extrusionOk="0">
                  <a:moveTo>
                    <a:pt x="0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61"/>
            <p:cNvSpPr/>
            <p:nvPr/>
          </p:nvSpPr>
          <p:spPr>
            <a:xfrm>
              <a:off x="10750986" y="2351551"/>
              <a:ext cx="17454" cy="17454"/>
            </a:xfrm>
            <a:custGeom>
              <a:avLst/>
              <a:gdLst/>
              <a:ahLst/>
              <a:cxnLst/>
              <a:rect l="l" t="t" r="r" b="b"/>
              <a:pathLst>
                <a:path w="17454" h="17454" extrusionOk="0">
                  <a:moveTo>
                    <a:pt x="0" y="0"/>
                  </a:moveTo>
                  <a:lnTo>
                    <a:pt x="17455" y="0"/>
                  </a:lnTo>
                  <a:lnTo>
                    <a:pt x="17455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61"/>
            <p:cNvSpPr/>
            <p:nvPr/>
          </p:nvSpPr>
          <p:spPr>
            <a:xfrm>
              <a:off x="10654644" y="2374680"/>
              <a:ext cx="17454" cy="17454"/>
            </a:xfrm>
            <a:custGeom>
              <a:avLst/>
              <a:gdLst/>
              <a:ahLst/>
              <a:cxnLst/>
              <a:rect l="l" t="t" r="r" b="b"/>
              <a:pathLst>
                <a:path w="17454" h="17454" extrusionOk="0">
                  <a:moveTo>
                    <a:pt x="-1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-1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61"/>
            <p:cNvSpPr/>
            <p:nvPr/>
          </p:nvSpPr>
          <p:spPr>
            <a:xfrm>
              <a:off x="10678719" y="2374680"/>
              <a:ext cx="17454" cy="17454"/>
            </a:xfrm>
            <a:custGeom>
              <a:avLst/>
              <a:gdLst/>
              <a:ahLst/>
              <a:cxnLst/>
              <a:rect l="l" t="t" r="r" b="b"/>
              <a:pathLst>
                <a:path w="17454" h="17454" extrusionOk="0">
                  <a:moveTo>
                    <a:pt x="0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61"/>
            <p:cNvSpPr/>
            <p:nvPr/>
          </p:nvSpPr>
          <p:spPr>
            <a:xfrm>
              <a:off x="10702794" y="2374680"/>
              <a:ext cx="17454" cy="17454"/>
            </a:xfrm>
            <a:custGeom>
              <a:avLst/>
              <a:gdLst/>
              <a:ahLst/>
              <a:cxnLst/>
              <a:rect l="l" t="t" r="r" b="b"/>
              <a:pathLst>
                <a:path w="17454" h="17454" extrusionOk="0">
                  <a:moveTo>
                    <a:pt x="0" y="0"/>
                  </a:moveTo>
                  <a:lnTo>
                    <a:pt x="17455" y="0"/>
                  </a:lnTo>
                  <a:lnTo>
                    <a:pt x="17455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61"/>
            <p:cNvSpPr/>
            <p:nvPr/>
          </p:nvSpPr>
          <p:spPr>
            <a:xfrm>
              <a:off x="10726912" y="2374680"/>
              <a:ext cx="41571" cy="17454"/>
            </a:xfrm>
            <a:custGeom>
              <a:avLst/>
              <a:gdLst/>
              <a:ahLst/>
              <a:cxnLst/>
              <a:rect l="l" t="t" r="r" b="b"/>
              <a:pathLst>
                <a:path w="41571" h="17454" extrusionOk="0">
                  <a:moveTo>
                    <a:pt x="0" y="0"/>
                  </a:moveTo>
                  <a:lnTo>
                    <a:pt x="41571" y="0"/>
                  </a:lnTo>
                  <a:lnTo>
                    <a:pt x="41571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61"/>
            <p:cNvSpPr/>
            <p:nvPr/>
          </p:nvSpPr>
          <p:spPr>
            <a:xfrm>
              <a:off x="10660104" y="2226699"/>
              <a:ext cx="102621" cy="60812"/>
            </a:xfrm>
            <a:custGeom>
              <a:avLst/>
              <a:gdLst/>
              <a:ahLst/>
              <a:cxnLst/>
              <a:rect l="l" t="t" r="r" b="b"/>
              <a:pathLst>
                <a:path w="102621" h="60812" extrusionOk="0">
                  <a:moveTo>
                    <a:pt x="102619" y="24512"/>
                  </a:moveTo>
                  <a:cubicBezTo>
                    <a:pt x="102619" y="24512"/>
                    <a:pt x="99996" y="24254"/>
                    <a:pt x="95225" y="23867"/>
                  </a:cubicBezTo>
                  <a:cubicBezTo>
                    <a:pt x="92344" y="23609"/>
                    <a:pt x="89464" y="23738"/>
                    <a:pt x="86627" y="24254"/>
                  </a:cubicBezTo>
                  <a:cubicBezTo>
                    <a:pt x="82972" y="24899"/>
                    <a:pt x="79576" y="26704"/>
                    <a:pt x="77040" y="29413"/>
                  </a:cubicBezTo>
                  <a:cubicBezTo>
                    <a:pt x="74331" y="33024"/>
                    <a:pt x="73213" y="37581"/>
                    <a:pt x="73945" y="42052"/>
                  </a:cubicBezTo>
                  <a:cubicBezTo>
                    <a:pt x="74159" y="44717"/>
                    <a:pt x="74159" y="47383"/>
                    <a:pt x="73945" y="50048"/>
                  </a:cubicBezTo>
                  <a:cubicBezTo>
                    <a:pt x="73514" y="52971"/>
                    <a:pt x="72268" y="55723"/>
                    <a:pt x="70333" y="58001"/>
                  </a:cubicBezTo>
                  <a:cubicBezTo>
                    <a:pt x="68141" y="60667"/>
                    <a:pt x="64443" y="61527"/>
                    <a:pt x="61262" y="60194"/>
                  </a:cubicBezTo>
                  <a:cubicBezTo>
                    <a:pt x="58339" y="58603"/>
                    <a:pt x="56103" y="56024"/>
                    <a:pt x="54985" y="52885"/>
                  </a:cubicBezTo>
                  <a:cubicBezTo>
                    <a:pt x="52664" y="46824"/>
                    <a:pt x="51116" y="40504"/>
                    <a:pt x="50428" y="34056"/>
                  </a:cubicBezTo>
                  <a:cubicBezTo>
                    <a:pt x="49525" y="27478"/>
                    <a:pt x="50428" y="20900"/>
                    <a:pt x="49741" y="15011"/>
                  </a:cubicBezTo>
                  <a:cubicBezTo>
                    <a:pt x="49482" y="12173"/>
                    <a:pt x="48537" y="9422"/>
                    <a:pt x="46990" y="7014"/>
                  </a:cubicBezTo>
                  <a:cubicBezTo>
                    <a:pt x="45527" y="4779"/>
                    <a:pt x="43335" y="3145"/>
                    <a:pt x="40755" y="2371"/>
                  </a:cubicBezTo>
                  <a:cubicBezTo>
                    <a:pt x="38305" y="1856"/>
                    <a:pt x="35769" y="2457"/>
                    <a:pt x="33877" y="4091"/>
                  </a:cubicBezTo>
                  <a:cubicBezTo>
                    <a:pt x="32029" y="5682"/>
                    <a:pt x="30567" y="7702"/>
                    <a:pt x="29578" y="9938"/>
                  </a:cubicBezTo>
                  <a:cubicBezTo>
                    <a:pt x="27558" y="14237"/>
                    <a:pt x="26741" y="19138"/>
                    <a:pt x="24549" y="22835"/>
                  </a:cubicBezTo>
                  <a:cubicBezTo>
                    <a:pt x="22570" y="26403"/>
                    <a:pt x="19475" y="29198"/>
                    <a:pt x="15735" y="30745"/>
                  </a:cubicBezTo>
                  <a:cubicBezTo>
                    <a:pt x="13026" y="31906"/>
                    <a:pt x="10103" y="32465"/>
                    <a:pt x="7137" y="32293"/>
                  </a:cubicBezTo>
                  <a:cubicBezTo>
                    <a:pt x="5246" y="32207"/>
                    <a:pt x="3396" y="31820"/>
                    <a:pt x="1677" y="31089"/>
                  </a:cubicBezTo>
                  <a:cubicBezTo>
                    <a:pt x="1075" y="30874"/>
                    <a:pt x="516" y="30573"/>
                    <a:pt x="0" y="30143"/>
                  </a:cubicBezTo>
                  <a:cubicBezTo>
                    <a:pt x="2322" y="30917"/>
                    <a:pt x="4729" y="31347"/>
                    <a:pt x="7180" y="31433"/>
                  </a:cubicBezTo>
                  <a:cubicBezTo>
                    <a:pt x="10017" y="31433"/>
                    <a:pt x="12811" y="30788"/>
                    <a:pt x="15391" y="29585"/>
                  </a:cubicBezTo>
                  <a:cubicBezTo>
                    <a:pt x="18787" y="28037"/>
                    <a:pt x="21538" y="25414"/>
                    <a:pt x="23259" y="22104"/>
                  </a:cubicBezTo>
                  <a:cubicBezTo>
                    <a:pt x="25236" y="18450"/>
                    <a:pt x="25967" y="13764"/>
                    <a:pt x="28030" y="8992"/>
                  </a:cubicBezTo>
                  <a:cubicBezTo>
                    <a:pt x="29105" y="6456"/>
                    <a:pt x="30739" y="4177"/>
                    <a:pt x="32845" y="2371"/>
                  </a:cubicBezTo>
                  <a:cubicBezTo>
                    <a:pt x="35210" y="351"/>
                    <a:pt x="38391" y="-423"/>
                    <a:pt x="41444" y="222"/>
                  </a:cubicBezTo>
                  <a:cubicBezTo>
                    <a:pt x="47634" y="2328"/>
                    <a:pt x="51890" y="8046"/>
                    <a:pt x="52105" y="14581"/>
                  </a:cubicBezTo>
                  <a:cubicBezTo>
                    <a:pt x="52793" y="20986"/>
                    <a:pt x="52105" y="27220"/>
                    <a:pt x="52879" y="33626"/>
                  </a:cubicBezTo>
                  <a:cubicBezTo>
                    <a:pt x="53524" y="39859"/>
                    <a:pt x="54942" y="45964"/>
                    <a:pt x="57178" y="51811"/>
                  </a:cubicBezTo>
                  <a:cubicBezTo>
                    <a:pt x="58080" y="54433"/>
                    <a:pt x="59930" y="56669"/>
                    <a:pt x="62336" y="58044"/>
                  </a:cubicBezTo>
                  <a:cubicBezTo>
                    <a:pt x="64701" y="59076"/>
                    <a:pt x="67453" y="58388"/>
                    <a:pt x="69043" y="56411"/>
                  </a:cubicBezTo>
                  <a:cubicBezTo>
                    <a:pt x="70720" y="54476"/>
                    <a:pt x="71795" y="52069"/>
                    <a:pt x="72182" y="49532"/>
                  </a:cubicBezTo>
                  <a:cubicBezTo>
                    <a:pt x="72397" y="46996"/>
                    <a:pt x="72397" y="44502"/>
                    <a:pt x="72182" y="41966"/>
                  </a:cubicBezTo>
                  <a:cubicBezTo>
                    <a:pt x="72052" y="39472"/>
                    <a:pt x="72182" y="36936"/>
                    <a:pt x="72698" y="34485"/>
                  </a:cubicBezTo>
                  <a:cubicBezTo>
                    <a:pt x="73170" y="32121"/>
                    <a:pt x="74288" y="29971"/>
                    <a:pt x="75922" y="28209"/>
                  </a:cubicBezTo>
                  <a:cubicBezTo>
                    <a:pt x="78759" y="25328"/>
                    <a:pt x="82457" y="23437"/>
                    <a:pt x="86455" y="22835"/>
                  </a:cubicBezTo>
                  <a:cubicBezTo>
                    <a:pt x="89378" y="22405"/>
                    <a:pt x="92387" y="22405"/>
                    <a:pt x="95311" y="22835"/>
                  </a:cubicBezTo>
                  <a:cubicBezTo>
                    <a:pt x="97718" y="23136"/>
                    <a:pt x="99610" y="23523"/>
                    <a:pt x="100771" y="23781"/>
                  </a:cubicBezTo>
                  <a:cubicBezTo>
                    <a:pt x="101932" y="24039"/>
                    <a:pt x="102662" y="24426"/>
                    <a:pt x="102619" y="24512"/>
                  </a:cubicBezTo>
                  <a:lnTo>
                    <a:pt x="102619" y="24512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61"/>
            <p:cNvSpPr/>
            <p:nvPr/>
          </p:nvSpPr>
          <p:spPr>
            <a:xfrm>
              <a:off x="10725880" y="3394720"/>
              <a:ext cx="260910" cy="20506"/>
            </a:xfrm>
            <a:custGeom>
              <a:avLst/>
              <a:gdLst/>
              <a:ahLst/>
              <a:cxnLst/>
              <a:rect l="l" t="t" r="r" b="b"/>
              <a:pathLst>
                <a:path w="260910" h="20506" extrusionOk="0">
                  <a:moveTo>
                    <a:pt x="260910" y="20507"/>
                  </a:moveTo>
                  <a:lnTo>
                    <a:pt x="0" y="20507"/>
                  </a:lnTo>
                  <a:cubicBezTo>
                    <a:pt x="0" y="9200"/>
                    <a:pt x="9201" y="43"/>
                    <a:pt x="20507" y="0"/>
                  </a:cubicBezTo>
                  <a:lnTo>
                    <a:pt x="240275" y="0"/>
                  </a:lnTo>
                  <a:cubicBezTo>
                    <a:pt x="251625" y="-43"/>
                    <a:pt x="260867" y="9114"/>
                    <a:pt x="260910" y="20464"/>
                  </a:cubicBezTo>
                  <a:lnTo>
                    <a:pt x="260910" y="20464"/>
                  </a:lnTo>
                  <a:cubicBezTo>
                    <a:pt x="260910" y="20464"/>
                    <a:pt x="260910" y="20464"/>
                    <a:pt x="260910" y="2046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61"/>
            <p:cNvSpPr/>
            <p:nvPr/>
          </p:nvSpPr>
          <p:spPr>
            <a:xfrm>
              <a:off x="10712639" y="3405037"/>
              <a:ext cx="58294" cy="58295"/>
            </a:xfrm>
            <a:custGeom>
              <a:avLst/>
              <a:gdLst/>
              <a:ahLst/>
              <a:cxnLst/>
              <a:rect l="l" t="t" r="r" b="b"/>
              <a:pathLst>
                <a:path w="58294" h="58295" extrusionOk="0">
                  <a:moveTo>
                    <a:pt x="58295" y="29148"/>
                  </a:moveTo>
                  <a:cubicBezTo>
                    <a:pt x="58295" y="45226"/>
                    <a:pt x="45225" y="58295"/>
                    <a:pt x="29147" y="58295"/>
                  </a:cubicBezTo>
                  <a:cubicBezTo>
                    <a:pt x="13068" y="58295"/>
                    <a:pt x="0" y="45226"/>
                    <a:pt x="0" y="29148"/>
                  </a:cubicBezTo>
                  <a:cubicBezTo>
                    <a:pt x="0" y="13069"/>
                    <a:pt x="13068" y="0"/>
                    <a:pt x="29147" y="0"/>
                  </a:cubicBezTo>
                  <a:cubicBezTo>
                    <a:pt x="45225" y="0"/>
                    <a:pt x="58295" y="13069"/>
                    <a:pt x="58295" y="29148"/>
                  </a:cubicBezTo>
                  <a:lnTo>
                    <a:pt x="58295" y="291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61"/>
            <p:cNvSpPr/>
            <p:nvPr/>
          </p:nvSpPr>
          <p:spPr>
            <a:xfrm>
              <a:off x="10955235" y="3405037"/>
              <a:ext cx="58295" cy="58295"/>
            </a:xfrm>
            <a:custGeom>
              <a:avLst/>
              <a:gdLst/>
              <a:ahLst/>
              <a:cxnLst/>
              <a:rect l="l" t="t" r="r" b="b"/>
              <a:pathLst>
                <a:path w="58295" h="58295" extrusionOk="0">
                  <a:moveTo>
                    <a:pt x="58296" y="29148"/>
                  </a:moveTo>
                  <a:cubicBezTo>
                    <a:pt x="58296" y="45226"/>
                    <a:pt x="45226" y="58295"/>
                    <a:pt x="29148" y="58295"/>
                  </a:cubicBezTo>
                  <a:cubicBezTo>
                    <a:pt x="13069" y="58295"/>
                    <a:pt x="0" y="45226"/>
                    <a:pt x="0" y="29148"/>
                  </a:cubicBezTo>
                  <a:cubicBezTo>
                    <a:pt x="0" y="13069"/>
                    <a:pt x="13069" y="0"/>
                    <a:pt x="29148" y="0"/>
                  </a:cubicBezTo>
                  <a:cubicBezTo>
                    <a:pt x="45226" y="0"/>
                    <a:pt x="58253" y="13069"/>
                    <a:pt x="58296" y="291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61"/>
            <p:cNvSpPr/>
            <p:nvPr/>
          </p:nvSpPr>
          <p:spPr>
            <a:xfrm>
              <a:off x="10827123" y="3405209"/>
              <a:ext cx="58295" cy="58295"/>
            </a:xfrm>
            <a:custGeom>
              <a:avLst/>
              <a:gdLst/>
              <a:ahLst/>
              <a:cxnLst/>
              <a:rect l="l" t="t" r="r" b="b"/>
              <a:pathLst>
                <a:path w="58295" h="58295" extrusionOk="0">
                  <a:moveTo>
                    <a:pt x="58296" y="29148"/>
                  </a:moveTo>
                  <a:cubicBezTo>
                    <a:pt x="58296" y="45246"/>
                    <a:pt x="45246" y="58296"/>
                    <a:pt x="29148" y="58296"/>
                  </a:cubicBezTo>
                  <a:cubicBezTo>
                    <a:pt x="13050" y="58296"/>
                    <a:pt x="0" y="45246"/>
                    <a:pt x="0" y="29148"/>
                  </a:cubicBezTo>
                  <a:cubicBezTo>
                    <a:pt x="0" y="13050"/>
                    <a:pt x="13049" y="0"/>
                    <a:pt x="29148" y="0"/>
                  </a:cubicBezTo>
                  <a:cubicBezTo>
                    <a:pt x="45245" y="0"/>
                    <a:pt x="58296" y="13050"/>
                    <a:pt x="58296" y="291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61"/>
            <p:cNvSpPr/>
            <p:nvPr/>
          </p:nvSpPr>
          <p:spPr>
            <a:xfrm>
              <a:off x="10601121" y="2732294"/>
              <a:ext cx="874258" cy="732457"/>
            </a:xfrm>
            <a:custGeom>
              <a:avLst/>
              <a:gdLst/>
              <a:ahLst/>
              <a:cxnLst/>
              <a:rect l="l" t="t" r="r" b="b"/>
              <a:pathLst>
                <a:path w="874258" h="732457" extrusionOk="0">
                  <a:moveTo>
                    <a:pt x="660208" y="56085"/>
                  </a:moveTo>
                  <a:cubicBezTo>
                    <a:pt x="650535" y="24831"/>
                    <a:pt x="621818" y="3421"/>
                    <a:pt x="589101" y="3035"/>
                  </a:cubicBezTo>
                  <a:lnTo>
                    <a:pt x="527754" y="2046"/>
                  </a:lnTo>
                  <a:cubicBezTo>
                    <a:pt x="440225" y="498"/>
                    <a:pt x="331243" y="-1393"/>
                    <a:pt x="281074" y="1530"/>
                  </a:cubicBezTo>
                  <a:cubicBezTo>
                    <a:pt x="232580" y="4367"/>
                    <a:pt x="203949" y="27324"/>
                    <a:pt x="188515" y="46154"/>
                  </a:cubicBezTo>
                  <a:cubicBezTo>
                    <a:pt x="178282" y="58278"/>
                    <a:pt x="170716" y="72379"/>
                    <a:pt x="166246" y="87597"/>
                  </a:cubicBezTo>
                  <a:lnTo>
                    <a:pt x="166246" y="88285"/>
                  </a:lnTo>
                  <a:cubicBezTo>
                    <a:pt x="130176" y="261838"/>
                    <a:pt x="2537" y="720764"/>
                    <a:pt x="0" y="731211"/>
                  </a:cubicBezTo>
                  <a:lnTo>
                    <a:pt x="35855" y="730695"/>
                  </a:lnTo>
                  <a:cubicBezTo>
                    <a:pt x="38735" y="719173"/>
                    <a:pt x="187225" y="149461"/>
                    <a:pt x="198446" y="95464"/>
                  </a:cubicBezTo>
                  <a:cubicBezTo>
                    <a:pt x="199821" y="90521"/>
                    <a:pt x="216286" y="38373"/>
                    <a:pt x="283180" y="34461"/>
                  </a:cubicBezTo>
                  <a:cubicBezTo>
                    <a:pt x="332103" y="31623"/>
                    <a:pt x="440354" y="33515"/>
                    <a:pt x="527367" y="35020"/>
                  </a:cubicBezTo>
                  <a:cubicBezTo>
                    <a:pt x="549894" y="35407"/>
                    <a:pt x="571175" y="35793"/>
                    <a:pt x="588843" y="36008"/>
                  </a:cubicBezTo>
                  <a:cubicBezTo>
                    <a:pt x="607329" y="36266"/>
                    <a:pt x="623494" y="48433"/>
                    <a:pt x="628868" y="66102"/>
                  </a:cubicBezTo>
                  <a:lnTo>
                    <a:pt x="839522" y="732457"/>
                  </a:lnTo>
                  <a:lnTo>
                    <a:pt x="874259" y="731297"/>
                  </a:lnTo>
                  <a:lnTo>
                    <a:pt x="660208" y="56085"/>
                  </a:lnTo>
                  <a:lnTo>
                    <a:pt x="660208" y="5608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61"/>
            <p:cNvSpPr/>
            <p:nvPr/>
          </p:nvSpPr>
          <p:spPr>
            <a:xfrm>
              <a:off x="10599487" y="2731761"/>
              <a:ext cx="876794" cy="733764"/>
            </a:xfrm>
            <a:custGeom>
              <a:avLst/>
              <a:gdLst/>
              <a:ahLst/>
              <a:cxnLst/>
              <a:rect l="l" t="t" r="r" b="b"/>
              <a:pathLst>
                <a:path w="876794" h="733764" extrusionOk="0">
                  <a:moveTo>
                    <a:pt x="661841" y="56619"/>
                  </a:moveTo>
                  <a:cubicBezTo>
                    <a:pt x="661841" y="56619"/>
                    <a:pt x="663217" y="60660"/>
                    <a:pt x="665753" y="68613"/>
                  </a:cubicBezTo>
                  <a:cubicBezTo>
                    <a:pt x="668290" y="76566"/>
                    <a:pt x="672072" y="88346"/>
                    <a:pt x="677017" y="103779"/>
                  </a:cubicBezTo>
                  <a:cubicBezTo>
                    <a:pt x="686905" y="134690"/>
                    <a:pt x="701392" y="180217"/>
                    <a:pt x="720008" y="238641"/>
                  </a:cubicBezTo>
                  <a:cubicBezTo>
                    <a:pt x="757022" y="355619"/>
                    <a:pt x="810675" y="524357"/>
                    <a:pt x="876450" y="731486"/>
                  </a:cubicBezTo>
                  <a:lnTo>
                    <a:pt x="876795" y="732604"/>
                  </a:lnTo>
                  <a:lnTo>
                    <a:pt x="875634" y="732604"/>
                  </a:lnTo>
                  <a:lnTo>
                    <a:pt x="840897" y="733765"/>
                  </a:lnTo>
                  <a:lnTo>
                    <a:pt x="840252" y="733765"/>
                  </a:lnTo>
                  <a:lnTo>
                    <a:pt x="840037" y="733120"/>
                  </a:lnTo>
                  <a:cubicBezTo>
                    <a:pt x="791931" y="581062"/>
                    <a:pt x="737161" y="407852"/>
                    <a:pt x="677748" y="219940"/>
                  </a:cubicBezTo>
                  <a:cubicBezTo>
                    <a:pt x="662873" y="172952"/>
                    <a:pt x="647740" y="125060"/>
                    <a:pt x="632349" y="76308"/>
                  </a:cubicBezTo>
                  <a:cubicBezTo>
                    <a:pt x="630759" y="70161"/>
                    <a:pt x="628523" y="64228"/>
                    <a:pt x="625729" y="58553"/>
                  </a:cubicBezTo>
                  <a:cubicBezTo>
                    <a:pt x="619409" y="47419"/>
                    <a:pt x="608318" y="39852"/>
                    <a:pt x="595636" y="38047"/>
                  </a:cubicBezTo>
                  <a:cubicBezTo>
                    <a:pt x="592455" y="37660"/>
                    <a:pt x="589273" y="37488"/>
                    <a:pt x="586091" y="37531"/>
                  </a:cubicBezTo>
                  <a:lnTo>
                    <a:pt x="576376" y="37531"/>
                  </a:lnTo>
                  <a:lnTo>
                    <a:pt x="497875" y="36241"/>
                  </a:lnTo>
                  <a:cubicBezTo>
                    <a:pt x="445126" y="35424"/>
                    <a:pt x="391644" y="34478"/>
                    <a:pt x="337520" y="34865"/>
                  </a:cubicBezTo>
                  <a:cubicBezTo>
                    <a:pt x="324020" y="34865"/>
                    <a:pt x="310435" y="35166"/>
                    <a:pt x="296851" y="35682"/>
                  </a:cubicBezTo>
                  <a:cubicBezTo>
                    <a:pt x="283265" y="35682"/>
                    <a:pt x="269810" y="37574"/>
                    <a:pt x="256783" y="41443"/>
                  </a:cubicBezTo>
                  <a:cubicBezTo>
                    <a:pt x="243843" y="45527"/>
                    <a:pt x="232064" y="52621"/>
                    <a:pt x="222391" y="62121"/>
                  </a:cubicBezTo>
                  <a:cubicBezTo>
                    <a:pt x="212546" y="71665"/>
                    <a:pt x="205194" y="83488"/>
                    <a:pt x="200895" y="96514"/>
                  </a:cubicBezTo>
                  <a:lnTo>
                    <a:pt x="200895" y="96514"/>
                  </a:lnTo>
                  <a:cubicBezTo>
                    <a:pt x="194533" y="124759"/>
                    <a:pt x="187353" y="152402"/>
                    <a:pt x="180432" y="180260"/>
                  </a:cubicBezTo>
                  <a:cubicBezTo>
                    <a:pt x="173510" y="208118"/>
                    <a:pt x="166417" y="235503"/>
                    <a:pt x="159452" y="262845"/>
                  </a:cubicBezTo>
                  <a:cubicBezTo>
                    <a:pt x="145395" y="317486"/>
                    <a:pt x="131551" y="371353"/>
                    <a:pt x="117880" y="424490"/>
                  </a:cubicBezTo>
                  <a:cubicBezTo>
                    <a:pt x="90366" y="530634"/>
                    <a:pt x="63754" y="633382"/>
                    <a:pt x="38261" y="731701"/>
                  </a:cubicBezTo>
                  <a:lnTo>
                    <a:pt x="38046" y="732475"/>
                  </a:lnTo>
                  <a:lnTo>
                    <a:pt x="37230" y="732475"/>
                  </a:lnTo>
                  <a:lnTo>
                    <a:pt x="1376" y="732948"/>
                  </a:lnTo>
                  <a:lnTo>
                    <a:pt x="0" y="732948"/>
                  </a:lnTo>
                  <a:lnTo>
                    <a:pt x="343" y="731615"/>
                  </a:lnTo>
                  <a:cubicBezTo>
                    <a:pt x="47633" y="559094"/>
                    <a:pt x="90968" y="399125"/>
                    <a:pt x="127252" y="255666"/>
                  </a:cubicBezTo>
                  <a:cubicBezTo>
                    <a:pt x="136237" y="219768"/>
                    <a:pt x="144921" y="184946"/>
                    <a:pt x="153046" y="151155"/>
                  </a:cubicBezTo>
                  <a:lnTo>
                    <a:pt x="158893" y="126006"/>
                  </a:lnTo>
                  <a:cubicBezTo>
                    <a:pt x="160742" y="117708"/>
                    <a:pt x="162548" y="109454"/>
                    <a:pt x="164310" y="101243"/>
                  </a:cubicBezTo>
                  <a:lnTo>
                    <a:pt x="167018" y="89034"/>
                  </a:lnTo>
                  <a:cubicBezTo>
                    <a:pt x="168007" y="84993"/>
                    <a:pt x="169340" y="80994"/>
                    <a:pt x="171017" y="77168"/>
                  </a:cubicBezTo>
                  <a:cubicBezTo>
                    <a:pt x="174198" y="69645"/>
                    <a:pt x="178110" y="62422"/>
                    <a:pt x="182753" y="55673"/>
                  </a:cubicBezTo>
                  <a:cubicBezTo>
                    <a:pt x="191695" y="42432"/>
                    <a:pt x="203174" y="31125"/>
                    <a:pt x="216543" y="22398"/>
                  </a:cubicBezTo>
                  <a:cubicBezTo>
                    <a:pt x="229398" y="14101"/>
                    <a:pt x="243628" y="8168"/>
                    <a:pt x="258588" y="4944"/>
                  </a:cubicBezTo>
                  <a:cubicBezTo>
                    <a:pt x="272905" y="2150"/>
                    <a:pt x="287435" y="688"/>
                    <a:pt x="302009" y="645"/>
                  </a:cubicBezTo>
                  <a:cubicBezTo>
                    <a:pt x="316197" y="215"/>
                    <a:pt x="330039" y="86"/>
                    <a:pt x="343538" y="0"/>
                  </a:cubicBezTo>
                  <a:cubicBezTo>
                    <a:pt x="397492" y="0"/>
                    <a:pt x="445856" y="688"/>
                    <a:pt x="488030" y="1419"/>
                  </a:cubicBezTo>
                  <a:cubicBezTo>
                    <a:pt x="530203" y="2150"/>
                    <a:pt x="566230" y="2622"/>
                    <a:pt x="595507" y="3525"/>
                  </a:cubicBezTo>
                  <a:cubicBezTo>
                    <a:pt x="608533" y="4514"/>
                    <a:pt x="621086" y="8856"/>
                    <a:pt x="631920" y="16122"/>
                  </a:cubicBezTo>
                  <a:cubicBezTo>
                    <a:pt x="639787" y="21366"/>
                    <a:pt x="646579" y="28073"/>
                    <a:pt x="651953" y="35897"/>
                  </a:cubicBezTo>
                  <a:cubicBezTo>
                    <a:pt x="655220" y="40626"/>
                    <a:pt x="657929" y="45742"/>
                    <a:pt x="660036" y="51116"/>
                  </a:cubicBezTo>
                  <a:cubicBezTo>
                    <a:pt x="661325" y="54813"/>
                    <a:pt x="661927" y="56662"/>
                    <a:pt x="661927" y="56662"/>
                  </a:cubicBezTo>
                  <a:cubicBezTo>
                    <a:pt x="661927" y="56662"/>
                    <a:pt x="661197" y="54813"/>
                    <a:pt x="659864" y="51202"/>
                  </a:cubicBezTo>
                  <a:cubicBezTo>
                    <a:pt x="657714" y="45871"/>
                    <a:pt x="654962" y="40798"/>
                    <a:pt x="651652" y="36069"/>
                  </a:cubicBezTo>
                  <a:cubicBezTo>
                    <a:pt x="638670" y="17497"/>
                    <a:pt x="617991" y="5804"/>
                    <a:pt x="595378" y="4170"/>
                  </a:cubicBezTo>
                  <a:cubicBezTo>
                    <a:pt x="566144" y="3396"/>
                    <a:pt x="530075" y="3095"/>
                    <a:pt x="487901" y="2364"/>
                  </a:cubicBezTo>
                  <a:cubicBezTo>
                    <a:pt x="445727" y="1634"/>
                    <a:pt x="397362" y="989"/>
                    <a:pt x="343409" y="1247"/>
                  </a:cubicBezTo>
                  <a:cubicBezTo>
                    <a:pt x="329910" y="1247"/>
                    <a:pt x="316068" y="1505"/>
                    <a:pt x="301923" y="1935"/>
                  </a:cubicBezTo>
                  <a:cubicBezTo>
                    <a:pt x="287478" y="2021"/>
                    <a:pt x="273077" y="3439"/>
                    <a:pt x="258933" y="6234"/>
                  </a:cubicBezTo>
                  <a:cubicBezTo>
                    <a:pt x="244144" y="9415"/>
                    <a:pt x="230043" y="15219"/>
                    <a:pt x="217361" y="23430"/>
                  </a:cubicBezTo>
                  <a:cubicBezTo>
                    <a:pt x="204163" y="32071"/>
                    <a:pt x="192813" y="43249"/>
                    <a:pt x="184000" y="56318"/>
                  </a:cubicBezTo>
                  <a:cubicBezTo>
                    <a:pt x="179443" y="63067"/>
                    <a:pt x="175573" y="70290"/>
                    <a:pt x="172478" y="77813"/>
                  </a:cubicBezTo>
                  <a:cubicBezTo>
                    <a:pt x="170845" y="81596"/>
                    <a:pt x="169555" y="85465"/>
                    <a:pt x="168523" y="89421"/>
                  </a:cubicBezTo>
                  <a:cubicBezTo>
                    <a:pt x="167664" y="93462"/>
                    <a:pt x="166761" y="97546"/>
                    <a:pt x="165900" y="101630"/>
                  </a:cubicBezTo>
                  <a:cubicBezTo>
                    <a:pt x="164095" y="109841"/>
                    <a:pt x="162290" y="118138"/>
                    <a:pt x="160483" y="126436"/>
                  </a:cubicBezTo>
                  <a:lnTo>
                    <a:pt x="154637" y="151585"/>
                  </a:lnTo>
                  <a:cubicBezTo>
                    <a:pt x="146770" y="185376"/>
                    <a:pt x="138129" y="220370"/>
                    <a:pt x="129187" y="256138"/>
                  </a:cubicBezTo>
                  <a:cubicBezTo>
                    <a:pt x="93031" y="399641"/>
                    <a:pt x="49782" y="559696"/>
                    <a:pt x="2579" y="732174"/>
                  </a:cubicBezTo>
                  <a:lnTo>
                    <a:pt x="1547" y="730884"/>
                  </a:lnTo>
                  <a:lnTo>
                    <a:pt x="37445" y="730368"/>
                  </a:lnTo>
                  <a:lnTo>
                    <a:pt x="36413" y="731142"/>
                  </a:lnTo>
                  <a:cubicBezTo>
                    <a:pt x="61863" y="632823"/>
                    <a:pt x="88474" y="530075"/>
                    <a:pt x="115989" y="423931"/>
                  </a:cubicBezTo>
                  <a:cubicBezTo>
                    <a:pt x="129616" y="370838"/>
                    <a:pt x="143459" y="316927"/>
                    <a:pt x="157517" y="262243"/>
                  </a:cubicBezTo>
                  <a:cubicBezTo>
                    <a:pt x="164439" y="234901"/>
                    <a:pt x="171403" y="207387"/>
                    <a:pt x="178497" y="179701"/>
                  </a:cubicBezTo>
                  <a:cubicBezTo>
                    <a:pt x="185375" y="151972"/>
                    <a:pt x="192555" y="124114"/>
                    <a:pt x="198918" y="95998"/>
                  </a:cubicBezTo>
                  <a:lnTo>
                    <a:pt x="198918" y="95998"/>
                  </a:lnTo>
                  <a:cubicBezTo>
                    <a:pt x="203260" y="82628"/>
                    <a:pt x="210783" y="70505"/>
                    <a:pt x="220843" y="60703"/>
                  </a:cubicBezTo>
                  <a:cubicBezTo>
                    <a:pt x="230817" y="50944"/>
                    <a:pt x="242940" y="43679"/>
                    <a:pt x="256267" y="39508"/>
                  </a:cubicBezTo>
                  <a:cubicBezTo>
                    <a:pt x="269465" y="35596"/>
                    <a:pt x="283179" y="33619"/>
                    <a:pt x="296937" y="33619"/>
                  </a:cubicBezTo>
                  <a:cubicBezTo>
                    <a:pt x="310565" y="33103"/>
                    <a:pt x="324149" y="32931"/>
                    <a:pt x="337692" y="32802"/>
                  </a:cubicBezTo>
                  <a:cubicBezTo>
                    <a:pt x="391860" y="32458"/>
                    <a:pt x="445169" y="33361"/>
                    <a:pt x="498089" y="34221"/>
                  </a:cubicBezTo>
                  <a:lnTo>
                    <a:pt x="576547" y="35510"/>
                  </a:lnTo>
                  <a:lnTo>
                    <a:pt x="586306" y="35510"/>
                  </a:lnTo>
                  <a:cubicBezTo>
                    <a:pt x="589574" y="35467"/>
                    <a:pt x="592841" y="35639"/>
                    <a:pt x="596108" y="36069"/>
                  </a:cubicBezTo>
                  <a:cubicBezTo>
                    <a:pt x="609393" y="37961"/>
                    <a:pt x="621086" y="45871"/>
                    <a:pt x="627707" y="57564"/>
                  </a:cubicBezTo>
                  <a:cubicBezTo>
                    <a:pt x="630587" y="63368"/>
                    <a:pt x="632866" y="69473"/>
                    <a:pt x="634499" y="75750"/>
                  </a:cubicBezTo>
                  <a:lnTo>
                    <a:pt x="679639" y="219338"/>
                  </a:lnTo>
                  <a:cubicBezTo>
                    <a:pt x="738923" y="407337"/>
                    <a:pt x="793607" y="580460"/>
                    <a:pt x="841585" y="732647"/>
                  </a:cubicBezTo>
                  <a:lnTo>
                    <a:pt x="840726" y="732002"/>
                  </a:lnTo>
                  <a:lnTo>
                    <a:pt x="875462" y="730884"/>
                  </a:lnTo>
                  <a:lnTo>
                    <a:pt x="874645" y="732002"/>
                  </a:lnTo>
                  <a:lnTo>
                    <a:pt x="719062" y="238942"/>
                  </a:lnTo>
                  <a:cubicBezTo>
                    <a:pt x="700662" y="180432"/>
                    <a:pt x="686303" y="134862"/>
                    <a:pt x="676544" y="103908"/>
                  </a:cubicBezTo>
                  <a:lnTo>
                    <a:pt x="665539" y="68656"/>
                  </a:lnTo>
                  <a:cubicBezTo>
                    <a:pt x="663045" y="60746"/>
                    <a:pt x="661841" y="56619"/>
                    <a:pt x="661841" y="56619"/>
                  </a:cubicBezTo>
                  <a:lnTo>
                    <a:pt x="661841" y="566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61"/>
            <p:cNvSpPr/>
            <p:nvPr/>
          </p:nvSpPr>
          <p:spPr>
            <a:xfrm>
              <a:off x="10163304" y="3112529"/>
              <a:ext cx="245046" cy="185203"/>
            </a:xfrm>
            <a:custGeom>
              <a:avLst/>
              <a:gdLst/>
              <a:ahLst/>
              <a:cxnLst/>
              <a:rect l="l" t="t" r="r" b="b"/>
              <a:pathLst>
                <a:path w="245046" h="185203" extrusionOk="0">
                  <a:moveTo>
                    <a:pt x="154035" y="0"/>
                  </a:moveTo>
                  <a:lnTo>
                    <a:pt x="116633" y="95181"/>
                  </a:lnTo>
                  <a:cubicBezTo>
                    <a:pt x="116633" y="95181"/>
                    <a:pt x="8641" y="87357"/>
                    <a:pt x="0" y="104295"/>
                  </a:cubicBezTo>
                  <a:lnTo>
                    <a:pt x="180561" y="185204"/>
                  </a:lnTo>
                  <a:lnTo>
                    <a:pt x="245047" y="39293"/>
                  </a:lnTo>
                  <a:lnTo>
                    <a:pt x="154035" y="0"/>
                  </a:lnTo>
                  <a:lnTo>
                    <a:pt x="1540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61"/>
            <p:cNvSpPr/>
            <p:nvPr/>
          </p:nvSpPr>
          <p:spPr>
            <a:xfrm>
              <a:off x="10326014" y="3222532"/>
              <a:ext cx="15103" cy="15375"/>
            </a:xfrm>
            <a:custGeom>
              <a:avLst/>
              <a:gdLst/>
              <a:ahLst/>
              <a:cxnLst/>
              <a:rect l="l" t="t" r="r" b="b"/>
              <a:pathLst>
                <a:path w="15103" h="15375" extrusionOk="0">
                  <a:moveTo>
                    <a:pt x="12219" y="1601"/>
                  </a:moveTo>
                  <a:cubicBezTo>
                    <a:pt x="15400" y="4309"/>
                    <a:pt x="16044" y="8952"/>
                    <a:pt x="13681" y="12392"/>
                  </a:cubicBezTo>
                  <a:cubicBezTo>
                    <a:pt x="11101" y="15659"/>
                    <a:pt x="6415" y="16347"/>
                    <a:pt x="3018" y="13939"/>
                  </a:cubicBezTo>
                  <a:cubicBezTo>
                    <a:pt x="-334" y="11059"/>
                    <a:pt x="-980" y="6158"/>
                    <a:pt x="1514" y="2504"/>
                  </a:cubicBezTo>
                  <a:cubicBezTo>
                    <a:pt x="4566" y="-678"/>
                    <a:pt x="9553" y="-850"/>
                    <a:pt x="12820" y="2117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61"/>
            <p:cNvSpPr/>
            <p:nvPr/>
          </p:nvSpPr>
          <p:spPr>
            <a:xfrm>
              <a:off x="10161971" y="3211021"/>
              <a:ext cx="187095" cy="86669"/>
            </a:xfrm>
            <a:custGeom>
              <a:avLst/>
              <a:gdLst/>
              <a:ahLst/>
              <a:cxnLst/>
              <a:rect l="l" t="t" r="r" b="b"/>
              <a:pathLst>
                <a:path w="187095" h="86669" extrusionOk="0">
                  <a:moveTo>
                    <a:pt x="181937" y="86669"/>
                  </a:moveTo>
                  <a:lnTo>
                    <a:pt x="187095" y="75062"/>
                  </a:lnTo>
                  <a:lnTo>
                    <a:pt x="10188" y="0"/>
                  </a:lnTo>
                  <a:cubicBezTo>
                    <a:pt x="6061" y="645"/>
                    <a:pt x="2408" y="2923"/>
                    <a:pt x="0" y="6320"/>
                  </a:cubicBezTo>
                  <a:lnTo>
                    <a:pt x="181937" y="8666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61"/>
            <p:cNvSpPr/>
            <p:nvPr/>
          </p:nvSpPr>
          <p:spPr>
            <a:xfrm>
              <a:off x="10277984" y="3207277"/>
              <a:ext cx="12776" cy="17887"/>
            </a:xfrm>
            <a:custGeom>
              <a:avLst/>
              <a:gdLst/>
              <a:ahLst/>
              <a:cxnLst/>
              <a:rect l="l" t="t" r="r" b="b"/>
              <a:pathLst>
                <a:path w="12776" h="17887" extrusionOk="0">
                  <a:moveTo>
                    <a:pt x="19" y="262"/>
                  </a:moveTo>
                  <a:cubicBezTo>
                    <a:pt x="-325" y="1164"/>
                    <a:pt x="3974" y="3529"/>
                    <a:pt x="7112" y="8301"/>
                  </a:cubicBezTo>
                  <a:cubicBezTo>
                    <a:pt x="10251" y="13073"/>
                    <a:pt x="10982" y="17888"/>
                    <a:pt x="11928" y="17888"/>
                  </a:cubicBezTo>
                  <a:cubicBezTo>
                    <a:pt x="12874" y="17888"/>
                    <a:pt x="13862" y="12170"/>
                    <a:pt x="9908" y="6409"/>
                  </a:cubicBezTo>
                  <a:cubicBezTo>
                    <a:pt x="5952" y="649"/>
                    <a:pt x="192" y="-641"/>
                    <a:pt x="19" y="2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61"/>
            <p:cNvSpPr/>
            <p:nvPr/>
          </p:nvSpPr>
          <p:spPr>
            <a:xfrm>
              <a:off x="10255273" y="3206959"/>
              <a:ext cx="7970" cy="19126"/>
            </a:xfrm>
            <a:custGeom>
              <a:avLst/>
              <a:gdLst/>
              <a:ahLst/>
              <a:cxnLst/>
              <a:rect l="l" t="t" r="r" b="b"/>
              <a:pathLst>
                <a:path w="7970" h="19126" extrusionOk="0">
                  <a:moveTo>
                    <a:pt x="74" y="150"/>
                  </a:moveTo>
                  <a:cubicBezTo>
                    <a:pt x="-527" y="967"/>
                    <a:pt x="2697" y="4148"/>
                    <a:pt x="4072" y="9264"/>
                  </a:cubicBezTo>
                  <a:cubicBezTo>
                    <a:pt x="5448" y="14380"/>
                    <a:pt x="4588" y="18765"/>
                    <a:pt x="5534" y="19109"/>
                  </a:cubicBezTo>
                  <a:cubicBezTo>
                    <a:pt x="6480" y="19453"/>
                    <a:pt x="9188" y="14810"/>
                    <a:pt x="7339" y="8318"/>
                  </a:cubicBezTo>
                  <a:cubicBezTo>
                    <a:pt x="5491" y="1826"/>
                    <a:pt x="675" y="-667"/>
                    <a:pt x="74" y="15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61"/>
            <p:cNvSpPr/>
            <p:nvPr/>
          </p:nvSpPr>
          <p:spPr>
            <a:xfrm>
              <a:off x="10233662" y="3206960"/>
              <a:ext cx="4538" cy="18472"/>
            </a:xfrm>
            <a:custGeom>
              <a:avLst/>
              <a:gdLst/>
              <a:ahLst/>
              <a:cxnLst/>
              <a:rect l="l" t="t" r="r" b="b"/>
              <a:pathLst>
                <a:path w="4538" h="18472" extrusionOk="0">
                  <a:moveTo>
                    <a:pt x="791" y="18420"/>
                  </a:moveTo>
                  <a:cubicBezTo>
                    <a:pt x="1523" y="18979"/>
                    <a:pt x="4704" y="15024"/>
                    <a:pt x="4532" y="9134"/>
                  </a:cubicBezTo>
                  <a:cubicBezTo>
                    <a:pt x="4360" y="3244"/>
                    <a:pt x="1049" y="-539"/>
                    <a:pt x="233" y="63"/>
                  </a:cubicBezTo>
                  <a:cubicBezTo>
                    <a:pt x="-584" y="665"/>
                    <a:pt x="1006" y="4362"/>
                    <a:pt x="1049" y="9220"/>
                  </a:cubicBezTo>
                  <a:cubicBezTo>
                    <a:pt x="1092" y="14078"/>
                    <a:pt x="-111" y="17947"/>
                    <a:pt x="791" y="18420"/>
                  </a:cubicBezTo>
                  <a:lnTo>
                    <a:pt x="791" y="1842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61"/>
            <p:cNvSpPr/>
            <p:nvPr/>
          </p:nvSpPr>
          <p:spPr>
            <a:xfrm>
              <a:off x="10289007" y="3185871"/>
              <a:ext cx="18673" cy="10469"/>
            </a:xfrm>
            <a:custGeom>
              <a:avLst/>
              <a:gdLst/>
              <a:ahLst/>
              <a:cxnLst/>
              <a:rect l="l" t="t" r="r" b="b"/>
              <a:pathLst>
                <a:path w="18673" h="10469" extrusionOk="0">
                  <a:moveTo>
                    <a:pt x="2" y="817"/>
                  </a:moveTo>
                  <a:cubicBezTo>
                    <a:pt x="2" y="1806"/>
                    <a:pt x="4688" y="2365"/>
                    <a:pt x="9589" y="5116"/>
                  </a:cubicBezTo>
                  <a:cubicBezTo>
                    <a:pt x="14490" y="7868"/>
                    <a:pt x="17757" y="10963"/>
                    <a:pt x="18530" y="10404"/>
                  </a:cubicBezTo>
                  <a:cubicBezTo>
                    <a:pt x="19305" y="9845"/>
                    <a:pt x="16940" y="4987"/>
                    <a:pt x="11136" y="2064"/>
                  </a:cubicBezTo>
                  <a:cubicBezTo>
                    <a:pt x="5333" y="-860"/>
                    <a:pt x="-127" y="-86"/>
                    <a:pt x="2" y="8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61"/>
            <p:cNvSpPr/>
            <p:nvPr/>
          </p:nvSpPr>
          <p:spPr>
            <a:xfrm>
              <a:off x="10294640" y="3158873"/>
              <a:ext cx="32811" cy="11352"/>
            </a:xfrm>
            <a:custGeom>
              <a:avLst/>
              <a:gdLst/>
              <a:ahLst/>
              <a:cxnLst/>
              <a:rect l="l" t="t" r="r" b="b"/>
              <a:pathLst>
                <a:path w="32811" h="11352" extrusionOk="0">
                  <a:moveTo>
                    <a:pt x="0" y="6191"/>
                  </a:moveTo>
                  <a:cubicBezTo>
                    <a:pt x="2666" y="8297"/>
                    <a:pt x="5847" y="9630"/>
                    <a:pt x="9201" y="10103"/>
                  </a:cubicBezTo>
                  <a:cubicBezTo>
                    <a:pt x="12769" y="10963"/>
                    <a:pt x="16423" y="11393"/>
                    <a:pt x="20077" y="11349"/>
                  </a:cubicBezTo>
                  <a:cubicBezTo>
                    <a:pt x="22270" y="11349"/>
                    <a:pt x="24419" y="11177"/>
                    <a:pt x="26569" y="10834"/>
                  </a:cubicBezTo>
                  <a:cubicBezTo>
                    <a:pt x="27859" y="10748"/>
                    <a:pt x="29105" y="10404"/>
                    <a:pt x="30266" y="9888"/>
                  </a:cubicBezTo>
                  <a:cubicBezTo>
                    <a:pt x="32029" y="9114"/>
                    <a:pt x="33061" y="7222"/>
                    <a:pt x="32759" y="5331"/>
                  </a:cubicBezTo>
                  <a:cubicBezTo>
                    <a:pt x="32415" y="3654"/>
                    <a:pt x="31254" y="2235"/>
                    <a:pt x="29707" y="1548"/>
                  </a:cubicBezTo>
                  <a:cubicBezTo>
                    <a:pt x="28546" y="1075"/>
                    <a:pt x="27343" y="731"/>
                    <a:pt x="26096" y="516"/>
                  </a:cubicBezTo>
                  <a:cubicBezTo>
                    <a:pt x="23903" y="172"/>
                    <a:pt x="21710" y="0"/>
                    <a:pt x="19518" y="0"/>
                  </a:cubicBezTo>
                  <a:cubicBezTo>
                    <a:pt x="15821" y="43"/>
                    <a:pt x="12167" y="688"/>
                    <a:pt x="8641" y="1892"/>
                  </a:cubicBezTo>
                  <a:cubicBezTo>
                    <a:pt x="2666" y="3955"/>
                    <a:pt x="-214" y="6664"/>
                    <a:pt x="43" y="6964"/>
                  </a:cubicBezTo>
                  <a:cubicBezTo>
                    <a:pt x="301" y="7265"/>
                    <a:pt x="3612" y="5546"/>
                    <a:pt x="9330" y="4170"/>
                  </a:cubicBezTo>
                  <a:cubicBezTo>
                    <a:pt x="12683" y="3396"/>
                    <a:pt x="16122" y="3052"/>
                    <a:pt x="19561" y="3138"/>
                  </a:cubicBezTo>
                  <a:cubicBezTo>
                    <a:pt x="21581" y="3181"/>
                    <a:pt x="23560" y="3396"/>
                    <a:pt x="25537" y="3826"/>
                  </a:cubicBezTo>
                  <a:cubicBezTo>
                    <a:pt x="27687" y="4127"/>
                    <a:pt x="29320" y="4858"/>
                    <a:pt x="29449" y="5933"/>
                  </a:cubicBezTo>
                  <a:cubicBezTo>
                    <a:pt x="29449" y="6320"/>
                    <a:pt x="29449" y="6492"/>
                    <a:pt x="28805" y="6878"/>
                  </a:cubicBezTo>
                  <a:cubicBezTo>
                    <a:pt x="27944" y="7222"/>
                    <a:pt x="27041" y="7480"/>
                    <a:pt x="26096" y="7566"/>
                  </a:cubicBezTo>
                  <a:cubicBezTo>
                    <a:pt x="20636" y="8383"/>
                    <a:pt x="15133" y="8383"/>
                    <a:pt x="9673" y="7566"/>
                  </a:cubicBezTo>
                  <a:cubicBezTo>
                    <a:pt x="6492" y="6836"/>
                    <a:pt x="3267" y="6406"/>
                    <a:pt x="0" y="6191"/>
                  </a:cubicBezTo>
                  <a:lnTo>
                    <a:pt x="0" y="619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61"/>
            <p:cNvSpPr/>
            <p:nvPr/>
          </p:nvSpPr>
          <p:spPr>
            <a:xfrm>
              <a:off x="10163304" y="3112529"/>
              <a:ext cx="245046" cy="185203"/>
            </a:xfrm>
            <a:custGeom>
              <a:avLst/>
              <a:gdLst/>
              <a:ahLst/>
              <a:cxnLst/>
              <a:rect l="l" t="t" r="r" b="b"/>
              <a:pathLst>
                <a:path w="245046" h="185203" extrusionOk="0">
                  <a:moveTo>
                    <a:pt x="154035" y="0"/>
                  </a:moveTo>
                  <a:lnTo>
                    <a:pt x="116633" y="95181"/>
                  </a:lnTo>
                  <a:cubicBezTo>
                    <a:pt x="116633" y="95181"/>
                    <a:pt x="8641" y="87357"/>
                    <a:pt x="0" y="104295"/>
                  </a:cubicBezTo>
                  <a:lnTo>
                    <a:pt x="180561" y="185204"/>
                  </a:lnTo>
                  <a:lnTo>
                    <a:pt x="245047" y="39293"/>
                  </a:lnTo>
                  <a:lnTo>
                    <a:pt x="154035" y="0"/>
                  </a:lnTo>
                  <a:lnTo>
                    <a:pt x="15403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61"/>
            <p:cNvSpPr/>
            <p:nvPr/>
          </p:nvSpPr>
          <p:spPr>
            <a:xfrm>
              <a:off x="10092370" y="3119622"/>
              <a:ext cx="251881" cy="182280"/>
            </a:xfrm>
            <a:custGeom>
              <a:avLst/>
              <a:gdLst/>
              <a:ahLst/>
              <a:cxnLst/>
              <a:rect l="l" t="t" r="r" b="b"/>
              <a:pathLst>
                <a:path w="251881" h="182280" extrusionOk="0">
                  <a:moveTo>
                    <a:pt x="181291" y="0"/>
                  </a:moveTo>
                  <a:lnTo>
                    <a:pt x="111990" y="75191"/>
                  </a:lnTo>
                  <a:cubicBezTo>
                    <a:pt x="111990" y="75191"/>
                    <a:pt x="14143" y="28804"/>
                    <a:pt x="0" y="41486"/>
                  </a:cubicBezTo>
                  <a:lnTo>
                    <a:pt x="139074" y="182280"/>
                  </a:lnTo>
                  <a:lnTo>
                    <a:pt x="251882" y="69602"/>
                  </a:lnTo>
                  <a:lnTo>
                    <a:pt x="18129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61"/>
            <p:cNvSpPr/>
            <p:nvPr/>
          </p:nvSpPr>
          <p:spPr>
            <a:xfrm>
              <a:off x="10238664" y="3227397"/>
              <a:ext cx="15078" cy="15449"/>
            </a:xfrm>
            <a:custGeom>
              <a:avLst/>
              <a:gdLst/>
              <a:ahLst/>
              <a:cxnLst/>
              <a:rect l="l" t="t" r="r" b="b"/>
              <a:pathLst>
                <a:path w="15078" h="15449" extrusionOk="0">
                  <a:moveTo>
                    <a:pt x="14103" y="3786"/>
                  </a:moveTo>
                  <a:cubicBezTo>
                    <a:pt x="16082" y="7440"/>
                    <a:pt x="14964" y="11997"/>
                    <a:pt x="11525" y="14362"/>
                  </a:cubicBezTo>
                  <a:cubicBezTo>
                    <a:pt x="7956" y="16468"/>
                    <a:pt x="3356" y="15436"/>
                    <a:pt x="1035" y="11954"/>
                  </a:cubicBezTo>
                  <a:cubicBezTo>
                    <a:pt x="-1071" y="8042"/>
                    <a:pt x="131" y="3227"/>
                    <a:pt x="3786" y="733"/>
                  </a:cubicBezTo>
                  <a:cubicBezTo>
                    <a:pt x="7784" y="-1072"/>
                    <a:pt x="12470" y="561"/>
                    <a:pt x="14448" y="4474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61"/>
            <p:cNvSpPr/>
            <p:nvPr/>
          </p:nvSpPr>
          <p:spPr>
            <a:xfrm>
              <a:off x="10091037" y="3158530"/>
              <a:ext cx="149349" cy="143329"/>
            </a:xfrm>
            <a:custGeom>
              <a:avLst/>
              <a:gdLst/>
              <a:ahLst/>
              <a:cxnLst/>
              <a:rect l="l" t="t" r="r" b="b"/>
              <a:pathLst>
                <a:path w="149349" h="143329" extrusionOk="0">
                  <a:moveTo>
                    <a:pt x="140364" y="143330"/>
                  </a:moveTo>
                  <a:lnTo>
                    <a:pt x="149350" y="134345"/>
                  </a:lnTo>
                  <a:lnTo>
                    <a:pt x="11779" y="386"/>
                  </a:lnTo>
                  <a:cubicBezTo>
                    <a:pt x="7739" y="-560"/>
                    <a:pt x="3439" y="257"/>
                    <a:pt x="0" y="2578"/>
                  </a:cubicBezTo>
                  <a:lnTo>
                    <a:pt x="140364" y="14333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61"/>
            <p:cNvSpPr/>
            <p:nvPr/>
          </p:nvSpPr>
          <p:spPr>
            <a:xfrm>
              <a:off x="10202500" y="3193844"/>
              <a:ext cx="7545" cy="20890"/>
            </a:xfrm>
            <a:custGeom>
              <a:avLst/>
              <a:gdLst/>
              <a:ahLst/>
              <a:cxnLst/>
              <a:rect l="l" t="t" r="r" b="b"/>
              <a:pathLst>
                <a:path w="7545" h="20890" extrusionOk="0">
                  <a:moveTo>
                    <a:pt x="97" y="109"/>
                  </a:moveTo>
                  <a:cubicBezTo>
                    <a:pt x="-590" y="840"/>
                    <a:pt x="2548" y="4409"/>
                    <a:pt x="3752" y="10212"/>
                  </a:cubicBezTo>
                  <a:cubicBezTo>
                    <a:pt x="4956" y="16016"/>
                    <a:pt x="3752" y="20530"/>
                    <a:pt x="4827" y="20874"/>
                  </a:cubicBezTo>
                  <a:cubicBezTo>
                    <a:pt x="5901" y="21218"/>
                    <a:pt x="8652" y="16188"/>
                    <a:pt x="7062" y="9438"/>
                  </a:cubicBezTo>
                  <a:cubicBezTo>
                    <a:pt x="5471" y="2689"/>
                    <a:pt x="571" y="-664"/>
                    <a:pt x="97" y="10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61"/>
            <p:cNvSpPr/>
            <p:nvPr/>
          </p:nvSpPr>
          <p:spPr>
            <a:xfrm>
              <a:off x="10179675" y="3185292"/>
              <a:ext cx="5825" cy="19785"/>
            </a:xfrm>
            <a:custGeom>
              <a:avLst/>
              <a:gdLst/>
              <a:ahLst/>
              <a:cxnLst/>
              <a:rect l="l" t="t" r="r" b="b"/>
              <a:pathLst>
                <a:path w="5825" h="19785" extrusionOk="0">
                  <a:moveTo>
                    <a:pt x="1900" y="63"/>
                  </a:moveTo>
                  <a:cubicBezTo>
                    <a:pt x="1082" y="579"/>
                    <a:pt x="2932" y="4749"/>
                    <a:pt x="2372" y="9994"/>
                  </a:cubicBezTo>
                  <a:cubicBezTo>
                    <a:pt x="1814" y="15239"/>
                    <a:pt x="-594" y="19065"/>
                    <a:pt x="137" y="19709"/>
                  </a:cubicBezTo>
                  <a:cubicBezTo>
                    <a:pt x="868" y="20354"/>
                    <a:pt x="5210" y="16872"/>
                    <a:pt x="5769" y="10338"/>
                  </a:cubicBezTo>
                  <a:cubicBezTo>
                    <a:pt x="6328" y="3803"/>
                    <a:pt x="2588" y="-582"/>
                    <a:pt x="1900" y="63"/>
                  </a:cubicBezTo>
                  <a:lnTo>
                    <a:pt x="1900" y="6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61"/>
            <p:cNvSpPr/>
            <p:nvPr/>
          </p:nvSpPr>
          <p:spPr>
            <a:xfrm>
              <a:off x="10155378" y="3177560"/>
              <a:ext cx="7850" cy="17433"/>
            </a:xfrm>
            <a:custGeom>
              <a:avLst/>
              <a:gdLst/>
              <a:ahLst/>
              <a:cxnLst/>
              <a:rect l="l" t="t" r="r" b="b"/>
              <a:pathLst>
                <a:path w="7850" h="17433" extrusionOk="0">
                  <a:moveTo>
                    <a:pt x="101" y="17296"/>
                  </a:moveTo>
                  <a:cubicBezTo>
                    <a:pt x="573" y="18070"/>
                    <a:pt x="4959" y="15576"/>
                    <a:pt x="6937" y="9988"/>
                  </a:cubicBezTo>
                  <a:cubicBezTo>
                    <a:pt x="8914" y="4399"/>
                    <a:pt x="7194" y="-287"/>
                    <a:pt x="6335" y="14"/>
                  </a:cubicBezTo>
                  <a:cubicBezTo>
                    <a:pt x="5475" y="315"/>
                    <a:pt x="5475" y="4313"/>
                    <a:pt x="3756" y="8870"/>
                  </a:cubicBezTo>
                  <a:cubicBezTo>
                    <a:pt x="2036" y="13427"/>
                    <a:pt x="-543" y="16565"/>
                    <a:pt x="101" y="17296"/>
                  </a:cubicBezTo>
                  <a:lnTo>
                    <a:pt x="101" y="1729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61"/>
            <p:cNvSpPr/>
            <p:nvPr/>
          </p:nvSpPr>
          <p:spPr>
            <a:xfrm>
              <a:off x="10220376" y="3178203"/>
              <a:ext cx="14312" cy="15736"/>
            </a:xfrm>
            <a:custGeom>
              <a:avLst/>
              <a:gdLst/>
              <a:ahLst/>
              <a:cxnLst/>
              <a:rect l="l" t="t" r="r" b="b"/>
              <a:pathLst>
                <a:path w="14312" h="15736" extrusionOk="0">
                  <a:moveTo>
                    <a:pt x="20" y="274"/>
                  </a:moveTo>
                  <a:cubicBezTo>
                    <a:pt x="-324" y="1177"/>
                    <a:pt x="3803" y="3412"/>
                    <a:pt x="7457" y="7539"/>
                  </a:cubicBezTo>
                  <a:cubicBezTo>
                    <a:pt x="11111" y="11667"/>
                    <a:pt x="12959" y="16138"/>
                    <a:pt x="13906" y="15708"/>
                  </a:cubicBezTo>
                  <a:cubicBezTo>
                    <a:pt x="14852" y="15278"/>
                    <a:pt x="14378" y="10076"/>
                    <a:pt x="9993" y="5261"/>
                  </a:cubicBezTo>
                  <a:cubicBezTo>
                    <a:pt x="5608" y="446"/>
                    <a:pt x="234" y="-586"/>
                    <a:pt x="20" y="2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61"/>
            <p:cNvSpPr/>
            <p:nvPr/>
          </p:nvSpPr>
          <p:spPr>
            <a:xfrm>
              <a:off x="10233078" y="3159312"/>
              <a:ext cx="31229" cy="15474"/>
            </a:xfrm>
            <a:custGeom>
              <a:avLst/>
              <a:gdLst/>
              <a:ahLst/>
              <a:cxnLst/>
              <a:rect l="l" t="t" r="r" b="b"/>
              <a:pathLst>
                <a:path w="31229" h="15474" extrusionOk="0">
                  <a:moveTo>
                    <a:pt x="300" y="1023"/>
                  </a:moveTo>
                  <a:cubicBezTo>
                    <a:pt x="0" y="1281"/>
                    <a:pt x="2322" y="4462"/>
                    <a:pt x="7437" y="8030"/>
                  </a:cubicBezTo>
                  <a:cubicBezTo>
                    <a:pt x="10446" y="10094"/>
                    <a:pt x="13714" y="11813"/>
                    <a:pt x="17153" y="13103"/>
                  </a:cubicBezTo>
                  <a:cubicBezTo>
                    <a:pt x="19174" y="13877"/>
                    <a:pt x="21280" y="14522"/>
                    <a:pt x="23387" y="14995"/>
                  </a:cubicBezTo>
                  <a:cubicBezTo>
                    <a:pt x="24634" y="15339"/>
                    <a:pt x="25880" y="15511"/>
                    <a:pt x="27169" y="15468"/>
                  </a:cubicBezTo>
                  <a:cubicBezTo>
                    <a:pt x="29105" y="15382"/>
                    <a:pt x="30781" y="13963"/>
                    <a:pt x="31168" y="12072"/>
                  </a:cubicBezTo>
                  <a:cubicBezTo>
                    <a:pt x="31425" y="10395"/>
                    <a:pt x="30867" y="8675"/>
                    <a:pt x="29663" y="7472"/>
                  </a:cubicBezTo>
                  <a:cubicBezTo>
                    <a:pt x="28761" y="6569"/>
                    <a:pt x="27772" y="5795"/>
                    <a:pt x="26654" y="5193"/>
                  </a:cubicBezTo>
                  <a:cubicBezTo>
                    <a:pt x="24763" y="4075"/>
                    <a:pt x="22785" y="3129"/>
                    <a:pt x="20721" y="2356"/>
                  </a:cubicBezTo>
                  <a:cubicBezTo>
                    <a:pt x="17282" y="1066"/>
                    <a:pt x="13628" y="335"/>
                    <a:pt x="9930" y="163"/>
                  </a:cubicBezTo>
                  <a:cubicBezTo>
                    <a:pt x="6535" y="-310"/>
                    <a:pt x="3052" y="249"/>
                    <a:pt x="0" y="1797"/>
                  </a:cubicBezTo>
                  <a:cubicBezTo>
                    <a:pt x="0" y="2313"/>
                    <a:pt x="3869" y="1797"/>
                    <a:pt x="9716" y="2528"/>
                  </a:cubicBezTo>
                  <a:cubicBezTo>
                    <a:pt x="13112" y="3043"/>
                    <a:pt x="16379" y="3946"/>
                    <a:pt x="19561" y="5236"/>
                  </a:cubicBezTo>
                  <a:cubicBezTo>
                    <a:pt x="21409" y="6010"/>
                    <a:pt x="23172" y="6956"/>
                    <a:pt x="24892" y="8030"/>
                  </a:cubicBezTo>
                  <a:cubicBezTo>
                    <a:pt x="26783" y="9148"/>
                    <a:pt x="28073" y="10395"/>
                    <a:pt x="27815" y="11427"/>
                  </a:cubicBezTo>
                  <a:cubicBezTo>
                    <a:pt x="27557" y="12458"/>
                    <a:pt x="27815" y="11943"/>
                    <a:pt x="26869" y="12072"/>
                  </a:cubicBezTo>
                  <a:cubicBezTo>
                    <a:pt x="25924" y="12072"/>
                    <a:pt x="24977" y="11985"/>
                    <a:pt x="24074" y="11728"/>
                  </a:cubicBezTo>
                  <a:cubicBezTo>
                    <a:pt x="22097" y="11341"/>
                    <a:pt x="20119" y="10825"/>
                    <a:pt x="18185" y="10180"/>
                  </a:cubicBezTo>
                  <a:cubicBezTo>
                    <a:pt x="14918" y="9019"/>
                    <a:pt x="11736" y="7600"/>
                    <a:pt x="8727" y="5881"/>
                  </a:cubicBezTo>
                  <a:cubicBezTo>
                    <a:pt x="6018" y="4075"/>
                    <a:pt x="3224" y="2442"/>
                    <a:pt x="300" y="1023"/>
                  </a:cubicBezTo>
                  <a:lnTo>
                    <a:pt x="300" y="102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61"/>
            <p:cNvSpPr/>
            <p:nvPr/>
          </p:nvSpPr>
          <p:spPr>
            <a:xfrm>
              <a:off x="10227532" y="2829870"/>
              <a:ext cx="668246" cy="311224"/>
            </a:xfrm>
            <a:custGeom>
              <a:avLst/>
              <a:gdLst/>
              <a:ahLst/>
              <a:cxnLst/>
              <a:rect l="l" t="t" r="r" b="b"/>
              <a:pathLst>
                <a:path w="668246" h="311224" extrusionOk="0">
                  <a:moveTo>
                    <a:pt x="0" y="311119"/>
                  </a:moveTo>
                  <a:cubicBezTo>
                    <a:pt x="0" y="317696"/>
                    <a:pt x="266542" y="16934"/>
                    <a:pt x="357252" y="5885"/>
                  </a:cubicBezTo>
                  <a:cubicBezTo>
                    <a:pt x="434635" y="-3444"/>
                    <a:pt x="668247" y="1113"/>
                    <a:pt x="668247" y="1113"/>
                  </a:cubicBezTo>
                  <a:lnTo>
                    <a:pt x="517221" y="81978"/>
                  </a:lnTo>
                  <a:lnTo>
                    <a:pt x="263833" y="112674"/>
                  </a:lnTo>
                  <a:lnTo>
                    <a:pt x="0" y="311119"/>
                  </a:lnTo>
                  <a:lnTo>
                    <a:pt x="0" y="3111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61"/>
            <p:cNvSpPr/>
            <p:nvPr/>
          </p:nvSpPr>
          <p:spPr>
            <a:xfrm>
              <a:off x="10207541" y="2831069"/>
              <a:ext cx="936079" cy="422512"/>
            </a:xfrm>
            <a:custGeom>
              <a:avLst/>
              <a:gdLst/>
              <a:ahLst/>
              <a:cxnLst/>
              <a:rect l="l" t="t" r="r" b="b"/>
              <a:pathLst>
                <a:path w="936079" h="422512" extrusionOk="0">
                  <a:moveTo>
                    <a:pt x="737849" y="0"/>
                  </a:moveTo>
                  <a:lnTo>
                    <a:pt x="354244" y="25236"/>
                  </a:lnTo>
                  <a:cubicBezTo>
                    <a:pt x="322473" y="28159"/>
                    <a:pt x="292165" y="40067"/>
                    <a:pt x="266929" y="59628"/>
                  </a:cubicBezTo>
                  <a:lnTo>
                    <a:pt x="0" y="330469"/>
                  </a:lnTo>
                  <a:lnTo>
                    <a:pt x="93420" y="422512"/>
                  </a:lnTo>
                  <a:cubicBezTo>
                    <a:pt x="93420" y="422512"/>
                    <a:pt x="349988" y="214394"/>
                    <a:pt x="384251" y="188600"/>
                  </a:cubicBezTo>
                  <a:lnTo>
                    <a:pt x="784064" y="205796"/>
                  </a:lnTo>
                  <a:cubicBezTo>
                    <a:pt x="784064" y="205796"/>
                    <a:pt x="902332" y="204163"/>
                    <a:pt x="936080" y="130262"/>
                  </a:cubicBezTo>
                  <a:lnTo>
                    <a:pt x="737849" y="0"/>
                  </a:lnTo>
                  <a:lnTo>
                    <a:pt x="7378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61"/>
            <p:cNvSpPr/>
            <p:nvPr/>
          </p:nvSpPr>
          <p:spPr>
            <a:xfrm>
              <a:off x="10207541" y="2839366"/>
              <a:ext cx="611328" cy="321914"/>
            </a:xfrm>
            <a:custGeom>
              <a:avLst/>
              <a:gdLst/>
              <a:ahLst/>
              <a:cxnLst/>
              <a:rect l="l" t="t" r="r" b="b"/>
              <a:pathLst>
                <a:path w="611328" h="321914" extrusionOk="0">
                  <a:moveTo>
                    <a:pt x="611328" y="0"/>
                  </a:moveTo>
                  <a:lnTo>
                    <a:pt x="609436" y="258"/>
                  </a:lnTo>
                  <a:lnTo>
                    <a:pt x="603891" y="731"/>
                  </a:lnTo>
                  <a:lnTo>
                    <a:pt x="582396" y="2364"/>
                  </a:lnTo>
                  <a:lnTo>
                    <a:pt x="504109" y="7953"/>
                  </a:lnTo>
                  <a:lnTo>
                    <a:pt x="388034" y="15950"/>
                  </a:lnTo>
                  <a:lnTo>
                    <a:pt x="354459" y="18228"/>
                  </a:lnTo>
                  <a:cubicBezTo>
                    <a:pt x="342809" y="18701"/>
                    <a:pt x="331243" y="20635"/>
                    <a:pt x="320066" y="24075"/>
                  </a:cubicBezTo>
                  <a:cubicBezTo>
                    <a:pt x="296551" y="31211"/>
                    <a:pt x="275226" y="44151"/>
                    <a:pt x="258030" y="61692"/>
                  </a:cubicBezTo>
                  <a:lnTo>
                    <a:pt x="75922" y="246036"/>
                  </a:lnTo>
                  <a:cubicBezTo>
                    <a:pt x="52622" y="269509"/>
                    <a:pt x="33705" y="288510"/>
                    <a:pt x="20550" y="301924"/>
                  </a:cubicBezTo>
                  <a:lnTo>
                    <a:pt x="5417" y="316798"/>
                  </a:lnTo>
                  <a:lnTo>
                    <a:pt x="1419" y="320667"/>
                  </a:lnTo>
                  <a:cubicBezTo>
                    <a:pt x="990" y="321140"/>
                    <a:pt x="516" y="321570"/>
                    <a:pt x="0" y="321914"/>
                  </a:cubicBezTo>
                  <a:cubicBezTo>
                    <a:pt x="387" y="321441"/>
                    <a:pt x="818" y="320925"/>
                    <a:pt x="1247" y="320495"/>
                  </a:cubicBezTo>
                  <a:lnTo>
                    <a:pt x="5074" y="316454"/>
                  </a:lnTo>
                  <a:lnTo>
                    <a:pt x="19905" y="301107"/>
                  </a:lnTo>
                  <a:cubicBezTo>
                    <a:pt x="32802" y="287780"/>
                    <a:pt x="51675" y="268606"/>
                    <a:pt x="74804" y="244918"/>
                  </a:cubicBezTo>
                  <a:lnTo>
                    <a:pt x="256526" y="60058"/>
                  </a:lnTo>
                  <a:cubicBezTo>
                    <a:pt x="273981" y="42260"/>
                    <a:pt x="295647" y="29148"/>
                    <a:pt x="319507" y="21925"/>
                  </a:cubicBezTo>
                  <a:cubicBezTo>
                    <a:pt x="330814" y="18486"/>
                    <a:pt x="342507" y="16508"/>
                    <a:pt x="354287" y="16036"/>
                  </a:cubicBezTo>
                  <a:lnTo>
                    <a:pt x="387863" y="13843"/>
                  </a:lnTo>
                  <a:lnTo>
                    <a:pt x="504109" y="6363"/>
                  </a:lnTo>
                  <a:lnTo>
                    <a:pt x="582482" y="1505"/>
                  </a:lnTo>
                  <a:lnTo>
                    <a:pt x="603977" y="301"/>
                  </a:lnTo>
                  <a:lnTo>
                    <a:pt x="609565" y="43"/>
                  </a:lnTo>
                  <a:lnTo>
                    <a:pt x="611328" y="43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61"/>
            <p:cNvSpPr/>
            <p:nvPr/>
          </p:nvSpPr>
          <p:spPr>
            <a:xfrm>
              <a:off x="11188561" y="2166616"/>
              <a:ext cx="229450" cy="245852"/>
            </a:xfrm>
            <a:custGeom>
              <a:avLst/>
              <a:gdLst/>
              <a:ahLst/>
              <a:cxnLst/>
              <a:rect l="l" t="t" r="r" b="b"/>
              <a:pathLst>
                <a:path w="229450" h="245852" extrusionOk="0">
                  <a:moveTo>
                    <a:pt x="4584" y="145384"/>
                  </a:moveTo>
                  <a:cubicBezTo>
                    <a:pt x="-2681" y="131455"/>
                    <a:pt x="-1219" y="114559"/>
                    <a:pt x="8324" y="102092"/>
                  </a:cubicBezTo>
                  <a:cubicBezTo>
                    <a:pt x="9571" y="100845"/>
                    <a:pt x="10345" y="99255"/>
                    <a:pt x="10560" y="97535"/>
                  </a:cubicBezTo>
                  <a:cubicBezTo>
                    <a:pt x="10345" y="96073"/>
                    <a:pt x="9657" y="94698"/>
                    <a:pt x="8669" y="93623"/>
                  </a:cubicBezTo>
                  <a:cubicBezTo>
                    <a:pt x="3810" y="87002"/>
                    <a:pt x="1833" y="78705"/>
                    <a:pt x="3252" y="70623"/>
                  </a:cubicBezTo>
                  <a:cubicBezTo>
                    <a:pt x="4842" y="62498"/>
                    <a:pt x="10603" y="55791"/>
                    <a:pt x="18428" y="53040"/>
                  </a:cubicBezTo>
                  <a:cubicBezTo>
                    <a:pt x="9829" y="44141"/>
                    <a:pt x="12150" y="27632"/>
                    <a:pt x="22038" y="19937"/>
                  </a:cubicBezTo>
                  <a:cubicBezTo>
                    <a:pt x="32614" y="12629"/>
                    <a:pt x="46586" y="12543"/>
                    <a:pt x="57247" y="19679"/>
                  </a:cubicBezTo>
                  <a:cubicBezTo>
                    <a:pt x="56775" y="11812"/>
                    <a:pt x="61461" y="4589"/>
                    <a:pt x="68856" y="1838"/>
                  </a:cubicBezTo>
                  <a:cubicBezTo>
                    <a:pt x="76164" y="-613"/>
                    <a:pt x="84031" y="-613"/>
                    <a:pt x="91340" y="1838"/>
                  </a:cubicBezTo>
                  <a:cubicBezTo>
                    <a:pt x="101185" y="4589"/>
                    <a:pt x="111588" y="10909"/>
                    <a:pt x="113092" y="21098"/>
                  </a:cubicBezTo>
                  <a:cubicBezTo>
                    <a:pt x="116316" y="15681"/>
                    <a:pt x="123798" y="14606"/>
                    <a:pt x="129945" y="15896"/>
                  </a:cubicBezTo>
                  <a:cubicBezTo>
                    <a:pt x="146926" y="20109"/>
                    <a:pt x="158018" y="36402"/>
                    <a:pt x="155740" y="53771"/>
                  </a:cubicBezTo>
                  <a:cubicBezTo>
                    <a:pt x="162059" y="52223"/>
                    <a:pt x="168680" y="52696"/>
                    <a:pt x="174741" y="55060"/>
                  </a:cubicBezTo>
                  <a:cubicBezTo>
                    <a:pt x="180760" y="57726"/>
                    <a:pt x="184285" y="64131"/>
                    <a:pt x="183339" y="70666"/>
                  </a:cubicBezTo>
                  <a:cubicBezTo>
                    <a:pt x="188284" y="66668"/>
                    <a:pt x="195592" y="67528"/>
                    <a:pt x="201524" y="69763"/>
                  </a:cubicBezTo>
                  <a:cubicBezTo>
                    <a:pt x="205909" y="71139"/>
                    <a:pt x="209779" y="73847"/>
                    <a:pt x="212616" y="77501"/>
                  </a:cubicBezTo>
                  <a:cubicBezTo>
                    <a:pt x="215453" y="81285"/>
                    <a:pt x="215582" y="86443"/>
                    <a:pt x="213003" y="90399"/>
                  </a:cubicBezTo>
                  <a:cubicBezTo>
                    <a:pt x="222890" y="91258"/>
                    <a:pt x="230242" y="99943"/>
                    <a:pt x="229382" y="109830"/>
                  </a:cubicBezTo>
                  <a:cubicBezTo>
                    <a:pt x="228652" y="118558"/>
                    <a:pt x="221730" y="125479"/>
                    <a:pt x="213003" y="126210"/>
                  </a:cubicBezTo>
                  <a:cubicBezTo>
                    <a:pt x="220226" y="136657"/>
                    <a:pt x="217603" y="150929"/>
                    <a:pt x="207156" y="158152"/>
                  </a:cubicBezTo>
                  <a:cubicBezTo>
                    <a:pt x="204233" y="160173"/>
                    <a:pt x="200923" y="161462"/>
                    <a:pt x="197440" y="161978"/>
                  </a:cubicBezTo>
                  <a:cubicBezTo>
                    <a:pt x="200106" y="164171"/>
                    <a:pt x="200492" y="168083"/>
                    <a:pt x="198300" y="170748"/>
                  </a:cubicBezTo>
                  <a:cubicBezTo>
                    <a:pt x="197957" y="171135"/>
                    <a:pt x="197569" y="171522"/>
                    <a:pt x="197182" y="171823"/>
                  </a:cubicBezTo>
                  <a:cubicBezTo>
                    <a:pt x="193872" y="173930"/>
                    <a:pt x="189745" y="174316"/>
                    <a:pt x="186091" y="172855"/>
                  </a:cubicBezTo>
                  <a:cubicBezTo>
                    <a:pt x="181792" y="185451"/>
                    <a:pt x="177493" y="198090"/>
                    <a:pt x="172850" y="210687"/>
                  </a:cubicBezTo>
                  <a:cubicBezTo>
                    <a:pt x="170442" y="218984"/>
                    <a:pt x="166702" y="226851"/>
                    <a:pt x="161844" y="233988"/>
                  </a:cubicBezTo>
                  <a:cubicBezTo>
                    <a:pt x="156857" y="241167"/>
                    <a:pt x="148775" y="245595"/>
                    <a:pt x="140004" y="24585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61"/>
            <p:cNvSpPr/>
            <p:nvPr/>
          </p:nvSpPr>
          <p:spPr>
            <a:xfrm>
              <a:off x="11167093" y="2235379"/>
              <a:ext cx="215812" cy="308254"/>
            </a:xfrm>
            <a:custGeom>
              <a:avLst/>
              <a:gdLst/>
              <a:ahLst/>
              <a:cxnLst/>
              <a:rect l="l" t="t" r="r" b="b"/>
              <a:pathLst>
                <a:path w="215812" h="308254" extrusionOk="0">
                  <a:moveTo>
                    <a:pt x="38949" y="40336"/>
                  </a:moveTo>
                  <a:cubicBezTo>
                    <a:pt x="51202" y="10243"/>
                    <a:pt x="94407" y="-9103"/>
                    <a:pt x="123684" y="4353"/>
                  </a:cubicBezTo>
                  <a:lnTo>
                    <a:pt x="215813" y="56415"/>
                  </a:lnTo>
                  <a:lnTo>
                    <a:pt x="209923" y="72794"/>
                  </a:lnTo>
                  <a:lnTo>
                    <a:pt x="115644" y="290413"/>
                  </a:lnTo>
                  <a:lnTo>
                    <a:pt x="0" y="308254"/>
                  </a:lnTo>
                  <a:lnTo>
                    <a:pt x="32887" y="214879"/>
                  </a:lnTo>
                  <a:cubicBezTo>
                    <a:pt x="32887" y="214879"/>
                    <a:pt x="-4042" y="195361"/>
                    <a:pt x="5245" y="141493"/>
                  </a:cubicBezTo>
                  <a:cubicBezTo>
                    <a:pt x="9845" y="114796"/>
                    <a:pt x="25192" y="73611"/>
                    <a:pt x="38949" y="40336"/>
                  </a:cubicBezTo>
                  <a:lnTo>
                    <a:pt x="38949" y="40336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61"/>
            <p:cNvSpPr/>
            <p:nvPr/>
          </p:nvSpPr>
          <p:spPr>
            <a:xfrm>
              <a:off x="11204311" y="2320324"/>
              <a:ext cx="13351" cy="13186"/>
            </a:xfrm>
            <a:custGeom>
              <a:avLst/>
              <a:gdLst/>
              <a:ahLst/>
              <a:cxnLst/>
              <a:rect l="l" t="t" r="r" b="b"/>
              <a:pathLst>
                <a:path w="13351" h="13186" extrusionOk="0">
                  <a:moveTo>
                    <a:pt x="356" y="4100"/>
                  </a:moveTo>
                  <a:cubicBezTo>
                    <a:pt x="-805" y="7582"/>
                    <a:pt x="958" y="11365"/>
                    <a:pt x="4397" y="12698"/>
                  </a:cubicBezTo>
                  <a:cubicBezTo>
                    <a:pt x="7750" y="14073"/>
                    <a:pt x="11619" y="12440"/>
                    <a:pt x="12995" y="9086"/>
                  </a:cubicBezTo>
                  <a:cubicBezTo>
                    <a:pt x="14156" y="5604"/>
                    <a:pt x="12394" y="1821"/>
                    <a:pt x="8954" y="488"/>
                  </a:cubicBezTo>
                  <a:cubicBezTo>
                    <a:pt x="5601" y="-887"/>
                    <a:pt x="1731" y="746"/>
                    <a:pt x="356" y="4100"/>
                  </a:cubicBezTo>
                  <a:lnTo>
                    <a:pt x="356" y="410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61"/>
            <p:cNvSpPr/>
            <p:nvPr/>
          </p:nvSpPr>
          <p:spPr>
            <a:xfrm>
              <a:off x="11207557" y="2297039"/>
              <a:ext cx="26158" cy="11913"/>
            </a:xfrm>
            <a:custGeom>
              <a:avLst/>
              <a:gdLst/>
              <a:ahLst/>
              <a:cxnLst/>
              <a:rect l="l" t="t" r="r" b="b"/>
              <a:pathLst>
                <a:path w="26158" h="11913" extrusionOk="0">
                  <a:moveTo>
                    <a:pt x="33" y="3353"/>
                  </a:moveTo>
                  <a:cubicBezTo>
                    <a:pt x="550" y="4471"/>
                    <a:pt x="6740" y="2450"/>
                    <a:pt x="13747" y="4858"/>
                  </a:cubicBezTo>
                  <a:cubicBezTo>
                    <a:pt x="20755" y="7265"/>
                    <a:pt x="24710" y="12467"/>
                    <a:pt x="25742" y="11865"/>
                  </a:cubicBezTo>
                  <a:cubicBezTo>
                    <a:pt x="26773" y="11264"/>
                    <a:pt x="25742" y="9802"/>
                    <a:pt x="24280" y="7566"/>
                  </a:cubicBezTo>
                  <a:cubicBezTo>
                    <a:pt x="21959" y="4428"/>
                    <a:pt x="18692" y="2107"/>
                    <a:pt x="14994" y="903"/>
                  </a:cubicBezTo>
                  <a:cubicBezTo>
                    <a:pt x="11339" y="-301"/>
                    <a:pt x="7384" y="-301"/>
                    <a:pt x="3731" y="903"/>
                  </a:cubicBezTo>
                  <a:cubicBezTo>
                    <a:pt x="1022" y="1548"/>
                    <a:pt x="-225" y="2837"/>
                    <a:pt x="33" y="3353"/>
                  </a:cubicBezTo>
                  <a:lnTo>
                    <a:pt x="33" y="3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61"/>
            <p:cNvSpPr/>
            <p:nvPr/>
          </p:nvSpPr>
          <p:spPr>
            <a:xfrm>
              <a:off x="11265142" y="2344227"/>
              <a:ext cx="13346" cy="13186"/>
            </a:xfrm>
            <a:custGeom>
              <a:avLst/>
              <a:gdLst/>
              <a:ahLst/>
              <a:cxnLst/>
              <a:rect l="l" t="t" r="r" b="b"/>
              <a:pathLst>
                <a:path w="13346" h="13186" extrusionOk="0">
                  <a:moveTo>
                    <a:pt x="356" y="4100"/>
                  </a:moveTo>
                  <a:cubicBezTo>
                    <a:pt x="-805" y="7582"/>
                    <a:pt x="959" y="11365"/>
                    <a:pt x="4397" y="12698"/>
                  </a:cubicBezTo>
                  <a:cubicBezTo>
                    <a:pt x="7750" y="14073"/>
                    <a:pt x="11620" y="12440"/>
                    <a:pt x="12995" y="9086"/>
                  </a:cubicBezTo>
                  <a:cubicBezTo>
                    <a:pt x="14156" y="5604"/>
                    <a:pt x="12351" y="1821"/>
                    <a:pt x="8954" y="488"/>
                  </a:cubicBezTo>
                  <a:cubicBezTo>
                    <a:pt x="5601" y="-887"/>
                    <a:pt x="1732" y="746"/>
                    <a:pt x="356" y="41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61"/>
            <p:cNvSpPr/>
            <p:nvPr/>
          </p:nvSpPr>
          <p:spPr>
            <a:xfrm>
              <a:off x="11275353" y="2323005"/>
              <a:ext cx="26176" cy="11955"/>
            </a:xfrm>
            <a:custGeom>
              <a:avLst/>
              <a:gdLst/>
              <a:ahLst/>
              <a:cxnLst/>
              <a:rect l="l" t="t" r="r" b="b"/>
              <a:pathLst>
                <a:path w="26176" h="11955" extrusionOk="0">
                  <a:moveTo>
                    <a:pt x="33" y="3353"/>
                  </a:moveTo>
                  <a:cubicBezTo>
                    <a:pt x="549" y="4471"/>
                    <a:pt x="6740" y="2493"/>
                    <a:pt x="13747" y="4858"/>
                  </a:cubicBezTo>
                  <a:cubicBezTo>
                    <a:pt x="20755" y="7222"/>
                    <a:pt x="24667" y="12510"/>
                    <a:pt x="25742" y="11908"/>
                  </a:cubicBezTo>
                  <a:cubicBezTo>
                    <a:pt x="26816" y="11307"/>
                    <a:pt x="25742" y="9845"/>
                    <a:pt x="24236" y="7609"/>
                  </a:cubicBezTo>
                  <a:cubicBezTo>
                    <a:pt x="21916" y="4471"/>
                    <a:pt x="18692" y="2107"/>
                    <a:pt x="14994" y="903"/>
                  </a:cubicBezTo>
                  <a:cubicBezTo>
                    <a:pt x="11339" y="-301"/>
                    <a:pt x="7384" y="-301"/>
                    <a:pt x="3730" y="903"/>
                  </a:cubicBezTo>
                  <a:cubicBezTo>
                    <a:pt x="1022" y="1548"/>
                    <a:pt x="-225" y="2837"/>
                    <a:pt x="33" y="3353"/>
                  </a:cubicBezTo>
                  <a:lnTo>
                    <a:pt x="33" y="3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61"/>
            <p:cNvSpPr/>
            <p:nvPr/>
          </p:nvSpPr>
          <p:spPr>
            <a:xfrm>
              <a:off x="11216447" y="2310951"/>
              <a:ext cx="39625" cy="57581"/>
            </a:xfrm>
            <a:custGeom>
              <a:avLst/>
              <a:gdLst/>
              <a:ahLst/>
              <a:cxnLst/>
              <a:rect l="l" t="t" r="r" b="b"/>
              <a:pathLst>
                <a:path w="39625" h="57581" extrusionOk="0">
                  <a:moveTo>
                    <a:pt x="16508" y="57581"/>
                  </a:moveTo>
                  <a:cubicBezTo>
                    <a:pt x="13197" y="55174"/>
                    <a:pt x="9587" y="53196"/>
                    <a:pt x="5803" y="51692"/>
                  </a:cubicBezTo>
                  <a:cubicBezTo>
                    <a:pt x="4084" y="50875"/>
                    <a:pt x="2493" y="49972"/>
                    <a:pt x="2622" y="48639"/>
                  </a:cubicBezTo>
                  <a:cubicBezTo>
                    <a:pt x="2751" y="47307"/>
                    <a:pt x="4041" y="45501"/>
                    <a:pt x="5632" y="43695"/>
                  </a:cubicBezTo>
                  <a:lnTo>
                    <a:pt x="15562" y="31787"/>
                  </a:lnTo>
                  <a:cubicBezTo>
                    <a:pt x="29491" y="14806"/>
                    <a:pt x="40282" y="576"/>
                    <a:pt x="39594" y="17"/>
                  </a:cubicBezTo>
                  <a:cubicBezTo>
                    <a:pt x="38907" y="-542"/>
                    <a:pt x="27041" y="12914"/>
                    <a:pt x="13069" y="29809"/>
                  </a:cubicBezTo>
                  <a:lnTo>
                    <a:pt x="3310" y="41847"/>
                  </a:lnTo>
                  <a:cubicBezTo>
                    <a:pt x="1461" y="43652"/>
                    <a:pt x="300" y="46017"/>
                    <a:pt x="0" y="48596"/>
                  </a:cubicBezTo>
                  <a:cubicBezTo>
                    <a:pt x="86" y="50058"/>
                    <a:pt x="860" y="51391"/>
                    <a:pt x="2063" y="52208"/>
                  </a:cubicBezTo>
                  <a:cubicBezTo>
                    <a:pt x="2966" y="52809"/>
                    <a:pt x="3912" y="53325"/>
                    <a:pt x="4944" y="53669"/>
                  </a:cubicBezTo>
                  <a:cubicBezTo>
                    <a:pt x="8598" y="55475"/>
                    <a:pt x="12510" y="56765"/>
                    <a:pt x="16508" y="57581"/>
                  </a:cubicBezTo>
                  <a:lnTo>
                    <a:pt x="16508" y="5758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61"/>
            <p:cNvSpPr/>
            <p:nvPr/>
          </p:nvSpPr>
          <p:spPr>
            <a:xfrm>
              <a:off x="11194521" y="2450215"/>
              <a:ext cx="79575" cy="22830"/>
            </a:xfrm>
            <a:custGeom>
              <a:avLst/>
              <a:gdLst/>
              <a:ahLst/>
              <a:cxnLst/>
              <a:rect l="l" t="t" r="r" b="b"/>
              <a:pathLst>
                <a:path w="79575" h="22830" extrusionOk="0">
                  <a:moveTo>
                    <a:pt x="5374" y="0"/>
                  </a:moveTo>
                  <a:cubicBezTo>
                    <a:pt x="29191" y="8426"/>
                    <a:pt x="54899" y="10103"/>
                    <a:pt x="79576" y="4729"/>
                  </a:cubicBezTo>
                  <a:cubicBezTo>
                    <a:pt x="79576" y="4729"/>
                    <a:pt x="49224" y="37144"/>
                    <a:pt x="0" y="15219"/>
                  </a:cubicBezTo>
                  <a:lnTo>
                    <a:pt x="5374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61"/>
            <p:cNvSpPr/>
            <p:nvPr/>
          </p:nvSpPr>
          <p:spPr>
            <a:xfrm>
              <a:off x="11228763" y="2384358"/>
              <a:ext cx="21278" cy="18018"/>
            </a:xfrm>
            <a:custGeom>
              <a:avLst/>
              <a:gdLst/>
              <a:ahLst/>
              <a:cxnLst/>
              <a:rect l="l" t="t" r="r" b="b"/>
              <a:pathLst>
                <a:path w="21278" h="18018" extrusionOk="0">
                  <a:moveTo>
                    <a:pt x="1398" y="2145"/>
                  </a:moveTo>
                  <a:cubicBezTo>
                    <a:pt x="5266" y="-349"/>
                    <a:pt x="10125" y="-693"/>
                    <a:pt x="14295" y="1242"/>
                  </a:cubicBezTo>
                  <a:cubicBezTo>
                    <a:pt x="17347" y="2575"/>
                    <a:pt x="19669" y="5111"/>
                    <a:pt x="20787" y="8249"/>
                  </a:cubicBezTo>
                  <a:cubicBezTo>
                    <a:pt x="21947" y="11302"/>
                    <a:pt x="21002" y="14741"/>
                    <a:pt x="18508" y="16848"/>
                  </a:cubicBezTo>
                  <a:cubicBezTo>
                    <a:pt x="15327" y="18653"/>
                    <a:pt x="11372" y="18352"/>
                    <a:pt x="8534" y="16074"/>
                  </a:cubicBezTo>
                  <a:cubicBezTo>
                    <a:pt x="5611" y="13795"/>
                    <a:pt x="3203" y="10958"/>
                    <a:pt x="1398" y="7691"/>
                  </a:cubicBezTo>
                  <a:cubicBezTo>
                    <a:pt x="796" y="6874"/>
                    <a:pt x="366" y="5928"/>
                    <a:pt x="108" y="4939"/>
                  </a:cubicBezTo>
                  <a:cubicBezTo>
                    <a:pt x="-193" y="3950"/>
                    <a:pt x="151" y="2919"/>
                    <a:pt x="967" y="2317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61"/>
            <p:cNvSpPr/>
            <p:nvPr/>
          </p:nvSpPr>
          <p:spPr>
            <a:xfrm>
              <a:off x="11223254" y="2380337"/>
              <a:ext cx="29098" cy="15687"/>
            </a:xfrm>
            <a:custGeom>
              <a:avLst/>
              <a:gdLst/>
              <a:ahLst/>
              <a:cxnLst/>
              <a:rect l="l" t="t" r="r" b="b"/>
              <a:pathLst>
                <a:path w="29098" h="15687" extrusionOk="0">
                  <a:moveTo>
                    <a:pt x="28703" y="17"/>
                  </a:moveTo>
                  <a:cubicBezTo>
                    <a:pt x="27585" y="-412"/>
                    <a:pt x="24962" y="7197"/>
                    <a:pt x="16622" y="10421"/>
                  </a:cubicBezTo>
                  <a:cubicBezTo>
                    <a:pt x="8282" y="13645"/>
                    <a:pt x="458" y="10077"/>
                    <a:pt x="27" y="11152"/>
                  </a:cubicBezTo>
                  <a:cubicBezTo>
                    <a:pt x="-230" y="11582"/>
                    <a:pt x="1317" y="13216"/>
                    <a:pt x="4714" y="14462"/>
                  </a:cubicBezTo>
                  <a:cubicBezTo>
                    <a:pt x="9142" y="16096"/>
                    <a:pt x="13999" y="16096"/>
                    <a:pt x="18428" y="14462"/>
                  </a:cubicBezTo>
                  <a:cubicBezTo>
                    <a:pt x="22684" y="12829"/>
                    <a:pt x="26123" y="9647"/>
                    <a:pt x="28057" y="5563"/>
                  </a:cubicBezTo>
                  <a:cubicBezTo>
                    <a:pt x="29433" y="2339"/>
                    <a:pt x="29218" y="146"/>
                    <a:pt x="28703" y="17"/>
                  </a:cubicBezTo>
                  <a:lnTo>
                    <a:pt x="28703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61"/>
            <p:cNvSpPr/>
            <p:nvPr/>
          </p:nvSpPr>
          <p:spPr>
            <a:xfrm>
              <a:off x="11281792" y="2298323"/>
              <a:ext cx="30993" cy="16754"/>
            </a:xfrm>
            <a:custGeom>
              <a:avLst/>
              <a:gdLst/>
              <a:ahLst/>
              <a:cxnLst/>
              <a:rect l="l" t="t" r="r" b="b"/>
              <a:pathLst>
                <a:path w="30993" h="16754" extrusionOk="0">
                  <a:moveTo>
                    <a:pt x="0" y="2198"/>
                  </a:moveTo>
                  <a:cubicBezTo>
                    <a:pt x="0" y="4347"/>
                    <a:pt x="7351" y="5809"/>
                    <a:pt x="15219" y="9592"/>
                  </a:cubicBezTo>
                  <a:cubicBezTo>
                    <a:pt x="23085" y="13375"/>
                    <a:pt x="29019" y="17846"/>
                    <a:pt x="30695" y="16514"/>
                  </a:cubicBezTo>
                  <a:cubicBezTo>
                    <a:pt x="31469" y="15869"/>
                    <a:pt x="30695" y="13676"/>
                    <a:pt x="28847" y="10882"/>
                  </a:cubicBezTo>
                  <a:cubicBezTo>
                    <a:pt x="23128" y="3831"/>
                    <a:pt x="14530" y="-167"/>
                    <a:pt x="5460" y="5"/>
                  </a:cubicBezTo>
                  <a:cubicBezTo>
                    <a:pt x="2020" y="220"/>
                    <a:pt x="0" y="1209"/>
                    <a:pt x="0" y="2198"/>
                  </a:cubicBezTo>
                  <a:lnTo>
                    <a:pt x="0" y="21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61"/>
            <p:cNvSpPr/>
            <p:nvPr/>
          </p:nvSpPr>
          <p:spPr>
            <a:xfrm>
              <a:off x="11217047" y="2276672"/>
              <a:ext cx="24432" cy="11753"/>
            </a:xfrm>
            <a:custGeom>
              <a:avLst/>
              <a:gdLst/>
              <a:ahLst/>
              <a:cxnLst/>
              <a:rect l="l" t="t" r="r" b="b"/>
              <a:pathLst>
                <a:path w="24432" h="11753" extrusionOk="0">
                  <a:moveTo>
                    <a:pt x="44" y="4159"/>
                  </a:moveTo>
                  <a:cubicBezTo>
                    <a:pt x="732" y="6180"/>
                    <a:pt x="6106" y="6137"/>
                    <a:pt x="11952" y="8028"/>
                  </a:cubicBezTo>
                  <a:cubicBezTo>
                    <a:pt x="17800" y="9920"/>
                    <a:pt x="22313" y="12714"/>
                    <a:pt x="24033" y="11425"/>
                  </a:cubicBezTo>
                  <a:cubicBezTo>
                    <a:pt x="24764" y="10780"/>
                    <a:pt x="24548" y="8931"/>
                    <a:pt x="22915" y="6696"/>
                  </a:cubicBezTo>
                  <a:cubicBezTo>
                    <a:pt x="20723" y="3901"/>
                    <a:pt x="17714" y="1838"/>
                    <a:pt x="14317" y="806"/>
                  </a:cubicBezTo>
                  <a:cubicBezTo>
                    <a:pt x="10878" y="-269"/>
                    <a:pt x="7223" y="-269"/>
                    <a:pt x="3785" y="806"/>
                  </a:cubicBezTo>
                  <a:cubicBezTo>
                    <a:pt x="990" y="1795"/>
                    <a:pt x="-257" y="3214"/>
                    <a:pt x="44" y="4159"/>
                  </a:cubicBezTo>
                  <a:lnTo>
                    <a:pt x="44" y="415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61"/>
            <p:cNvSpPr/>
            <p:nvPr/>
          </p:nvSpPr>
          <p:spPr>
            <a:xfrm>
              <a:off x="11241155" y="2199815"/>
              <a:ext cx="167285" cy="164719"/>
            </a:xfrm>
            <a:custGeom>
              <a:avLst/>
              <a:gdLst/>
              <a:ahLst/>
              <a:cxnLst/>
              <a:rect l="l" t="t" r="r" b="b"/>
              <a:pathLst>
                <a:path w="167285" h="164719" extrusionOk="0">
                  <a:moveTo>
                    <a:pt x="5643" y="24183"/>
                  </a:moveTo>
                  <a:cubicBezTo>
                    <a:pt x="-3299" y="35446"/>
                    <a:pt x="-1408" y="51826"/>
                    <a:pt x="9856" y="60768"/>
                  </a:cubicBezTo>
                  <a:cubicBezTo>
                    <a:pt x="15487" y="65239"/>
                    <a:pt x="22753" y="67173"/>
                    <a:pt x="29889" y="66142"/>
                  </a:cubicBezTo>
                  <a:cubicBezTo>
                    <a:pt x="25418" y="68764"/>
                    <a:pt x="23699" y="74353"/>
                    <a:pt x="25892" y="79039"/>
                  </a:cubicBezTo>
                  <a:cubicBezTo>
                    <a:pt x="28084" y="83510"/>
                    <a:pt x="31996" y="86906"/>
                    <a:pt x="36682" y="88497"/>
                  </a:cubicBezTo>
                  <a:cubicBezTo>
                    <a:pt x="46441" y="92409"/>
                    <a:pt x="57446" y="91850"/>
                    <a:pt x="66776" y="87035"/>
                  </a:cubicBezTo>
                  <a:cubicBezTo>
                    <a:pt x="63852" y="101308"/>
                    <a:pt x="73052" y="115237"/>
                    <a:pt x="87282" y="118160"/>
                  </a:cubicBezTo>
                  <a:cubicBezTo>
                    <a:pt x="90033" y="118719"/>
                    <a:pt x="92827" y="118848"/>
                    <a:pt x="95622" y="118504"/>
                  </a:cubicBezTo>
                  <a:cubicBezTo>
                    <a:pt x="83456" y="124050"/>
                    <a:pt x="78125" y="138409"/>
                    <a:pt x="83671" y="150575"/>
                  </a:cubicBezTo>
                  <a:cubicBezTo>
                    <a:pt x="89217" y="162742"/>
                    <a:pt x="103575" y="168072"/>
                    <a:pt x="115742" y="162527"/>
                  </a:cubicBezTo>
                  <a:cubicBezTo>
                    <a:pt x="120041" y="160549"/>
                    <a:pt x="123695" y="157368"/>
                    <a:pt x="126188" y="153370"/>
                  </a:cubicBezTo>
                  <a:cubicBezTo>
                    <a:pt x="141192" y="152166"/>
                    <a:pt x="152370" y="139097"/>
                    <a:pt x="151166" y="124093"/>
                  </a:cubicBezTo>
                  <a:cubicBezTo>
                    <a:pt x="150994" y="121729"/>
                    <a:pt x="150479" y="119407"/>
                    <a:pt x="149704" y="117171"/>
                  </a:cubicBezTo>
                  <a:cubicBezTo>
                    <a:pt x="155508" y="116957"/>
                    <a:pt x="160753" y="113689"/>
                    <a:pt x="163462" y="108573"/>
                  </a:cubicBezTo>
                  <a:cubicBezTo>
                    <a:pt x="166127" y="103500"/>
                    <a:pt x="167417" y="97869"/>
                    <a:pt x="167244" y="92151"/>
                  </a:cubicBezTo>
                  <a:cubicBezTo>
                    <a:pt x="167804" y="78093"/>
                    <a:pt x="162644" y="64465"/>
                    <a:pt x="152928" y="54276"/>
                  </a:cubicBezTo>
                  <a:cubicBezTo>
                    <a:pt x="142826" y="44259"/>
                    <a:pt x="127607" y="41379"/>
                    <a:pt x="114581" y="47097"/>
                  </a:cubicBezTo>
                  <a:cubicBezTo>
                    <a:pt x="113291" y="47957"/>
                    <a:pt x="111830" y="48386"/>
                    <a:pt x="110282" y="48386"/>
                  </a:cubicBezTo>
                  <a:cubicBezTo>
                    <a:pt x="108175" y="48043"/>
                    <a:pt x="106971" y="45850"/>
                    <a:pt x="105983" y="44087"/>
                  </a:cubicBezTo>
                  <a:cubicBezTo>
                    <a:pt x="102028" y="35489"/>
                    <a:pt x="97987" y="26203"/>
                    <a:pt x="90119" y="20915"/>
                  </a:cubicBezTo>
                  <a:cubicBezTo>
                    <a:pt x="80145" y="14510"/>
                    <a:pt x="67076" y="15842"/>
                    <a:pt x="58607" y="24140"/>
                  </a:cubicBezTo>
                  <a:cubicBezTo>
                    <a:pt x="56285" y="11285"/>
                    <a:pt x="45796" y="1484"/>
                    <a:pt x="32813" y="22"/>
                  </a:cubicBezTo>
                  <a:cubicBezTo>
                    <a:pt x="19915" y="-580"/>
                    <a:pt x="7578" y="11328"/>
                    <a:pt x="9383" y="23968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61"/>
            <p:cNvSpPr/>
            <p:nvPr/>
          </p:nvSpPr>
          <p:spPr>
            <a:xfrm>
              <a:off x="11334534" y="2342093"/>
              <a:ext cx="31949" cy="58190"/>
            </a:xfrm>
            <a:custGeom>
              <a:avLst/>
              <a:gdLst/>
              <a:ahLst/>
              <a:cxnLst/>
              <a:rect l="l" t="t" r="r" b="b"/>
              <a:pathLst>
                <a:path w="31949" h="58190" extrusionOk="0">
                  <a:moveTo>
                    <a:pt x="4307" y="12338"/>
                  </a:moveTo>
                  <a:cubicBezTo>
                    <a:pt x="1341" y="22871"/>
                    <a:pt x="-121" y="33791"/>
                    <a:pt x="8" y="44753"/>
                  </a:cubicBezTo>
                  <a:cubicBezTo>
                    <a:pt x="8" y="49396"/>
                    <a:pt x="781" y="54770"/>
                    <a:pt x="4736" y="57178"/>
                  </a:cubicBezTo>
                  <a:cubicBezTo>
                    <a:pt x="8649" y="59112"/>
                    <a:pt x="13334" y="58209"/>
                    <a:pt x="16258" y="55028"/>
                  </a:cubicBezTo>
                  <a:cubicBezTo>
                    <a:pt x="19052" y="51847"/>
                    <a:pt x="20987" y="48064"/>
                    <a:pt x="21976" y="43936"/>
                  </a:cubicBezTo>
                  <a:cubicBezTo>
                    <a:pt x="26275" y="29535"/>
                    <a:pt x="29585" y="14832"/>
                    <a:pt x="3195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61"/>
            <p:cNvSpPr/>
            <p:nvPr/>
          </p:nvSpPr>
          <p:spPr>
            <a:xfrm>
              <a:off x="11334842" y="2366254"/>
              <a:ext cx="34211" cy="41694"/>
            </a:xfrm>
            <a:custGeom>
              <a:avLst/>
              <a:gdLst/>
              <a:ahLst/>
              <a:cxnLst/>
              <a:rect l="l" t="t" r="r" b="b"/>
              <a:pathLst>
                <a:path w="34211" h="41694" extrusionOk="0">
                  <a:moveTo>
                    <a:pt x="12339" y="0"/>
                  </a:moveTo>
                  <a:cubicBezTo>
                    <a:pt x="13112" y="0"/>
                    <a:pt x="41056" y="-301"/>
                    <a:pt x="32630" y="25795"/>
                  </a:cubicBezTo>
                  <a:cubicBezTo>
                    <a:pt x="24204" y="51890"/>
                    <a:pt x="-171" y="38176"/>
                    <a:pt x="1" y="37445"/>
                  </a:cubicBezTo>
                  <a:cubicBezTo>
                    <a:pt x="172" y="36714"/>
                    <a:pt x="12339" y="0"/>
                    <a:pt x="1233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61"/>
            <p:cNvSpPr/>
            <p:nvPr/>
          </p:nvSpPr>
          <p:spPr>
            <a:xfrm>
              <a:off x="11345927" y="2376830"/>
              <a:ext cx="15616" cy="22828"/>
            </a:xfrm>
            <a:custGeom>
              <a:avLst/>
              <a:gdLst/>
              <a:ahLst/>
              <a:cxnLst/>
              <a:rect l="l" t="t" r="r" b="b"/>
              <a:pathLst>
                <a:path w="15616" h="22828" extrusionOk="0">
                  <a:moveTo>
                    <a:pt x="50" y="19518"/>
                  </a:moveTo>
                  <a:cubicBezTo>
                    <a:pt x="50" y="19518"/>
                    <a:pt x="437" y="19991"/>
                    <a:pt x="1081" y="20593"/>
                  </a:cubicBezTo>
                  <a:cubicBezTo>
                    <a:pt x="2027" y="21366"/>
                    <a:pt x="3231" y="21796"/>
                    <a:pt x="4435" y="21753"/>
                  </a:cubicBezTo>
                  <a:cubicBezTo>
                    <a:pt x="7530" y="21753"/>
                    <a:pt x="11271" y="17970"/>
                    <a:pt x="13033" y="13155"/>
                  </a:cubicBezTo>
                  <a:cubicBezTo>
                    <a:pt x="13806" y="10920"/>
                    <a:pt x="14065" y="8555"/>
                    <a:pt x="13850" y="6234"/>
                  </a:cubicBezTo>
                  <a:cubicBezTo>
                    <a:pt x="13893" y="4428"/>
                    <a:pt x="13033" y="2708"/>
                    <a:pt x="11572" y="1634"/>
                  </a:cubicBezTo>
                  <a:cubicBezTo>
                    <a:pt x="10582" y="989"/>
                    <a:pt x="9293" y="1161"/>
                    <a:pt x="8476" y="2021"/>
                  </a:cubicBezTo>
                  <a:cubicBezTo>
                    <a:pt x="7874" y="2622"/>
                    <a:pt x="7874" y="3224"/>
                    <a:pt x="7745" y="3224"/>
                  </a:cubicBezTo>
                  <a:cubicBezTo>
                    <a:pt x="7616" y="3224"/>
                    <a:pt x="7315" y="2580"/>
                    <a:pt x="7745" y="1591"/>
                  </a:cubicBezTo>
                  <a:cubicBezTo>
                    <a:pt x="8089" y="989"/>
                    <a:pt x="8648" y="516"/>
                    <a:pt x="9293" y="258"/>
                  </a:cubicBezTo>
                  <a:cubicBezTo>
                    <a:pt x="10153" y="-86"/>
                    <a:pt x="11142" y="-86"/>
                    <a:pt x="12001" y="258"/>
                  </a:cubicBezTo>
                  <a:cubicBezTo>
                    <a:pt x="14022" y="1376"/>
                    <a:pt x="15355" y="3525"/>
                    <a:pt x="15441" y="5847"/>
                  </a:cubicBezTo>
                  <a:cubicBezTo>
                    <a:pt x="15828" y="8469"/>
                    <a:pt x="15570" y="11135"/>
                    <a:pt x="14710" y="13628"/>
                  </a:cubicBezTo>
                  <a:cubicBezTo>
                    <a:pt x="13463" y="18486"/>
                    <a:pt x="9379" y="22097"/>
                    <a:pt x="4435" y="22828"/>
                  </a:cubicBezTo>
                  <a:cubicBezTo>
                    <a:pt x="2888" y="22828"/>
                    <a:pt x="1469" y="22054"/>
                    <a:pt x="523" y="20808"/>
                  </a:cubicBezTo>
                  <a:cubicBezTo>
                    <a:pt x="-79" y="20206"/>
                    <a:pt x="-36" y="19518"/>
                    <a:pt x="50" y="19518"/>
                  </a:cubicBezTo>
                  <a:lnTo>
                    <a:pt x="50" y="1951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61"/>
            <p:cNvSpPr/>
            <p:nvPr/>
          </p:nvSpPr>
          <p:spPr>
            <a:xfrm>
              <a:off x="11246837" y="2166907"/>
              <a:ext cx="64102" cy="115127"/>
            </a:xfrm>
            <a:custGeom>
              <a:avLst/>
              <a:gdLst/>
              <a:ahLst/>
              <a:cxnLst/>
              <a:rect l="l" t="t" r="r" b="b"/>
              <a:pathLst>
                <a:path w="64102" h="115127" extrusionOk="0">
                  <a:moveTo>
                    <a:pt x="64103" y="115128"/>
                  </a:moveTo>
                  <a:lnTo>
                    <a:pt x="63243" y="115128"/>
                  </a:lnTo>
                  <a:lnTo>
                    <a:pt x="60706" y="114698"/>
                  </a:lnTo>
                  <a:cubicBezTo>
                    <a:pt x="57525" y="114053"/>
                    <a:pt x="54473" y="112978"/>
                    <a:pt x="51550" y="111560"/>
                  </a:cubicBezTo>
                  <a:cubicBezTo>
                    <a:pt x="49442" y="110528"/>
                    <a:pt x="47508" y="109238"/>
                    <a:pt x="45746" y="107691"/>
                  </a:cubicBezTo>
                  <a:cubicBezTo>
                    <a:pt x="43639" y="105885"/>
                    <a:pt x="41877" y="103649"/>
                    <a:pt x="40673" y="101156"/>
                  </a:cubicBezTo>
                  <a:cubicBezTo>
                    <a:pt x="39340" y="98276"/>
                    <a:pt x="38695" y="95094"/>
                    <a:pt x="38867" y="91913"/>
                  </a:cubicBezTo>
                  <a:cubicBezTo>
                    <a:pt x="39039" y="88259"/>
                    <a:pt x="40587" y="84820"/>
                    <a:pt x="43166" y="82283"/>
                  </a:cubicBezTo>
                  <a:lnTo>
                    <a:pt x="43768" y="83272"/>
                  </a:lnTo>
                  <a:cubicBezTo>
                    <a:pt x="36288" y="85507"/>
                    <a:pt x="28291" y="85249"/>
                    <a:pt x="20940" y="82584"/>
                  </a:cubicBezTo>
                  <a:cubicBezTo>
                    <a:pt x="16942" y="81122"/>
                    <a:pt x="13201" y="78973"/>
                    <a:pt x="9977" y="76178"/>
                  </a:cubicBezTo>
                  <a:cubicBezTo>
                    <a:pt x="8301" y="74760"/>
                    <a:pt x="6839" y="73040"/>
                    <a:pt x="5678" y="71191"/>
                  </a:cubicBezTo>
                  <a:cubicBezTo>
                    <a:pt x="4431" y="69214"/>
                    <a:pt x="3787" y="66892"/>
                    <a:pt x="3744" y="64571"/>
                  </a:cubicBezTo>
                  <a:cubicBezTo>
                    <a:pt x="3744" y="61862"/>
                    <a:pt x="4431" y="59197"/>
                    <a:pt x="5678" y="56790"/>
                  </a:cubicBezTo>
                  <a:cubicBezTo>
                    <a:pt x="6796" y="54511"/>
                    <a:pt x="8086" y="52276"/>
                    <a:pt x="9548" y="50169"/>
                  </a:cubicBezTo>
                  <a:cubicBezTo>
                    <a:pt x="10880" y="48019"/>
                    <a:pt x="12557" y="46128"/>
                    <a:pt x="14491" y="44494"/>
                  </a:cubicBezTo>
                  <a:cubicBezTo>
                    <a:pt x="16383" y="42775"/>
                    <a:pt x="19006" y="41958"/>
                    <a:pt x="21541" y="42345"/>
                  </a:cubicBezTo>
                  <a:lnTo>
                    <a:pt x="21541" y="43634"/>
                  </a:lnTo>
                  <a:cubicBezTo>
                    <a:pt x="16727" y="43462"/>
                    <a:pt x="12084" y="41700"/>
                    <a:pt x="8387" y="38605"/>
                  </a:cubicBezTo>
                  <a:cubicBezTo>
                    <a:pt x="4991" y="35853"/>
                    <a:pt x="2454" y="32156"/>
                    <a:pt x="1036" y="28029"/>
                  </a:cubicBezTo>
                  <a:cubicBezTo>
                    <a:pt x="-211" y="24332"/>
                    <a:pt x="-340" y="20333"/>
                    <a:pt x="692" y="16550"/>
                  </a:cubicBezTo>
                  <a:cubicBezTo>
                    <a:pt x="2884" y="8683"/>
                    <a:pt x="9075" y="2578"/>
                    <a:pt x="16942" y="515"/>
                  </a:cubicBezTo>
                  <a:cubicBezTo>
                    <a:pt x="18532" y="85"/>
                    <a:pt x="20210" y="-87"/>
                    <a:pt x="21886" y="42"/>
                  </a:cubicBezTo>
                  <a:cubicBezTo>
                    <a:pt x="20253" y="257"/>
                    <a:pt x="18661" y="558"/>
                    <a:pt x="17071" y="945"/>
                  </a:cubicBezTo>
                  <a:cubicBezTo>
                    <a:pt x="12686" y="2234"/>
                    <a:pt x="8816" y="4814"/>
                    <a:pt x="5936" y="8382"/>
                  </a:cubicBezTo>
                  <a:cubicBezTo>
                    <a:pt x="3873" y="10876"/>
                    <a:pt x="2411" y="13842"/>
                    <a:pt x="1637" y="16980"/>
                  </a:cubicBezTo>
                  <a:cubicBezTo>
                    <a:pt x="692" y="20548"/>
                    <a:pt x="821" y="24332"/>
                    <a:pt x="2068" y="27814"/>
                  </a:cubicBezTo>
                  <a:cubicBezTo>
                    <a:pt x="3486" y="31726"/>
                    <a:pt x="5936" y="35165"/>
                    <a:pt x="9161" y="37788"/>
                  </a:cubicBezTo>
                  <a:cubicBezTo>
                    <a:pt x="12643" y="40711"/>
                    <a:pt x="17028" y="42345"/>
                    <a:pt x="21584" y="42474"/>
                  </a:cubicBezTo>
                  <a:lnTo>
                    <a:pt x="21584" y="43806"/>
                  </a:lnTo>
                  <a:cubicBezTo>
                    <a:pt x="19392" y="43505"/>
                    <a:pt x="17199" y="44193"/>
                    <a:pt x="15566" y="45698"/>
                  </a:cubicBezTo>
                  <a:cubicBezTo>
                    <a:pt x="13761" y="47289"/>
                    <a:pt x="12213" y="49094"/>
                    <a:pt x="10923" y="51115"/>
                  </a:cubicBezTo>
                  <a:cubicBezTo>
                    <a:pt x="7828" y="55070"/>
                    <a:pt x="5936" y="59756"/>
                    <a:pt x="5377" y="64743"/>
                  </a:cubicBezTo>
                  <a:cubicBezTo>
                    <a:pt x="5678" y="68956"/>
                    <a:pt x="7828" y="72825"/>
                    <a:pt x="11224" y="75319"/>
                  </a:cubicBezTo>
                  <a:cubicBezTo>
                    <a:pt x="20210" y="82971"/>
                    <a:pt x="32418" y="85593"/>
                    <a:pt x="43768" y="82326"/>
                  </a:cubicBezTo>
                  <a:lnTo>
                    <a:pt x="46133" y="81595"/>
                  </a:lnTo>
                  <a:lnTo>
                    <a:pt x="44370" y="83315"/>
                  </a:lnTo>
                  <a:cubicBezTo>
                    <a:pt x="42048" y="85679"/>
                    <a:pt x="40673" y="88818"/>
                    <a:pt x="40501" y="92128"/>
                  </a:cubicBezTo>
                  <a:cubicBezTo>
                    <a:pt x="40157" y="97889"/>
                    <a:pt x="42521" y="103434"/>
                    <a:pt x="46864" y="107218"/>
                  </a:cubicBezTo>
                  <a:cubicBezTo>
                    <a:pt x="48540" y="108765"/>
                    <a:pt x="50389" y="110055"/>
                    <a:pt x="52409" y="111087"/>
                  </a:cubicBezTo>
                  <a:cubicBezTo>
                    <a:pt x="55246" y="112548"/>
                    <a:pt x="58256" y="113709"/>
                    <a:pt x="61351" y="114483"/>
                  </a:cubicBezTo>
                  <a:cubicBezTo>
                    <a:pt x="62298" y="114655"/>
                    <a:pt x="63200" y="114870"/>
                    <a:pt x="64103" y="115128"/>
                  </a:cubicBezTo>
                  <a:lnTo>
                    <a:pt x="64103" y="115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61"/>
            <p:cNvSpPr/>
            <p:nvPr/>
          </p:nvSpPr>
          <p:spPr>
            <a:xfrm>
              <a:off x="11204194" y="2213981"/>
              <a:ext cx="30523" cy="29867"/>
            </a:xfrm>
            <a:custGeom>
              <a:avLst/>
              <a:gdLst/>
              <a:ahLst/>
              <a:cxnLst/>
              <a:rect l="l" t="t" r="r" b="b"/>
              <a:pathLst>
                <a:path w="30523" h="29867" extrusionOk="0">
                  <a:moveTo>
                    <a:pt x="30524" y="29578"/>
                  </a:moveTo>
                  <a:cubicBezTo>
                    <a:pt x="29878" y="29836"/>
                    <a:pt x="29191" y="29921"/>
                    <a:pt x="28503" y="29836"/>
                  </a:cubicBezTo>
                  <a:cubicBezTo>
                    <a:pt x="26654" y="29750"/>
                    <a:pt x="24806" y="29363"/>
                    <a:pt x="23086" y="28632"/>
                  </a:cubicBezTo>
                  <a:cubicBezTo>
                    <a:pt x="20464" y="27557"/>
                    <a:pt x="18228" y="25708"/>
                    <a:pt x="16681" y="23301"/>
                  </a:cubicBezTo>
                  <a:cubicBezTo>
                    <a:pt x="15735" y="21796"/>
                    <a:pt x="15391" y="19948"/>
                    <a:pt x="15777" y="18185"/>
                  </a:cubicBezTo>
                  <a:cubicBezTo>
                    <a:pt x="16208" y="16208"/>
                    <a:pt x="17756" y="14617"/>
                    <a:pt x="19733" y="14187"/>
                  </a:cubicBezTo>
                  <a:lnTo>
                    <a:pt x="19733" y="15563"/>
                  </a:lnTo>
                  <a:lnTo>
                    <a:pt x="19260" y="15563"/>
                  </a:lnTo>
                  <a:cubicBezTo>
                    <a:pt x="12854" y="15219"/>
                    <a:pt x="6965" y="12080"/>
                    <a:pt x="3138" y="6964"/>
                  </a:cubicBezTo>
                  <a:cubicBezTo>
                    <a:pt x="2020" y="5460"/>
                    <a:pt x="1075" y="3783"/>
                    <a:pt x="430" y="2021"/>
                  </a:cubicBezTo>
                  <a:cubicBezTo>
                    <a:pt x="172" y="1376"/>
                    <a:pt x="0" y="688"/>
                    <a:pt x="0" y="0"/>
                  </a:cubicBezTo>
                  <a:cubicBezTo>
                    <a:pt x="1118" y="2236"/>
                    <a:pt x="2408" y="4385"/>
                    <a:pt x="3913" y="6363"/>
                  </a:cubicBezTo>
                  <a:cubicBezTo>
                    <a:pt x="7739" y="11006"/>
                    <a:pt x="13284" y="13843"/>
                    <a:pt x="19303" y="14187"/>
                  </a:cubicBezTo>
                  <a:lnTo>
                    <a:pt x="19776" y="14187"/>
                  </a:lnTo>
                  <a:lnTo>
                    <a:pt x="26525" y="14574"/>
                  </a:lnTo>
                  <a:lnTo>
                    <a:pt x="19862" y="15563"/>
                  </a:lnTo>
                  <a:cubicBezTo>
                    <a:pt x="18400" y="15907"/>
                    <a:pt x="17282" y="17067"/>
                    <a:pt x="16981" y="18529"/>
                  </a:cubicBezTo>
                  <a:cubicBezTo>
                    <a:pt x="16638" y="19991"/>
                    <a:pt x="16938" y="21538"/>
                    <a:pt x="17713" y="22828"/>
                  </a:cubicBezTo>
                  <a:cubicBezTo>
                    <a:pt x="19088" y="24935"/>
                    <a:pt x="21066" y="26568"/>
                    <a:pt x="23344" y="27600"/>
                  </a:cubicBezTo>
                  <a:cubicBezTo>
                    <a:pt x="25622" y="28632"/>
                    <a:pt x="28030" y="29320"/>
                    <a:pt x="30524" y="29578"/>
                  </a:cubicBezTo>
                  <a:lnTo>
                    <a:pt x="30524" y="2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61"/>
            <p:cNvSpPr/>
            <p:nvPr/>
          </p:nvSpPr>
          <p:spPr>
            <a:xfrm>
              <a:off x="10712467" y="2520160"/>
              <a:ext cx="419674" cy="212214"/>
            </a:xfrm>
            <a:custGeom>
              <a:avLst/>
              <a:gdLst/>
              <a:ahLst/>
              <a:cxnLst/>
              <a:rect l="l" t="t" r="r" b="b"/>
              <a:pathLst>
                <a:path w="419674" h="212214" extrusionOk="0">
                  <a:moveTo>
                    <a:pt x="419674" y="0"/>
                  </a:moveTo>
                  <a:lnTo>
                    <a:pt x="218908" y="128671"/>
                  </a:lnTo>
                  <a:lnTo>
                    <a:pt x="0" y="161215"/>
                  </a:lnTo>
                  <a:lnTo>
                    <a:pt x="2880" y="212202"/>
                  </a:lnTo>
                  <a:cubicBezTo>
                    <a:pt x="2880" y="212202"/>
                    <a:pt x="188298" y="211256"/>
                    <a:pt x="218908" y="212202"/>
                  </a:cubicBezTo>
                  <a:cubicBezTo>
                    <a:pt x="249518" y="213148"/>
                    <a:pt x="298699" y="161258"/>
                    <a:pt x="298699" y="161258"/>
                  </a:cubicBezTo>
                  <a:lnTo>
                    <a:pt x="419674" y="0"/>
                  </a:lnTo>
                  <a:lnTo>
                    <a:pt x="41967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61"/>
            <p:cNvSpPr/>
            <p:nvPr/>
          </p:nvSpPr>
          <p:spPr>
            <a:xfrm>
              <a:off x="10954547" y="1966527"/>
              <a:ext cx="130080" cy="686431"/>
            </a:xfrm>
            <a:custGeom>
              <a:avLst/>
              <a:gdLst/>
              <a:ahLst/>
              <a:cxnLst/>
              <a:rect l="l" t="t" r="r" b="b"/>
              <a:pathLst>
                <a:path w="130080" h="686431" extrusionOk="0">
                  <a:moveTo>
                    <a:pt x="8598" y="686432"/>
                  </a:moveTo>
                  <a:lnTo>
                    <a:pt x="0" y="671600"/>
                  </a:lnTo>
                  <a:cubicBezTo>
                    <a:pt x="12554" y="664292"/>
                    <a:pt x="14704" y="645462"/>
                    <a:pt x="12897" y="631576"/>
                  </a:cubicBezTo>
                  <a:cubicBezTo>
                    <a:pt x="12038" y="625342"/>
                    <a:pt x="10534" y="619152"/>
                    <a:pt x="8985" y="612617"/>
                  </a:cubicBezTo>
                  <a:cubicBezTo>
                    <a:pt x="5632" y="600752"/>
                    <a:pt x="3913" y="588499"/>
                    <a:pt x="3870" y="576161"/>
                  </a:cubicBezTo>
                  <a:cubicBezTo>
                    <a:pt x="5289" y="540952"/>
                    <a:pt x="30266" y="515974"/>
                    <a:pt x="54427" y="491813"/>
                  </a:cubicBezTo>
                  <a:cubicBezTo>
                    <a:pt x="63928" y="482656"/>
                    <a:pt x="72913" y="472983"/>
                    <a:pt x="81339" y="462838"/>
                  </a:cubicBezTo>
                  <a:cubicBezTo>
                    <a:pt x="99481" y="439923"/>
                    <a:pt x="107133" y="405617"/>
                    <a:pt x="89078" y="387948"/>
                  </a:cubicBezTo>
                  <a:cubicBezTo>
                    <a:pt x="81984" y="381112"/>
                    <a:pt x="71150" y="376727"/>
                    <a:pt x="60703" y="372471"/>
                  </a:cubicBezTo>
                  <a:cubicBezTo>
                    <a:pt x="43507" y="365550"/>
                    <a:pt x="24290" y="357682"/>
                    <a:pt x="18873" y="337305"/>
                  </a:cubicBezTo>
                  <a:cubicBezTo>
                    <a:pt x="12854" y="314563"/>
                    <a:pt x="30050" y="294314"/>
                    <a:pt x="46602" y="283695"/>
                  </a:cubicBezTo>
                  <a:cubicBezTo>
                    <a:pt x="52492" y="279998"/>
                    <a:pt x="58683" y="276860"/>
                    <a:pt x="64658" y="273851"/>
                  </a:cubicBezTo>
                  <a:cubicBezTo>
                    <a:pt x="74288" y="269594"/>
                    <a:pt x="83230" y="263920"/>
                    <a:pt x="91227" y="257084"/>
                  </a:cubicBezTo>
                  <a:cubicBezTo>
                    <a:pt x="111519" y="237695"/>
                    <a:pt x="112722" y="213664"/>
                    <a:pt x="112722" y="184258"/>
                  </a:cubicBezTo>
                  <a:cubicBezTo>
                    <a:pt x="112335" y="142729"/>
                    <a:pt x="104124" y="124931"/>
                    <a:pt x="95526" y="106101"/>
                  </a:cubicBezTo>
                  <a:cubicBezTo>
                    <a:pt x="85079" y="83574"/>
                    <a:pt x="74331" y="60273"/>
                    <a:pt x="76051" y="0"/>
                  </a:cubicBezTo>
                  <a:lnTo>
                    <a:pt x="93248" y="516"/>
                  </a:lnTo>
                  <a:cubicBezTo>
                    <a:pt x="91613" y="56705"/>
                    <a:pt x="101114" y="77211"/>
                    <a:pt x="111131" y="98879"/>
                  </a:cubicBezTo>
                  <a:cubicBezTo>
                    <a:pt x="120203" y="118568"/>
                    <a:pt x="129618" y="138903"/>
                    <a:pt x="130047" y="184086"/>
                  </a:cubicBezTo>
                  <a:cubicBezTo>
                    <a:pt x="130391" y="215383"/>
                    <a:pt x="128586" y="245434"/>
                    <a:pt x="103393" y="269509"/>
                  </a:cubicBezTo>
                  <a:cubicBezTo>
                    <a:pt x="94193" y="277591"/>
                    <a:pt x="83832" y="284211"/>
                    <a:pt x="72655" y="289198"/>
                  </a:cubicBezTo>
                  <a:cubicBezTo>
                    <a:pt x="66808" y="292165"/>
                    <a:pt x="61262" y="294959"/>
                    <a:pt x="56060" y="298226"/>
                  </a:cubicBezTo>
                  <a:cubicBezTo>
                    <a:pt x="43507" y="306223"/>
                    <a:pt x="32329" y="320023"/>
                    <a:pt x="35769" y="332877"/>
                  </a:cubicBezTo>
                  <a:cubicBezTo>
                    <a:pt x="38950" y="345000"/>
                    <a:pt x="52148" y="350331"/>
                    <a:pt x="67410" y="356522"/>
                  </a:cubicBezTo>
                  <a:cubicBezTo>
                    <a:pt x="79405" y="361380"/>
                    <a:pt x="91829" y="366410"/>
                    <a:pt x="101286" y="375609"/>
                  </a:cubicBezTo>
                  <a:cubicBezTo>
                    <a:pt x="127468" y="400974"/>
                    <a:pt x="117623" y="444996"/>
                    <a:pt x="95053" y="473499"/>
                  </a:cubicBezTo>
                  <a:cubicBezTo>
                    <a:pt x="86240" y="484204"/>
                    <a:pt x="76825" y="494393"/>
                    <a:pt x="66851" y="503980"/>
                  </a:cubicBezTo>
                  <a:cubicBezTo>
                    <a:pt x="44022" y="526808"/>
                    <a:pt x="22485" y="548346"/>
                    <a:pt x="21324" y="577064"/>
                  </a:cubicBezTo>
                  <a:cubicBezTo>
                    <a:pt x="21410" y="587812"/>
                    <a:pt x="23000" y="598473"/>
                    <a:pt x="25967" y="608791"/>
                  </a:cubicBezTo>
                  <a:cubicBezTo>
                    <a:pt x="27558" y="615411"/>
                    <a:pt x="29191" y="622290"/>
                    <a:pt x="30266" y="629297"/>
                  </a:cubicBezTo>
                  <a:cubicBezTo>
                    <a:pt x="32544" y="649245"/>
                    <a:pt x="28546" y="674825"/>
                    <a:pt x="8598" y="686432"/>
                  </a:cubicBezTo>
                  <a:lnTo>
                    <a:pt x="8598" y="68643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61"/>
            <p:cNvSpPr/>
            <p:nvPr/>
          </p:nvSpPr>
          <p:spPr>
            <a:xfrm>
              <a:off x="10957771" y="1966914"/>
              <a:ext cx="119894" cy="680499"/>
            </a:xfrm>
            <a:custGeom>
              <a:avLst/>
              <a:gdLst/>
              <a:ahLst/>
              <a:cxnLst/>
              <a:rect l="l" t="t" r="r" b="b"/>
              <a:pathLst>
                <a:path w="119894" h="680499" extrusionOk="0">
                  <a:moveTo>
                    <a:pt x="2150" y="680499"/>
                  </a:moveTo>
                  <a:lnTo>
                    <a:pt x="0" y="676759"/>
                  </a:lnTo>
                  <a:cubicBezTo>
                    <a:pt x="15305" y="667860"/>
                    <a:pt x="18186" y="646924"/>
                    <a:pt x="15821" y="630286"/>
                  </a:cubicBezTo>
                  <a:cubicBezTo>
                    <a:pt x="14876" y="623752"/>
                    <a:pt x="13284" y="617131"/>
                    <a:pt x="11779" y="610725"/>
                  </a:cubicBezTo>
                  <a:cubicBezTo>
                    <a:pt x="8555" y="599462"/>
                    <a:pt x="6879" y="587768"/>
                    <a:pt x="6836" y="576032"/>
                  </a:cubicBezTo>
                  <a:cubicBezTo>
                    <a:pt x="8169" y="543359"/>
                    <a:pt x="32243" y="519284"/>
                    <a:pt x="55502" y="495983"/>
                  </a:cubicBezTo>
                  <a:cubicBezTo>
                    <a:pt x="65175" y="486654"/>
                    <a:pt x="74331" y="476810"/>
                    <a:pt x="82886" y="466449"/>
                  </a:cubicBezTo>
                  <a:cubicBezTo>
                    <a:pt x="102533" y="441643"/>
                    <a:pt x="111733" y="403897"/>
                    <a:pt x="90066" y="382918"/>
                  </a:cubicBezTo>
                  <a:cubicBezTo>
                    <a:pt x="82113" y="375223"/>
                    <a:pt x="70677" y="370580"/>
                    <a:pt x="59629" y="366109"/>
                  </a:cubicBezTo>
                  <a:cubicBezTo>
                    <a:pt x="43206" y="359445"/>
                    <a:pt x="26225" y="352524"/>
                    <a:pt x="21624" y="335241"/>
                  </a:cubicBezTo>
                  <a:cubicBezTo>
                    <a:pt x="16466" y="315895"/>
                    <a:pt x="31857" y="298097"/>
                    <a:pt x="46559" y="288768"/>
                  </a:cubicBezTo>
                  <a:cubicBezTo>
                    <a:pt x="52191" y="285200"/>
                    <a:pt x="58253" y="282148"/>
                    <a:pt x="64057" y="279181"/>
                  </a:cubicBezTo>
                  <a:cubicBezTo>
                    <a:pt x="74288" y="274667"/>
                    <a:pt x="83747" y="268692"/>
                    <a:pt x="92216" y="261383"/>
                  </a:cubicBezTo>
                  <a:cubicBezTo>
                    <a:pt x="114313" y="240232"/>
                    <a:pt x="115861" y="213750"/>
                    <a:pt x="115559" y="184000"/>
                  </a:cubicBezTo>
                  <a:cubicBezTo>
                    <a:pt x="115172" y="141009"/>
                    <a:pt x="106660" y="122652"/>
                    <a:pt x="97633" y="103178"/>
                  </a:cubicBezTo>
                  <a:cubicBezTo>
                    <a:pt x="87529" y="81295"/>
                    <a:pt x="77083" y="58725"/>
                    <a:pt x="78759" y="0"/>
                  </a:cubicBezTo>
                  <a:lnTo>
                    <a:pt x="83058" y="0"/>
                  </a:lnTo>
                  <a:cubicBezTo>
                    <a:pt x="81425" y="57693"/>
                    <a:pt x="91656" y="79834"/>
                    <a:pt x="101544" y="101243"/>
                  </a:cubicBezTo>
                  <a:cubicBezTo>
                    <a:pt x="110143" y="120288"/>
                    <a:pt x="119428" y="139935"/>
                    <a:pt x="119859" y="183828"/>
                  </a:cubicBezTo>
                  <a:cubicBezTo>
                    <a:pt x="120203" y="214738"/>
                    <a:pt x="118526" y="242166"/>
                    <a:pt x="95182" y="264522"/>
                  </a:cubicBezTo>
                  <a:cubicBezTo>
                    <a:pt x="86412" y="272088"/>
                    <a:pt x="76610" y="278365"/>
                    <a:pt x="66034" y="283094"/>
                  </a:cubicBezTo>
                  <a:cubicBezTo>
                    <a:pt x="60144" y="285931"/>
                    <a:pt x="54384" y="289026"/>
                    <a:pt x="48838" y="292466"/>
                  </a:cubicBezTo>
                  <a:cubicBezTo>
                    <a:pt x="34264" y="301666"/>
                    <a:pt x="21495" y="318260"/>
                    <a:pt x="25751" y="334210"/>
                  </a:cubicBezTo>
                  <a:cubicBezTo>
                    <a:pt x="29793" y="349428"/>
                    <a:pt x="45055" y="355705"/>
                    <a:pt x="61219" y="362153"/>
                  </a:cubicBezTo>
                  <a:cubicBezTo>
                    <a:pt x="72612" y="366796"/>
                    <a:pt x="84434" y="371568"/>
                    <a:pt x="93032" y="379866"/>
                  </a:cubicBezTo>
                  <a:cubicBezTo>
                    <a:pt x="116505" y="402651"/>
                    <a:pt x="107047" y="442847"/>
                    <a:pt x="86240" y="469157"/>
                  </a:cubicBezTo>
                  <a:cubicBezTo>
                    <a:pt x="77598" y="479733"/>
                    <a:pt x="68313" y="489750"/>
                    <a:pt x="58511" y="499251"/>
                  </a:cubicBezTo>
                  <a:cubicBezTo>
                    <a:pt x="34780" y="522982"/>
                    <a:pt x="12339" y="545423"/>
                    <a:pt x="11221" y="576419"/>
                  </a:cubicBezTo>
                  <a:cubicBezTo>
                    <a:pt x="11350" y="587768"/>
                    <a:pt x="12983" y="599032"/>
                    <a:pt x="16122" y="609952"/>
                  </a:cubicBezTo>
                  <a:cubicBezTo>
                    <a:pt x="17670" y="616443"/>
                    <a:pt x="19261" y="623150"/>
                    <a:pt x="20421" y="629856"/>
                  </a:cubicBezTo>
                  <a:cubicBezTo>
                    <a:pt x="22656" y="647698"/>
                    <a:pt x="19303" y="670483"/>
                    <a:pt x="2150" y="680499"/>
                  </a:cubicBezTo>
                  <a:lnTo>
                    <a:pt x="2150" y="680499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61"/>
            <p:cNvSpPr/>
            <p:nvPr/>
          </p:nvSpPr>
          <p:spPr>
            <a:xfrm>
              <a:off x="10956830" y="1723671"/>
              <a:ext cx="150637" cy="245096"/>
            </a:xfrm>
            <a:custGeom>
              <a:avLst/>
              <a:gdLst/>
              <a:ahLst/>
              <a:cxnLst/>
              <a:rect l="l" t="t" r="r" b="b"/>
              <a:pathLst>
                <a:path w="150637" h="245096" extrusionOk="0">
                  <a:moveTo>
                    <a:pt x="148099" y="84263"/>
                  </a:moveTo>
                  <a:cubicBezTo>
                    <a:pt x="147066" y="64187"/>
                    <a:pt x="148099" y="46603"/>
                    <a:pt x="140575" y="27773"/>
                  </a:cubicBezTo>
                  <a:cubicBezTo>
                    <a:pt x="131977" y="6536"/>
                    <a:pt x="98830" y="-4298"/>
                    <a:pt x="59365" y="1592"/>
                  </a:cubicBezTo>
                  <a:cubicBezTo>
                    <a:pt x="42685" y="4086"/>
                    <a:pt x="27896" y="13629"/>
                    <a:pt x="18739" y="27816"/>
                  </a:cubicBezTo>
                  <a:cubicBezTo>
                    <a:pt x="10141" y="40370"/>
                    <a:pt x="7346" y="55502"/>
                    <a:pt x="5584" y="70248"/>
                  </a:cubicBezTo>
                  <a:cubicBezTo>
                    <a:pt x="-649" y="119687"/>
                    <a:pt x="-1681" y="169600"/>
                    <a:pt x="2575" y="219254"/>
                  </a:cubicBezTo>
                  <a:cubicBezTo>
                    <a:pt x="4509" y="226777"/>
                    <a:pt x="8207" y="233699"/>
                    <a:pt x="13409" y="239459"/>
                  </a:cubicBezTo>
                  <a:cubicBezTo>
                    <a:pt x="18912" y="245177"/>
                    <a:pt x="28412" y="245306"/>
                    <a:pt x="36752" y="245005"/>
                  </a:cubicBezTo>
                  <a:lnTo>
                    <a:pt x="120885" y="241910"/>
                  </a:lnTo>
                  <a:cubicBezTo>
                    <a:pt x="129483" y="241566"/>
                    <a:pt x="138984" y="240792"/>
                    <a:pt x="144315" y="234730"/>
                  </a:cubicBezTo>
                  <a:cubicBezTo>
                    <a:pt x="147539" y="230216"/>
                    <a:pt x="149215" y="224757"/>
                    <a:pt x="149001" y="219211"/>
                  </a:cubicBezTo>
                  <a:cubicBezTo>
                    <a:pt x="151451" y="174243"/>
                    <a:pt x="151151" y="129188"/>
                    <a:pt x="148099" y="84263"/>
                  </a:cubicBezTo>
                  <a:lnTo>
                    <a:pt x="148099" y="84263"/>
                  </a:lnTo>
                  <a:close/>
                  <a:moveTo>
                    <a:pt x="90361" y="26441"/>
                  </a:moveTo>
                  <a:cubicBezTo>
                    <a:pt x="86922" y="29966"/>
                    <a:pt x="81677" y="31041"/>
                    <a:pt x="77121" y="29149"/>
                  </a:cubicBezTo>
                  <a:cubicBezTo>
                    <a:pt x="72779" y="27300"/>
                    <a:pt x="70328" y="22700"/>
                    <a:pt x="71188" y="18057"/>
                  </a:cubicBezTo>
                  <a:cubicBezTo>
                    <a:pt x="72607" y="13500"/>
                    <a:pt x="76777" y="10405"/>
                    <a:pt x="81548" y="10362"/>
                  </a:cubicBezTo>
                  <a:lnTo>
                    <a:pt x="81548" y="10362"/>
                  </a:lnTo>
                  <a:cubicBezTo>
                    <a:pt x="84988" y="9932"/>
                    <a:pt x="88384" y="11351"/>
                    <a:pt x="90491" y="14059"/>
                  </a:cubicBezTo>
                  <a:cubicBezTo>
                    <a:pt x="93113" y="17800"/>
                    <a:pt x="93070" y="22786"/>
                    <a:pt x="90361" y="2644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61"/>
            <p:cNvSpPr/>
            <p:nvPr/>
          </p:nvSpPr>
          <p:spPr>
            <a:xfrm>
              <a:off x="10956830" y="1723671"/>
              <a:ext cx="150637" cy="245096"/>
            </a:xfrm>
            <a:custGeom>
              <a:avLst/>
              <a:gdLst/>
              <a:ahLst/>
              <a:cxnLst/>
              <a:rect l="l" t="t" r="r" b="b"/>
              <a:pathLst>
                <a:path w="150637" h="245096" extrusionOk="0">
                  <a:moveTo>
                    <a:pt x="148099" y="84263"/>
                  </a:moveTo>
                  <a:cubicBezTo>
                    <a:pt x="147066" y="64187"/>
                    <a:pt x="148099" y="46603"/>
                    <a:pt x="140575" y="27773"/>
                  </a:cubicBezTo>
                  <a:cubicBezTo>
                    <a:pt x="131977" y="6536"/>
                    <a:pt x="98830" y="-4298"/>
                    <a:pt x="59365" y="1592"/>
                  </a:cubicBezTo>
                  <a:cubicBezTo>
                    <a:pt x="42685" y="4086"/>
                    <a:pt x="27896" y="13629"/>
                    <a:pt x="18739" y="27816"/>
                  </a:cubicBezTo>
                  <a:cubicBezTo>
                    <a:pt x="10141" y="40370"/>
                    <a:pt x="7346" y="55502"/>
                    <a:pt x="5584" y="70248"/>
                  </a:cubicBezTo>
                  <a:cubicBezTo>
                    <a:pt x="-649" y="119687"/>
                    <a:pt x="-1681" y="169600"/>
                    <a:pt x="2575" y="219254"/>
                  </a:cubicBezTo>
                  <a:cubicBezTo>
                    <a:pt x="4509" y="226777"/>
                    <a:pt x="8207" y="233699"/>
                    <a:pt x="13409" y="239459"/>
                  </a:cubicBezTo>
                  <a:cubicBezTo>
                    <a:pt x="18912" y="245177"/>
                    <a:pt x="28412" y="245306"/>
                    <a:pt x="36752" y="245005"/>
                  </a:cubicBezTo>
                  <a:lnTo>
                    <a:pt x="120885" y="241910"/>
                  </a:lnTo>
                  <a:cubicBezTo>
                    <a:pt x="129483" y="241566"/>
                    <a:pt x="138984" y="240792"/>
                    <a:pt x="144315" y="234730"/>
                  </a:cubicBezTo>
                  <a:cubicBezTo>
                    <a:pt x="147539" y="230216"/>
                    <a:pt x="149215" y="224757"/>
                    <a:pt x="149001" y="219211"/>
                  </a:cubicBezTo>
                  <a:cubicBezTo>
                    <a:pt x="151451" y="174243"/>
                    <a:pt x="151151" y="129188"/>
                    <a:pt x="148099" y="84263"/>
                  </a:cubicBezTo>
                  <a:lnTo>
                    <a:pt x="148099" y="84263"/>
                  </a:lnTo>
                  <a:close/>
                  <a:moveTo>
                    <a:pt x="90361" y="26441"/>
                  </a:moveTo>
                  <a:cubicBezTo>
                    <a:pt x="86922" y="29966"/>
                    <a:pt x="81677" y="31041"/>
                    <a:pt x="77121" y="29149"/>
                  </a:cubicBezTo>
                  <a:cubicBezTo>
                    <a:pt x="72779" y="27300"/>
                    <a:pt x="70328" y="22700"/>
                    <a:pt x="71188" y="18057"/>
                  </a:cubicBezTo>
                  <a:cubicBezTo>
                    <a:pt x="72607" y="13500"/>
                    <a:pt x="76777" y="10405"/>
                    <a:pt x="81548" y="10362"/>
                  </a:cubicBezTo>
                  <a:lnTo>
                    <a:pt x="81548" y="10362"/>
                  </a:lnTo>
                  <a:cubicBezTo>
                    <a:pt x="84988" y="9932"/>
                    <a:pt x="88384" y="11351"/>
                    <a:pt x="90491" y="14059"/>
                  </a:cubicBezTo>
                  <a:cubicBezTo>
                    <a:pt x="93113" y="17800"/>
                    <a:pt x="93070" y="22786"/>
                    <a:pt x="90361" y="2644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61"/>
            <p:cNvSpPr/>
            <p:nvPr/>
          </p:nvSpPr>
          <p:spPr>
            <a:xfrm>
              <a:off x="11026513" y="1732904"/>
              <a:ext cx="23561" cy="21690"/>
            </a:xfrm>
            <a:custGeom>
              <a:avLst/>
              <a:gdLst/>
              <a:ahLst/>
              <a:cxnLst/>
              <a:rect l="l" t="t" r="r" b="b"/>
              <a:pathLst>
                <a:path w="23561" h="21690" extrusionOk="0">
                  <a:moveTo>
                    <a:pt x="20679" y="17165"/>
                  </a:moveTo>
                  <a:cubicBezTo>
                    <a:pt x="21624" y="15273"/>
                    <a:pt x="22141" y="13210"/>
                    <a:pt x="22141" y="11103"/>
                  </a:cubicBezTo>
                  <a:cubicBezTo>
                    <a:pt x="21969" y="8825"/>
                    <a:pt x="21152" y="6632"/>
                    <a:pt x="19819" y="4740"/>
                  </a:cubicBezTo>
                  <a:cubicBezTo>
                    <a:pt x="17842" y="2763"/>
                    <a:pt x="15090" y="1774"/>
                    <a:pt x="12296" y="2118"/>
                  </a:cubicBezTo>
                  <a:lnTo>
                    <a:pt x="11865" y="2118"/>
                  </a:lnTo>
                  <a:cubicBezTo>
                    <a:pt x="9028" y="2204"/>
                    <a:pt x="6364" y="3408"/>
                    <a:pt x="4428" y="5471"/>
                  </a:cubicBezTo>
                  <a:cubicBezTo>
                    <a:pt x="1720" y="8309"/>
                    <a:pt x="1462" y="12651"/>
                    <a:pt x="3827" y="15789"/>
                  </a:cubicBezTo>
                  <a:cubicBezTo>
                    <a:pt x="5675" y="18454"/>
                    <a:pt x="8684" y="20045"/>
                    <a:pt x="11909" y="20088"/>
                  </a:cubicBezTo>
                  <a:cubicBezTo>
                    <a:pt x="15005" y="20045"/>
                    <a:pt x="18014" y="19056"/>
                    <a:pt x="20507" y="17251"/>
                  </a:cubicBezTo>
                  <a:cubicBezTo>
                    <a:pt x="20507" y="17251"/>
                    <a:pt x="20120" y="18197"/>
                    <a:pt x="18787" y="19271"/>
                  </a:cubicBezTo>
                  <a:cubicBezTo>
                    <a:pt x="16810" y="20776"/>
                    <a:pt x="14402" y="21593"/>
                    <a:pt x="11909" y="21679"/>
                  </a:cubicBezTo>
                  <a:cubicBezTo>
                    <a:pt x="8083" y="21851"/>
                    <a:pt x="4428" y="20131"/>
                    <a:pt x="2150" y="17036"/>
                  </a:cubicBezTo>
                  <a:cubicBezTo>
                    <a:pt x="775" y="15187"/>
                    <a:pt x="0" y="12952"/>
                    <a:pt x="0" y="10673"/>
                  </a:cubicBezTo>
                  <a:cubicBezTo>
                    <a:pt x="43" y="8180"/>
                    <a:pt x="1075" y="5815"/>
                    <a:pt x="2795" y="4010"/>
                  </a:cubicBezTo>
                  <a:cubicBezTo>
                    <a:pt x="5160" y="1516"/>
                    <a:pt x="8427" y="97"/>
                    <a:pt x="11865" y="97"/>
                  </a:cubicBezTo>
                  <a:lnTo>
                    <a:pt x="11865" y="97"/>
                  </a:lnTo>
                  <a:cubicBezTo>
                    <a:pt x="13715" y="-161"/>
                    <a:pt x="15563" y="97"/>
                    <a:pt x="17282" y="828"/>
                  </a:cubicBezTo>
                  <a:cubicBezTo>
                    <a:pt x="18873" y="1387"/>
                    <a:pt x="20249" y="2376"/>
                    <a:pt x="21324" y="3666"/>
                  </a:cubicBezTo>
                  <a:cubicBezTo>
                    <a:pt x="22828" y="5858"/>
                    <a:pt x="23603" y="8481"/>
                    <a:pt x="23560" y="11146"/>
                  </a:cubicBezTo>
                  <a:cubicBezTo>
                    <a:pt x="23302" y="15660"/>
                    <a:pt x="20679" y="17380"/>
                    <a:pt x="20679" y="17165"/>
                  </a:cubicBezTo>
                  <a:lnTo>
                    <a:pt x="20679" y="1716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61"/>
            <p:cNvSpPr/>
            <p:nvPr/>
          </p:nvSpPr>
          <p:spPr>
            <a:xfrm>
              <a:off x="10955457" y="1722941"/>
              <a:ext cx="152588" cy="246849"/>
            </a:xfrm>
            <a:custGeom>
              <a:avLst/>
              <a:gdLst/>
              <a:ahLst/>
              <a:cxnLst/>
              <a:rect l="l" t="t" r="r" b="b"/>
              <a:pathLst>
                <a:path w="152588" h="246849" extrusionOk="0">
                  <a:moveTo>
                    <a:pt x="149472" y="84993"/>
                  </a:moveTo>
                  <a:cubicBezTo>
                    <a:pt x="149557" y="85594"/>
                    <a:pt x="149557" y="86153"/>
                    <a:pt x="149472" y="86755"/>
                  </a:cubicBezTo>
                  <a:cubicBezTo>
                    <a:pt x="149472" y="88088"/>
                    <a:pt x="149686" y="89808"/>
                    <a:pt x="149858" y="92086"/>
                  </a:cubicBezTo>
                  <a:cubicBezTo>
                    <a:pt x="150117" y="96858"/>
                    <a:pt x="150504" y="103693"/>
                    <a:pt x="151019" y="112464"/>
                  </a:cubicBezTo>
                  <a:cubicBezTo>
                    <a:pt x="151879" y="130176"/>
                    <a:pt x="152997" y="155841"/>
                    <a:pt x="152438" y="187568"/>
                  </a:cubicBezTo>
                  <a:cubicBezTo>
                    <a:pt x="152266" y="195522"/>
                    <a:pt x="151965" y="203862"/>
                    <a:pt x="151493" y="212503"/>
                  </a:cubicBezTo>
                  <a:cubicBezTo>
                    <a:pt x="151191" y="216802"/>
                    <a:pt x="151148" y="221101"/>
                    <a:pt x="150461" y="225787"/>
                  </a:cubicBezTo>
                  <a:cubicBezTo>
                    <a:pt x="149945" y="230602"/>
                    <a:pt x="147537" y="235073"/>
                    <a:pt x="143754" y="238125"/>
                  </a:cubicBezTo>
                  <a:cubicBezTo>
                    <a:pt x="139670" y="240877"/>
                    <a:pt x="134898" y="242467"/>
                    <a:pt x="129997" y="242854"/>
                  </a:cubicBezTo>
                  <a:cubicBezTo>
                    <a:pt x="125096" y="243413"/>
                    <a:pt x="120195" y="243456"/>
                    <a:pt x="115251" y="243671"/>
                  </a:cubicBezTo>
                  <a:lnTo>
                    <a:pt x="84642" y="244875"/>
                  </a:lnTo>
                  <a:lnTo>
                    <a:pt x="52485" y="246079"/>
                  </a:lnTo>
                  <a:lnTo>
                    <a:pt x="35847" y="246723"/>
                  </a:lnTo>
                  <a:cubicBezTo>
                    <a:pt x="30001" y="247196"/>
                    <a:pt x="24111" y="246337"/>
                    <a:pt x="18651" y="244230"/>
                  </a:cubicBezTo>
                  <a:cubicBezTo>
                    <a:pt x="15900" y="242940"/>
                    <a:pt x="13535" y="240963"/>
                    <a:pt x="11773" y="238469"/>
                  </a:cubicBezTo>
                  <a:cubicBezTo>
                    <a:pt x="9967" y="236148"/>
                    <a:pt x="8334" y="233654"/>
                    <a:pt x="6914" y="231075"/>
                  </a:cubicBezTo>
                  <a:cubicBezTo>
                    <a:pt x="5410" y="228495"/>
                    <a:pt x="4207" y="225744"/>
                    <a:pt x="3261" y="222907"/>
                  </a:cubicBezTo>
                  <a:cubicBezTo>
                    <a:pt x="2572" y="219983"/>
                    <a:pt x="2229" y="216974"/>
                    <a:pt x="2143" y="213965"/>
                  </a:cubicBezTo>
                  <a:cubicBezTo>
                    <a:pt x="1196" y="202185"/>
                    <a:pt x="552" y="190234"/>
                    <a:pt x="251" y="178153"/>
                  </a:cubicBezTo>
                  <a:cubicBezTo>
                    <a:pt x="-394" y="154551"/>
                    <a:pt x="208" y="130950"/>
                    <a:pt x="2014" y="107434"/>
                  </a:cubicBezTo>
                  <a:cubicBezTo>
                    <a:pt x="2874" y="96041"/>
                    <a:pt x="3991" y="84864"/>
                    <a:pt x="5238" y="73944"/>
                  </a:cubicBezTo>
                  <a:cubicBezTo>
                    <a:pt x="6141" y="63153"/>
                    <a:pt x="8290" y="52535"/>
                    <a:pt x="11730" y="42260"/>
                  </a:cubicBezTo>
                  <a:cubicBezTo>
                    <a:pt x="15254" y="32458"/>
                    <a:pt x="21059" y="23602"/>
                    <a:pt x="28625" y="16465"/>
                  </a:cubicBezTo>
                  <a:cubicBezTo>
                    <a:pt x="35976" y="9845"/>
                    <a:pt x="44833" y="5159"/>
                    <a:pt x="54419" y="2837"/>
                  </a:cubicBezTo>
                  <a:cubicBezTo>
                    <a:pt x="56698" y="2236"/>
                    <a:pt x="58977" y="1677"/>
                    <a:pt x="61255" y="1290"/>
                  </a:cubicBezTo>
                  <a:lnTo>
                    <a:pt x="68090" y="473"/>
                  </a:lnTo>
                  <a:lnTo>
                    <a:pt x="74797" y="0"/>
                  </a:lnTo>
                  <a:lnTo>
                    <a:pt x="81375" y="0"/>
                  </a:lnTo>
                  <a:cubicBezTo>
                    <a:pt x="89758" y="0"/>
                    <a:pt x="98098" y="903"/>
                    <a:pt x="106266" y="2794"/>
                  </a:cubicBezTo>
                  <a:cubicBezTo>
                    <a:pt x="113747" y="4471"/>
                    <a:pt x="120883" y="7351"/>
                    <a:pt x="127374" y="11393"/>
                  </a:cubicBezTo>
                  <a:cubicBezTo>
                    <a:pt x="133222" y="15004"/>
                    <a:pt x="138036" y="20077"/>
                    <a:pt x="141260" y="26138"/>
                  </a:cubicBezTo>
                  <a:cubicBezTo>
                    <a:pt x="145645" y="36112"/>
                    <a:pt x="148139" y="46774"/>
                    <a:pt x="148612" y="57651"/>
                  </a:cubicBezTo>
                  <a:cubicBezTo>
                    <a:pt x="149171" y="66507"/>
                    <a:pt x="149171" y="73385"/>
                    <a:pt x="149257" y="78071"/>
                  </a:cubicBezTo>
                  <a:lnTo>
                    <a:pt x="149257" y="83359"/>
                  </a:lnTo>
                  <a:cubicBezTo>
                    <a:pt x="149300" y="83961"/>
                    <a:pt x="149300" y="84606"/>
                    <a:pt x="149257" y="85208"/>
                  </a:cubicBezTo>
                  <a:cubicBezTo>
                    <a:pt x="149214" y="84606"/>
                    <a:pt x="149214" y="84004"/>
                    <a:pt x="149257" y="83402"/>
                  </a:cubicBezTo>
                  <a:cubicBezTo>
                    <a:pt x="149257" y="82069"/>
                    <a:pt x="149042" y="80350"/>
                    <a:pt x="148913" y="78071"/>
                  </a:cubicBezTo>
                  <a:cubicBezTo>
                    <a:pt x="148655" y="73428"/>
                    <a:pt x="148526" y="66507"/>
                    <a:pt x="147795" y="57693"/>
                  </a:cubicBezTo>
                  <a:cubicBezTo>
                    <a:pt x="147194" y="46989"/>
                    <a:pt x="144614" y="36499"/>
                    <a:pt x="140229" y="26740"/>
                  </a:cubicBezTo>
                  <a:cubicBezTo>
                    <a:pt x="137047" y="20893"/>
                    <a:pt x="132404" y="15993"/>
                    <a:pt x="126687" y="12596"/>
                  </a:cubicBezTo>
                  <a:cubicBezTo>
                    <a:pt x="120281" y="8727"/>
                    <a:pt x="113273" y="5976"/>
                    <a:pt x="105965" y="4385"/>
                  </a:cubicBezTo>
                  <a:cubicBezTo>
                    <a:pt x="97925" y="2622"/>
                    <a:pt x="89715" y="1763"/>
                    <a:pt x="81461" y="1806"/>
                  </a:cubicBezTo>
                  <a:lnTo>
                    <a:pt x="74969" y="1806"/>
                  </a:lnTo>
                  <a:lnTo>
                    <a:pt x="68348" y="2322"/>
                  </a:lnTo>
                  <a:lnTo>
                    <a:pt x="61642" y="3138"/>
                  </a:lnTo>
                  <a:cubicBezTo>
                    <a:pt x="59406" y="3525"/>
                    <a:pt x="57170" y="4041"/>
                    <a:pt x="54978" y="4686"/>
                  </a:cubicBezTo>
                  <a:cubicBezTo>
                    <a:pt x="45735" y="6965"/>
                    <a:pt x="37223" y="11522"/>
                    <a:pt x="30173" y="17970"/>
                  </a:cubicBezTo>
                  <a:cubicBezTo>
                    <a:pt x="22950" y="24935"/>
                    <a:pt x="17447" y="33490"/>
                    <a:pt x="14137" y="42948"/>
                  </a:cubicBezTo>
                  <a:cubicBezTo>
                    <a:pt x="10827" y="53093"/>
                    <a:pt x="8720" y="63583"/>
                    <a:pt x="7860" y="74202"/>
                  </a:cubicBezTo>
                  <a:cubicBezTo>
                    <a:pt x="6613" y="85079"/>
                    <a:pt x="5495" y="96256"/>
                    <a:pt x="4679" y="107606"/>
                  </a:cubicBezTo>
                  <a:cubicBezTo>
                    <a:pt x="2917" y="131036"/>
                    <a:pt x="2314" y="154551"/>
                    <a:pt x="2960" y="178067"/>
                  </a:cubicBezTo>
                  <a:cubicBezTo>
                    <a:pt x="3261" y="190148"/>
                    <a:pt x="3905" y="202056"/>
                    <a:pt x="4808" y="213793"/>
                  </a:cubicBezTo>
                  <a:cubicBezTo>
                    <a:pt x="4894" y="216673"/>
                    <a:pt x="5238" y="219553"/>
                    <a:pt x="5840" y="222391"/>
                  </a:cubicBezTo>
                  <a:cubicBezTo>
                    <a:pt x="6742" y="225099"/>
                    <a:pt x="7903" y="227679"/>
                    <a:pt x="9322" y="230129"/>
                  </a:cubicBezTo>
                  <a:cubicBezTo>
                    <a:pt x="10698" y="232623"/>
                    <a:pt x="12245" y="234987"/>
                    <a:pt x="13966" y="237223"/>
                  </a:cubicBezTo>
                  <a:cubicBezTo>
                    <a:pt x="15513" y="239458"/>
                    <a:pt x="17619" y="241221"/>
                    <a:pt x="20070" y="242381"/>
                  </a:cubicBezTo>
                  <a:cubicBezTo>
                    <a:pt x="25229" y="244316"/>
                    <a:pt x="30731" y="245090"/>
                    <a:pt x="36234" y="244660"/>
                  </a:cubicBezTo>
                  <a:lnTo>
                    <a:pt x="52828" y="244101"/>
                  </a:lnTo>
                  <a:lnTo>
                    <a:pt x="84986" y="242940"/>
                  </a:lnTo>
                  <a:lnTo>
                    <a:pt x="115595" y="241866"/>
                  </a:lnTo>
                  <a:cubicBezTo>
                    <a:pt x="120582" y="241866"/>
                    <a:pt x="125483" y="241608"/>
                    <a:pt x="130168" y="241092"/>
                  </a:cubicBezTo>
                  <a:cubicBezTo>
                    <a:pt x="134769" y="240791"/>
                    <a:pt x="139197" y="239286"/>
                    <a:pt x="143066" y="236793"/>
                  </a:cubicBezTo>
                  <a:cubicBezTo>
                    <a:pt x="146462" y="233998"/>
                    <a:pt x="148655" y="230000"/>
                    <a:pt x="149085" y="225615"/>
                  </a:cubicBezTo>
                  <a:cubicBezTo>
                    <a:pt x="149772" y="221316"/>
                    <a:pt x="149858" y="217017"/>
                    <a:pt x="150203" y="212718"/>
                  </a:cubicBezTo>
                  <a:cubicBezTo>
                    <a:pt x="150718" y="204120"/>
                    <a:pt x="151062" y="195823"/>
                    <a:pt x="151278" y="187912"/>
                  </a:cubicBezTo>
                  <a:cubicBezTo>
                    <a:pt x="152051" y="156228"/>
                    <a:pt x="151278" y="130563"/>
                    <a:pt x="150589" y="112851"/>
                  </a:cubicBezTo>
                  <a:cubicBezTo>
                    <a:pt x="150246" y="104252"/>
                    <a:pt x="149988" y="97202"/>
                    <a:pt x="149815" y="92430"/>
                  </a:cubicBezTo>
                  <a:lnTo>
                    <a:pt x="149815" y="87142"/>
                  </a:lnTo>
                  <a:cubicBezTo>
                    <a:pt x="149600" y="86454"/>
                    <a:pt x="149514" y="85723"/>
                    <a:pt x="149472" y="84993"/>
                  </a:cubicBezTo>
                  <a:lnTo>
                    <a:pt x="149472" y="8499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61"/>
            <p:cNvSpPr/>
            <p:nvPr/>
          </p:nvSpPr>
          <p:spPr>
            <a:xfrm>
              <a:off x="10975311" y="1871388"/>
              <a:ext cx="120374" cy="79498"/>
            </a:xfrm>
            <a:custGeom>
              <a:avLst/>
              <a:gdLst/>
              <a:ahLst/>
              <a:cxnLst/>
              <a:rect l="l" t="t" r="r" b="b"/>
              <a:pathLst>
                <a:path w="120374" h="79498" extrusionOk="0">
                  <a:moveTo>
                    <a:pt x="106402" y="77254"/>
                  </a:moveTo>
                  <a:lnTo>
                    <a:pt x="17970" y="79490"/>
                  </a:lnTo>
                  <a:cubicBezTo>
                    <a:pt x="10017" y="79705"/>
                    <a:pt x="3181" y="76137"/>
                    <a:pt x="2709" y="71494"/>
                  </a:cubicBezTo>
                  <a:lnTo>
                    <a:pt x="0" y="0"/>
                  </a:lnTo>
                  <a:lnTo>
                    <a:pt x="120374" y="0"/>
                  </a:lnTo>
                  <a:lnTo>
                    <a:pt x="120374" y="68785"/>
                  </a:lnTo>
                  <a:cubicBezTo>
                    <a:pt x="120460" y="73299"/>
                    <a:pt x="114270" y="77082"/>
                    <a:pt x="106402" y="77254"/>
                  </a:cubicBez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61"/>
            <p:cNvSpPr/>
            <p:nvPr/>
          </p:nvSpPr>
          <p:spPr>
            <a:xfrm>
              <a:off x="10974366" y="1749206"/>
              <a:ext cx="20635" cy="167107"/>
            </a:xfrm>
            <a:custGeom>
              <a:avLst/>
              <a:gdLst/>
              <a:ahLst/>
              <a:cxnLst/>
              <a:rect l="l" t="t" r="r" b="b"/>
              <a:pathLst>
                <a:path w="20635" h="167107" extrusionOk="0">
                  <a:moveTo>
                    <a:pt x="20636" y="3"/>
                  </a:moveTo>
                  <a:cubicBezTo>
                    <a:pt x="16165" y="6967"/>
                    <a:pt x="12510" y="14448"/>
                    <a:pt x="9845" y="22315"/>
                  </a:cubicBezTo>
                  <a:cubicBezTo>
                    <a:pt x="7265" y="30956"/>
                    <a:pt x="5546" y="39812"/>
                    <a:pt x="4687" y="48754"/>
                  </a:cubicBezTo>
                  <a:cubicBezTo>
                    <a:pt x="3655" y="58857"/>
                    <a:pt x="3224" y="70250"/>
                    <a:pt x="2708" y="81900"/>
                  </a:cubicBezTo>
                  <a:cubicBezTo>
                    <a:pt x="1805" y="105459"/>
                    <a:pt x="1848" y="126825"/>
                    <a:pt x="2107" y="142087"/>
                  </a:cubicBezTo>
                  <a:cubicBezTo>
                    <a:pt x="2107" y="149525"/>
                    <a:pt x="2365" y="155672"/>
                    <a:pt x="2451" y="160401"/>
                  </a:cubicBezTo>
                  <a:cubicBezTo>
                    <a:pt x="2666" y="162637"/>
                    <a:pt x="2666" y="164872"/>
                    <a:pt x="2451" y="167108"/>
                  </a:cubicBezTo>
                  <a:cubicBezTo>
                    <a:pt x="1978" y="164915"/>
                    <a:pt x="1719" y="162680"/>
                    <a:pt x="1676" y="160444"/>
                  </a:cubicBezTo>
                  <a:cubicBezTo>
                    <a:pt x="1333" y="156145"/>
                    <a:pt x="946" y="149868"/>
                    <a:pt x="602" y="142130"/>
                  </a:cubicBezTo>
                  <a:cubicBezTo>
                    <a:pt x="-43" y="126654"/>
                    <a:pt x="-344" y="105244"/>
                    <a:pt x="602" y="81642"/>
                  </a:cubicBezTo>
                  <a:cubicBezTo>
                    <a:pt x="1118" y="69820"/>
                    <a:pt x="1591" y="58599"/>
                    <a:pt x="2794" y="48367"/>
                  </a:cubicBezTo>
                  <a:cubicBezTo>
                    <a:pt x="3698" y="39296"/>
                    <a:pt x="5589" y="30354"/>
                    <a:pt x="8469" y="21670"/>
                  </a:cubicBezTo>
                  <a:cubicBezTo>
                    <a:pt x="10447" y="15824"/>
                    <a:pt x="13199" y="10278"/>
                    <a:pt x="16595" y="5119"/>
                  </a:cubicBezTo>
                  <a:cubicBezTo>
                    <a:pt x="17498" y="3700"/>
                    <a:pt x="18486" y="2367"/>
                    <a:pt x="19561" y="1078"/>
                  </a:cubicBezTo>
                  <a:cubicBezTo>
                    <a:pt x="20163" y="390"/>
                    <a:pt x="20593" y="-40"/>
                    <a:pt x="20636" y="3"/>
                  </a:cubicBezTo>
                  <a:lnTo>
                    <a:pt x="2063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61"/>
            <p:cNvSpPr/>
            <p:nvPr/>
          </p:nvSpPr>
          <p:spPr>
            <a:xfrm>
              <a:off x="11092068" y="1774960"/>
              <a:ext cx="3447" cy="86712"/>
            </a:xfrm>
            <a:custGeom>
              <a:avLst/>
              <a:gdLst/>
              <a:ahLst/>
              <a:cxnLst/>
              <a:rect l="l" t="t" r="r" b="b"/>
              <a:pathLst>
                <a:path w="3447" h="86712" extrusionOk="0">
                  <a:moveTo>
                    <a:pt x="694" y="86712"/>
                  </a:moveTo>
                  <a:cubicBezTo>
                    <a:pt x="307" y="82413"/>
                    <a:pt x="307" y="78114"/>
                    <a:pt x="694" y="73815"/>
                  </a:cubicBezTo>
                  <a:cubicBezTo>
                    <a:pt x="952" y="66034"/>
                    <a:pt x="1252" y="55243"/>
                    <a:pt x="1209" y="43378"/>
                  </a:cubicBezTo>
                  <a:cubicBezTo>
                    <a:pt x="1166" y="31512"/>
                    <a:pt x="737" y="20679"/>
                    <a:pt x="393" y="12897"/>
                  </a:cubicBezTo>
                  <a:cubicBezTo>
                    <a:pt x="-37" y="8598"/>
                    <a:pt x="-123" y="4299"/>
                    <a:pt x="178" y="0"/>
                  </a:cubicBezTo>
                  <a:cubicBezTo>
                    <a:pt x="1166" y="4127"/>
                    <a:pt x="1769" y="8340"/>
                    <a:pt x="1984" y="12553"/>
                  </a:cubicBezTo>
                  <a:cubicBezTo>
                    <a:pt x="2757" y="20378"/>
                    <a:pt x="3402" y="31168"/>
                    <a:pt x="3445" y="43120"/>
                  </a:cubicBezTo>
                  <a:cubicBezTo>
                    <a:pt x="3488" y="55071"/>
                    <a:pt x="2930" y="65905"/>
                    <a:pt x="2241" y="73729"/>
                  </a:cubicBezTo>
                  <a:cubicBezTo>
                    <a:pt x="2155" y="78114"/>
                    <a:pt x="1640" y="82456"/>
                    <a:pt x="694" y="867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61"/>
            <p:cNvSpPr/>
            <p:nvPr/>
          </p:nvSpPr>
          <p:spPr>
            <a:xfrm>
              <a:off x="10978536" y="1942710"/>
              <a:ext cx="100254" cy="10118"/>
            </a:xfrm>
            <a:custGeom>
              <a:avLst/>
              <a:gdLst/>
              <a:ahLst/>
              <a:cxnLst/>
              <a:rect l="l" t="t" r="r" b="b"/>
              <a:pathLst>
                <a:path w="100254" h="10118" extrusionOk="0">
                  <a:moveTo>
                    <a:pt x="100255" y="6148"/>
                  </a:moveTo>
                  <a:cubicBezTo>
                    <a:pt x="95267" y="7008"/>
                    <a:pt x="90237" y="7480"/>
                    <a:pt x="85208" y="7523"/>
                  </a:cubicBezTo>
                  <a:cubicBezTo>
                    <a:pt x="75879" y="8125"/>
                    <a:pt x="63024" y="8727"/>
                    <a:pt x="48795" y="9286"/>
                  </a:cubicBezTo>
                  <a:lnTo>
                    <a:pt x="28717" y="9974"/>
                  </a:lnTo>
                  <a:cubicBezTo>
                    <a:pt x="23173" y="10361"/>
                    <a:pt x="17627" y="9974"/>
                    <a:pt x="12210" y="8813"/>
                  </a:cubicBezTo>
                  <a:cubicBezTo>
                    <a:pt x="8512" y="7910"/>
                    <a:pt x="5073" y="6062"/>
                    <a:pt x="2322" y="3439"/>
                  </a:cubicBezTo>
                  <a:cubicBezTo>
                    <a:pt x="1247" y="2536"/>
                    <a:pt x="430" y="1333"/>
                    <a:pt x="0" y="0"/>
                  </a:cubicBezTo>
                  <a:cubicBezTo>
                    <a:pt x="0" y="0"/>
                    <a:pt x="946" y="1161"/>
                    <a:pt x="2923" y="2794"/>
                  </a:cubicBezTo>
                  <a:cubicBezTo>
                    <a:pt x="5761" y="4944"/>
                    <a:pt x="9071" y="6449"/>
                    <a:pt x="12553" y="7094"/>
                  </a:cubicBezTo>
                  <a:cubicBezTo>
                    <a:pt x="17842" y="7996"/>
                    <a:pt x="23258" y="8211"/>
                    <a:pt x="28631" y="7738"/>
                  </a:cubicBezTo>
                  <a:lnTo>
                    <a:pt x="48709" y="6879"/>
                  </a:lnTo>
                  <a:cubicBezTo>
                    <a:pt x="62939" y="6320"/>
                    <a:pt x="75793" y="5933"/>
                    <a:pt x="85165" y="5804"/>
                  </a:cubicBezTo>
                  <a:cubicBezTo>
                    <a:pt x="90194" y="5546"/>
                    <a:pt x="95225" y="5675"/>
                    <a:pt x="100255" y="6148"/>
                  </a:cubicBezTo>
                  <a:lnTo>
                    <a:pt x="100255" y="61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61"/>
            <p:cNvSpPr/>
            <p:nvPr/>
          </p:nvSpPr>
          <p:spPr>
            <a:xfrm>
              <a:off x="11020255" y="1951609"/>
              <a:ext cx="2273" cy="8598"/>
            </a:xfrm>
            <a:custGeom>
              <a:avLst/>
              <a:gdLst/>
              <a:ahLst/>
              <a:cxnLst/>
              <a:rect l="l" t="t" r="r" b="b"/>
              <a:pathLst>
                <a:path w="2273" h="8598" extrusionOk="0">
                  <a:moveTo>
                    <a:pt x="927" y="8598"/>
                  </a:moveTo>
                  <a:cubicBezTo>
                    <a:pt x="283" y="8598"/>
                    <a:pt x="-104" y="6578"/>
                    <a:pt x="25" y="4299"/>
                  </a:cubicBezTo>
                  <a:cubicBezTo>
                    <a:pt x="154" y="2021"/>
                    <a:pt x="713" y="0"/>
                    <a:pt x="1358" y="0"/>
                  </a:cubicBezTo>
                  <a:cubicBezTo>
                    <a:pt x="2002" y="0"/>
                    <a:pt x="2346" y="1978"/>
                    <a:pt x="2260" y="4299"/>
                  </a:cubicBezTo>
                  <a:cubicBezTo>
                    <a:pt x="2174" y="6621"/>
                    <a:pt x="1401" y="8598"/>
                    <a:pt x="927" y="85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61"/>
            <p:cNvSpPr/>
            <p:nvPr/>
          </p:nvSpPr>
          <p:spPr>
            <a:xfrm>
              <a:off x="11024363" y="1949889"/>
              <a:ext cx="2235" cy="7910"/>
            </a:xfrm>
            <a:custGeom>
              <a:avLst/>
              <a:gdLst/>
              <a:ahLst/>
              <a:cxnLst/>
              <a:rect l="l" t="t" r="r" b="b"/>
              <a:pathLst>
                <a:path w="2235" h="7910" extrusionOk="0">
                  <a:moveTo>
                    <a:pt x="1118" y="7910"/>
                  </a:moveTo>
                  <a:cubicBezTo>
                    <a:pt x="473" y="7910"/>
                    <a:pt x="0" y="6148"/>
                    <a:pt x="0" y="3955"/>
                  </a:cubicBezTo>
                  <a:cubicBezTo>
                    <a:pt x="0" y="1763"/>
                    <a:pt x="473" y="0"/>
                    <a:pt x="1118" y="0"/>
                  </a:cubicBezTo>
                  <a:cubicBezTo>
                    <a:pt x="1763" y="0"/>
                    <a:pt x="2236" y="1763"/>
                    <a:pt x="2236" y="3955"/>
                  </a:cubicBezTo>
                  <a:cubicBezTo>
                    <a:pt x="2236" y="6148"/>
                    <a:pt x="1548" y="7910"/>
                    <a:pt x="1118" y="79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61"/>
            <p:cNvSpPr/>
            <p:nvPr/>
          </p:nvSpPr>
          <p:spPr>
            <a:xfrm>
              <a:off x="11072675" y="1949543"/>
              <a:ext cx="2558" cy="9460"/>
            </a:xfrm>
            <a:custGeom>
              <a:avLst/>
              <a:gdLst/>
              <a:ahLst/>
              <a:cxnLst/>
              <a:rect l="l" t="t" r="r" b="b"/>
              <a:pathLst>
                <a:path w="2558" h="9460" extrusionOk="0">
                  <a:moveTo>
                    <a:pt x="1902" y="9461"/>
                  </a:moveTo>
                  <a:cubicBezTo>
                    <a:pt x="1300" y="9461"/>
                    <a:pt x="483" y="7483"/>
                    <a:pt x="139" y="4860"/>
                  </a:cubicBezTo>
                  <a:cubicBezTo>
                    <a:pt x="-204" y="2238"/>
                    <a:pt x="139" y="89"/>
                    <a:pt x="612" y="3"/>
                  </a:cubicBezTo>
                  <a:cubicBezTo>
                    <a:pt x="1086" y="-83"/>
                    <a:pt x="1988" y="1980"/>
                    <a:pt x="2375" y="4560"/>
                  </a:cubicBezTo>
                  <a:cubicBezTo>
                    <a:pt x="2762" y="7139"/>
                    <a:pt x="2504" y="9375"/>
                    <a:pt x="1902" y="9461"/>
                  </a:cubicBezTo>
                  <a:lnTo>
                    <a:pt x="1902" y="94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61"/>
            <p:cNvSpPr/>
            <p:nvPr/>
          </p:nvSpPr>
          <p:spPr>
            <a:xfrm>
              <a:off x="11076721" y="1949583"/>
              <a:ext cx="3020" cy="10237"/>
            </a:xfrm>
            <a:custGeom>
              <a:avLst/>
              <a:gdLst/>
              <a:ahLst/>
              <a:cxnLst/>
              <a:rect l="l" t="t" r="r" b="b"/>
              <a:pathLst>
                <a:path w="3020" h="10237" extrusionOk="0">
                  <a:moveTo>
                    <a:pt x="2585" y="10237"/>
                  </a:moveTo>
                  <a:cubicBezTo>
                    <a:pt x="1983" y="10237"/>
                    <a:pt x="994" y="8174"/>
                    <a:pt x="435" y="5336"/>
                  </a:cubicBezTo>
                  <a:cubicBezTo>
                    <a:pt x="-123" y="2499"/>
                    <a:pt x="-166" y="134"/>
                    <a:pt x="435" y="5"/>
                  </a:cubicBezTo>
                  <a:cubicBezTo>
                    <a:pt x="1038" y="-124"/>
                    <a:pt x="2026" y="2069"/>
                    <a:pt x="2585" y="4906"/>
                  </a:cubicBezTo>
                  <a:cubicBezTo>
                    <a:pt x="3144" y="7744"/>
                    <a:pt x="3187" y="10108"/>
                    <a:pt x="2585" y="102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61"/>
            <p:cNvSpPr/>
            <p:nvPr/>
          </p:nvSpPr>
          <p:spPr>
            <a:xfrm>
              <a:off x="11001020" y="1884027"/>
              <a:ext cx="75319" cy="25149"/>
            </a:xfrm>
            <a:custGeom>
              <a:avLst/>
              <a:gdLst/>
              <a:ahLst/>
              <a:cxnLst/>
              <a:rect l="l" t="t" r="r" b="b"/>
              <a:pathLst>
                <a:path w="75319" h="25149" extrusionOk="0">
                  <a:moveTo>
                    <a:pt x="0" y="0"/>
                  </a:moveTo>
                  <a:lnTo>
                    <a:pt x="75320" y="0"/>
                  </a:lnTo>
                  <a:lnTo>
                    <a:pt x="75320" y="25150"/>
                  </a:lnTo>
                  <a:lnTo>
                    <a:pt x="0" y="25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61"/>
            <p:cNvSpPr/>
            <p:nvPr/>
          </p:nvSpPr>
          <p:spPr>
            <a:xfrm>
              <a:off x="11014906" y="1895194"/>
              <a:ext cx="48966" cy="2257"/>
            </a:xfrm>
            <a:custGeom>
              <a:avLst/>
              <a:gdLst/>
              <a:ahLst/>
              <a:cxnLst/>
              <a:rect l="l" t="t" r="r" b="b"/>
              <a:pathLst>
                <a:path w="48966" h="2257" extrusionOk="0">
                  <a:moveTo>
                    <a:pt x="48967" y="1129"/>
                  </a:moveTo>
                  <a:cubicBezTo>
                    <a:pt x="32673" y="2633"/>
                    <a:pt x="16294" y="2633"/>
                    <a:pt x="0" y="1129"/>
                  </a:cubicBezTo>
                  <a:cubicBezTo>
                    <a:pt x="16294" y="-376"/>
                    <a:pt x="32673" y="-376"/>
                    <a:pt x="48967" y="11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61"/>
            <p:cNvSpPr/>
            <p:nvPr/>
          </p:nvSpPr>
          <p:spPr>
            <a:xfrm>
              <a:off x="10994528" y="1852128"/>
              <a:ext cx="85981" cy="62981"/>
            </a:xfrm>
            <a:custGeom>
              <a:avLst/>
              <a:gdLst/>
              <a:ahLst/>
              <a:cxnLst/>
              <a:rect l="l" t="t" r="r" b="b"/>
              <a:pathLst>
                <a:path w="85981" h="62981" extrusionOk="0">
                  <a:moveTo>
                    <a:pt x="85981" y="0"/>
                  </a:moveTo>
                  <a:cubicBezTo>
                    <a:pt x="81854" y="3267"/>
                    <a:pt x="77555" y="6277"/>
                    <a:pt x="73084" y="9028"/>
                  </a:cubicBezTo>
                  <a:cubicBezTo>
                    <a:pt x="65131" y="14445"/>
                    <a:pt x="54169" y="21925"/>
                    <a:pt x="42303" y="30523"/>
                  </a:cubicBezTo>
                  <a:cubicBezTo>
                    <a:pt x="30438" y="39121"/>
                    <a:pt x="19948" y="47462"/>
                    <a:pt x="12425" y="53480"/>
                  </a:cubicBezTo>
                  <a:cubicBezTo>
                    <a:pt x="8469" y="56920"/>
                    <a:pt x="4342" y="60101"/>
                    <a:pt x="0" y="62981"/>
                  </a:cubicBezTo>
                  <a:cubicBezTo>
                    <a:pt x="817" y="61864"/>
                    <a:pt x="1806" y="60832"/>
                    <a:pt x="2881" y="59929"/>
                  </a:cubicBezTo>
                  <a:cubicBezTo>
                    <a:pt x="4858" y="58037"/>
                    <a:pt x="7739" y="55630"/>
                    <a:pt x="11479" y="52277"/>
                  </a:cubicBezTo>
                  <a:cubicBezTo>
                    <a:pt x="18787" y="45914"/>
                    <a:pt x="29148" y="37488"/>
                    <a:pt x="41056" y="28718"/>
                  </a:cubicBezTo>
                  <a:cubicBezTo>
                    <a:pt x="52965" y="19948"/>
                    <a:pt x="64100" y="12596"/>
                    <a:pt x="72311" y="7523"/>
                  </a:cubicBezTo>
                  <a:cubicBezTo>
                    <a:pt x="76610" y="4987"/>
                    <a:pt x="79791" y="2966"/>
                    <a:pt x="82156" y="1677"/>
                  </a:cubicBezTo>
                  <a:cubicBezTo>
                    <a:pt x="83360" y="946"/>
                    <a:pt x="84648" y="387"/>
                    <a:pt x="85981" y="0"/>
                  </a:cubicBezTo>
                  <a:lnTo>
                    <a:pt x="859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61"/>
            <p:cNvSpPr/>
            <p:nvPr/>
          </p:nvSpPr>
          <p:spPr>
            <a:xfrm>
              <a:off x="11010005" y="1856685"/>
              <a:ext cx="37702" cy="25493"/>
            </a:xfrm>
            <a:custGeom>
              <a:avLst/>
              <a:gdLst/>
              <a:ahLst/>
              <a:cxnLst/>
              <a:rect l="l" t="t" r="r" b="b"/>
              <a:pathLst>
                <a:path w="37702" h="25493" extrusionOk="0">
                  <a:moveTo>
                    <a:pt x="37703" y="0"/>
                  </a:moveTo>
                  <a:cubicBezTo>
                    <a:pt x="32071" y="5116"/>
                    <a:pt x="25967" y="9716"/>
                    <a:pt x="19475" y="13671"/>
                  </a:cubicBezTo>
                  <a:cubicBezTo>
                    <a:pt x="13370" y="18228"/>
                    <a:pt x="6878" y="22183"/>
                    <a:pt x="0" y="25493"/>
                  </a:cubicBezTo>
                  <a:cubicBezTo>
                    <a:pt x="5632" y="20378"/>
                    <a:pt x="11736" y="15778"/>
                    <a:pt x="18228" y="11822"/>
                  </a:cubicBezTo>
                  <a:cubicBezTo>
                    <a:pt x="24332" y="7265"/>
                    <a:pt x="30824" y="3310"/>
                    <a:pt x="37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61"/>
            <p:cNvSpPr/>
            <p:nvPr/>
          </p:nvSpPr>
          <p:spPr>
            <a:xfrm>
              <a:off x="10621575" y="2678364"/>
              <a:ext cx="113891" cy="101860"/>
            </a:xfrm>
            <a:custGeom>
              <a:avLst/>
              <a:gdLst/>
              <a:ahLst/>
              <a:cxnLst/>
              <a:rect l="l" t="t" r="r" b="b"/>
              <a:pathLst>
                <a:path w="113891" h="101860" extrusionOk="0">
                  <a:moveTo>
                    <a:pt x="32080" y="13759"/>
                  </a:moveTo>
                  <a:cubicBezTo>
                    <a:pt x="32080" y="13759"/>
                    <a:pt x="50480" y="8772"/>
                    <a:pt x="60583" y="5591"/>
                  </a:cubicBezTo>
                  <a:cubicBezTo>
                    <a:pt x="66946" y="3570"/>
                    <a:pt x="87711" y="-1675"/>
                    <a:pt x="96352" y="1936"/>
                  </a:cubicBezTo>
                  <a:cubicBezTo>
                    <a:pt x="104993" y="5548"/>
                    <a:pt x="113891" y="18918"/>
                    <a:pt x="113891" y="18918"/>
                  </a:cubicBezTo>
                  <a:lnTo>
                    <a:pt x="106971" y="51849"/>
                  </a:lnTo>
                  <a:lnTo>
                    <a:pt x="59981" y="98451"/>
                  </a:lnTo>
                  <a:cubicBezTo>
                    <a:pt x="59981" y="98451"/>
                    <a:pt x="50695" y="104512"/>
                    <a:pt x="43859" y="100471"/>
                  </a:cubicBezTo>
                  <a:cubicBezTo>
                    <a:pt x="37025" y="96430"/>
                    <a:pt x="33370" y="103695"/>
                    <a:pt x="28082" y="97247"/>
                  </a:cubicBezTo>
                  <a:cubicBezTo>
                    <a:pt x="24471" y="92948"/>
                    <a:pt x="11359" y="72441"/>
                    <a:pt x="3621" y="60361"/>
                  </a:cubicBezTo>
                  <a:cubicBezTo>
                    <a:pt x="-77" y="54600"/>
                    <a:pt x="-980" y="47464"/>
                    <a:pt x="1084" y="40929"/>
                  </a:cubicBezTo>
                  <a:lnTo>
                    <a:pt x="6329" y="24463"/>
                  </a:lnTo>
                  <a:cubicBezTo>
                    <a:pt x="9768" y="13286"/>
                    <a:pt x="18495" y="4473"/>
                    <a:pt x="29673" y="948"/>
                  </a:cubicBezTo>
                  <a:cubicBezTo>
                    <a:pt x="32080" y="-170"/>
                    <a:pt x="34832" y="-299"/>
                    <a:pt x="37368" y="561"/>
                  </a:cubicBezTo>
                  <a:cubicBezTo>
                    <a:pt x="42785" y="3957"/>
                    <a:pt x="32080" y="13759"/>
                    <a:pt x="32080" y="13759"/>
                  </a:cubicBezTo>
                  <a:lnTo>
                    <a:pt x="32080" y="13759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61"/>
            <p:cNvSpPr/>
            <p:nvPr/>
          </p:nvSpPr>
          <p:spPr>
            <a:xfrm>
              <a:off x="10654516" y="2703518"/>
              <a:ext cx="46112" cy="46822"/>
            </a:xfrm>
            <a:custGeom>
              <a:avLst/>
              <a:gdLst/>
              <a:ahLst/>
              <a:cxnLst/>
              <a:rect l="l" t="t" r="r" b="b"/>
              <a:pathLst>
                <a:path w="46112" h="46822" extrusionOk="0">
                  <a:moveTo>
                    <a:pt x="37014" y="3566"/>
                  </a:moveTo>
                  <a:cubicBezTo>
                    <a:pt x="32071" y="556"/>
                    <a:pt x="26267" y="-604"/>
                    <a:pt x="20549" y="299"/>
                  </a:cubicBezTo>
                  <a:cubicBezTo>
                    <a:pt x="9630" y="1545"/>
                    <a:pt x="1075" y="10229"/>
                    <a:pt x="0" y="21149"/>
                  </a:cubicBezTo>
                  <a:lnTo>
                    <a:pt x="0" y="22697"/>
                  </a:lnTo>
                  <a:cubicBezTo>
                    <a:pt x="0" y="28973"/>
                    <a:pt x="2193" y="35078"/>
                    <a:pt x="6276" y="39893"/>
                  </a:cubicBezTo>
                  <a:cubicBezTo>
                    <a:pt x="9329" y="43719"/>
                    <a:pt x="13800" y="46213"/>
                    <a:pt x="18657" y="46814"/>
                  </a:cubicBezTo>
                  <a:cubicBezTo>
                    <a:pt x="23344" y="46943"/>
                    <a:pt x="27944" y="45611"/>
                    <a:pt x="31813" y="43031"/>
                  </a:cubicBezTo>
                  <a:cubicBezTo>
                    <a:pt x="36756" y="40237"/>
                    <a:pt x="40884" y="36153"/>
                    <a:pt x="43635" y="31166"/>
                  </a:cubicBezTo>
                  <a:cubicBezTo>
                    <a:pt x="48665" y="21622"/>
                    <a:pt x="45828" y="9799"/>
                    <a:pt x="37014" y="3566"/>
                  </a:cubicBezTo>
                  <a:lnTo>
                    <a:pt x="37014" y="3566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61"/>
            <p:cNvSpPr/>
            <p:nvPr/>
          </p:nvSpPr>
          <p:spPr>
            <a:xfrm>
              <a:off x="10636831" y="2686187"/>
              <a:ext cx="48136" cy="68917"/>
            </a:xfrm>
            <a:custGeom>
              <a:avLst/>
              <a:gdLst/>
              <a:ahLst/>
              <a:cxnLst/>
              <a:rect l="l" t="t" r="r" b="b"/>
              <a:pathLst>
                <a:path w="48136" h="68917" extrusionOk="0">
                  <a:moveTo>
                    <a:pt x="20952" y="53140"/>
                  </a:moveTo>
                  <a:cubicBezTo>
                    <a:pt x="20048" y="51162"/>
                    <a:pt x="19317" y="49142"/>
                    <a:pt x="18845" y="47035"/>
                  </a:cubicBezTo>
                  <a:cubicBezTo>
                    <a:pt x="18070" y="44585"/>
                    <a:pt x="17598" y="42048"/>
                    <a:pt x="17383" y="39469"/>
                  </a:cubicBezTo>
                  <a:cubicBezTo>
                    <a:pt x="17082" y="35987"/>
                    <a:pt x="17812" y="32461"/>
                    <a:pt x="19532" y="29409"/>
                  </a:cubicBezTo>
                  <a:cubicBezTo>
                    <a:pt x="21639" y="25712"/>
                    <a:pt x="24562" y="22617"/>
                    <a:pt x="28131" y="20295"/>
                  </a:cubicBezTo>
                  <a:cubicBezTo>
                    <a:pt x="32128" y="17716"/>
                    <a:pt x="36471" y="15781"/>
                    <a:pt x="41028" y="14491"/>
                  </a:cubicBezTo>
                  <a:cubicBezTo>
                    <a:pt x="43220" y="14019"/>
                    <a:pt x="45069" y="12557"/>
                    <a:pt x="46100" y="10579"/>
                  </a:cubicBezTo>
                  <a:cubicBezTo>
                    <a:pt x="46660" y="8387"/>
                    <a:pt x="45842" y="6108"/>
                    <a:pt x="44037" y="4776"/>
                  </a:cubicBezTo>
                  <a:cubicBezTo>
                    <a:pt x="42017" y="3314"/>
                    <a:pt x="39609" y="2368"/>
                    <a:pt x="37116" y="2110"/>
                  </a:cubicBezTo>
                  <a:cubicBezTo>
                    <a:pt x="34407" y="2110"/>
                    <a:pt x="31742" y="2454"/>
                    <a:pt x="29162" y="3185"/>
                  </a:cubicBezTo>
                  <a:cubicBezTo>
                    <a:pt x="23875" y="3916"/>
                    <a:pt x="18887" y="6237"/>
                    <a:pt x="14975" y="9891"/>
                  </a:cubicBezTo>
                  <a:cubicBezTo>
                    <a:pt x="11493" y="13546"/>
                    <a:pt x="8570" y="17759"/>
                    <a:pt x="6377" y="22316"/>
                  </a:cubicBezTo>
                  <a:cubicBezTo>
                    <a:pt x="4443" y="26443"/>
                    <a:pt x="2981" y="30742"/>
                    <a:pt x="2078" y="35213"/>
                  </a:cubicBezTo>
                  <a:cubicBezTo>
                    <a:pt x="1520" y="39125"/>
                    <a:pt x="1734" y="43123"/>
                    <a:pt x="2724" y="46949"/>
                  </a:cubicBezTo>
                  <a:cubicBezTo>
                    <a:pt x="3840" y="52667"/>
                    <a:pt x="5690" y="58213"/>
                    <a:pt x="8182" y="63501"/>
                  </a:cubicBezTo>
                  <a:cubicBezTo>
                    <a:pt x="9129" y="65392"/>
                    <a:pt x="10289" y="67241"/>
                    <a:pt x="11579" y="68918"/>
                  </a:cubicBezTo>
                  <a:cubicBezTo>
                    <a:pt x="11579" y="68918"/>
                    <a:pt x="11063" y="68617"/>
                    <a:pt x="10247" y="67843"/>
                  </a:cubicBezTo>
                  <a:cubicBezTo>
                    <a:pt x="9172" y="66639"/>
                    <a:pt x="8182" y="65306"/>
                    <a:pt x="7409" y="63888"/>
                  </a:cubicBezTo>
                  <a:cubicBezTo>
                    <a:pt x="4572" y="58686"/>
                    <a:pt x="2465" y="53097"/>
                    <a:pt x="1175" y="47293"/>
                  </a:cubicBezTo>
                  <a:cubicBezTo>
                    <a:pt x="15" y="43252"/>
                    <a:pt x="-287" y="39039"/>
                    <a:pt x="273" y="34869"/>
                  </a:cubicBezTo>
                  <a:cubicBezTo>
                    <a:pt x="1132" y="30226"/>
                    <a:pt x="2551" y="25669"/>
                    <a:pt x="4572" y="21370"/>
                  </a:cubicBezTo>
                  <a:cubicBezTo>
                    <a:pt x="6721" y="16641"/>
                    <a:pt x="9644" y="12299"/>
                    <a:pt x="13170" y="8473"/>
                  </a:cubicBezTo>
                  <a:cubicBezTo>
                    <a:pt x="14116" y="7398"/>
                    <a:pt x="15190" y="6452"/>
                    <a:pt x="16394" y="5635"/>
                  </a:cubicBezTo>
                  <a:cubicBezTo>
                    <a:pt x="17598" y="4819"/>
                    <a:pt x="18887" y="4174"/>
                    <a:pt x="20220" y="3615"/>
                  </a:cubicBezTo>
                  <a:cubicBezTo>
                    <a:pt x="22886" y="2583"/>
                    <a:pt x="25637" y="1723"/>
                    <a:pt x="28432" y="1078"/>
                  </a:cubicBezTo>
                  <a:cubicBezTo>
                    <a:pt x="31226" y="305"/>
                    <a:pt x="34106" y="-39"/>
                    <a:pt x="37030" y="4"/>
                  </a:cubicBezTo>
                  <a:cubicBezTo>
                    <a:pt x="39953" y="305"/>
                    <a:pt x="42790" y="1422"/>
                    <a:pt x="45155" y="3185"/>
                  </a:cubicBezTo>
                  <a:cubicBezTo>
                    <a:pt x="47649" y="5119"/>
                    <a:pt x="48723" y="8387"/>
                    <a:pt x="47821" y="11396"/>
                  </a:cubicBezTo>
                  <a:cubicBezTo>
                    <a:pt x="46574" y="13976"/>
                    <a:pt x="44209" y="15867"/>
                    <a:pt x="41415" y="16512"/>
                  </a:cubicBezTo>
                  <a:cubicBezTo>
                    <a:pt x="36987" y="17716"/>
                    <a:pt x="32731" y="19521"/>
                    <a:pt x="28818" y="21929"/>
                  </a:cubicBezTo>
                  <a:cubicBezTo>
                    <a:pt x="25508" y="24035"/>
                    <a:pt x="22714" y="26916"/>
                    <a:pt x="20650" y="30269"/>
                  </a:cubicBezTo>
                  <a:cubicBezTo>
                    <a:pt x="18973" y="33063"/>
                    <a:pt x="18200" y="36288"/>
                    <a:pt x="18372" y="39512"/>
                  </a:cubicBezTo>
                  <a:cubicBezTo>
                    <a:pt x="18458" y="42005"/>
                    <a:pt x="18802" y="44499"/>
                    <a:pt x="19403" y="46906"/>
                  </a:cubicBezTo>
                  <a:cubicBezTo>
                    <a:pt x="20091" y="48927"/>
                    <a:pt x="20607" y="51033"/>
                    <a:pt x="20952" y="53140"/>
                  </a:cubicBezTo>
                  <a:lnTo>
                    <a:pt x="20952" y="5314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61"/>
            <p:cNvSpPr/>
            <p:nvPr/>
          </p:nvSpPr>
          <p:spPr>
            <a:xfrm>
              <a:off x="10660620" y="2747743"/>
              <a:ext cx="20463" cy="8779"/>
            </a:xfrm>
            <a:custGeom>
              <a:avLst/>
              <a:gdLst/>
              <a:ahLst/>
              <a:cxnLst/>
              <a:rect l="l" t="t" r="r" b="b"/>
              <a:pathLst>
                <a:path w="20463" h="8779" extrusionOk="0">
                  <a:moveTo>
                    <a:pt x="20464" y="8780"/>
                  </a:moveTo>
                  <a:cubicBezTo>
                    <a:pt x="17024" y="7361"/>
                    <a:pt x="13714" y="5813"/>
                    <a:pt x="10446" y="4051"/>
                  </a:cubicBezTo>
                  <a:cubicBezTo>
                    <a:pt x="6879" y="2976"/>
                    <a:pt x="3396" y="1729"/>
                    <a:pt x="0" y="311"/>
                  </a:cubicBezTo>
                  <a:cubicBezTo>
                    <a:pt x="3869" y="-420"/>
                    <a:pt x="7825" y="139"/>
                    <a:pt x="11306" y="1987"/>
                  </a:cubicBezTo>
                  <a:cubicBezTo>
                    <a:pt x="15047" y="3148"/>
                    <a:pt x="18271" y="5556"/>
                    <a:pt x="20464" y="8780"/>
                  </a:cubicBezTo>
                  <a:lnTo>
                    <a:pt x="20464" y="878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61"/>
            <p:cNvSpPr/>
            <p:nvPr/>
          </p:nvSpPr>
          <p:spPr>
            <a:xfrm>
              <a:off x="10679278" y="2734082"/>
              <a:ext cx="22096" cy="21854"/>
            </a:xfrm>
            <a:custGeom>
              <a:avLst/>
              <a:gdLst/>
              <a:ahLst/>
              <a:cxnLst/>
              <a:rect l="l" t="t" r="r" b="b"/>
              <a:pathLst>
                <a:path w="22096" h="21854" extrusionOk="0">
                  <a:moveTo>
                    <a:pt x="22097" y="0"/>
                  </a:moveTo>
                  <a:cubicBezTo>
                    <a:pt x="19174" y="4385"/>
                    <a:pt x="15476" y="8168"/>
                    <a:pt x="11220" y="11221"/>
                  </a:cubicBezTo>
                  <a:cubicBezTo>
                    <a:pt x="4685" y="16723"/>
                    <a:pt x="515" y="22183"/>
                    <a:pt x="0" y="21839"/>
                  </a:cubicBezTo>
                  <a:cubicBezTo>
                    <a:pt x="2063" y="16938"/>
                    <a:pt x="5459" y="12682"/>
                    <a:pt x="9758" y="9544"/>
                  </a:cubicBezTo>
                  <a:cubicBezTo>
                    <a:pt x="13499" y="5933"/>
                    <a:pt x="17669" y="2708"/>
                    <a:pt x="2209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61"/>
            <p:cNvSpPr/>
            <p:nvPr/>
          </p:nvSpPr>
          <p:spPr>
            <a:xfrm>
              <a:off x="10699617" y="2699947"/>
              <a:ext cx="10184" cy="35037"/>
            </a:xfrm>
            <a:custGeom>
              <a:avLst/>
              <a:gdLst/>
              <a:ahLst/>
              <a:cxnLst/>
              <a:rect l="l" t="t" r="r" b="b"/>
              <a:pathLst>
                <a:path w="10184" h="35037" extrusionOk="0">
                  <a:moveTo>
                    <a:pt x="10185" y="0"/>
                  </a:moveTo>
                  <a:cubicBezTo>
                    <a:pt x="7218" y="5331"/>
                    <a:pt x="4854" y="10963"/>
                    <a:pt x="3048" y="16809"/>
                  </a:cubicBezTo>
                  <a:cubicBezTo>
                    <a:pt x="2017" y="22828"/>
                    <a:pt x="1629" y="28933"/>
                    <a:pt x="1931" y="35037"/>
                  </a:cubicBezTo>
                  <a:cubicBezTo>
                    <a:pt x="-2454" y="22742"/>
                    <a:pt x="770" y="9028"/>
                    <a:pt x="1018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61"/>
            <p:cNvSpPr/>
            <p:nvPr/>
          </p:nvSpPr>
          <p:spPr>
            <a:xfrm>
              <a:off x="10914174" y="2632796"/>
              <a:ext cx="59857" cy="61476"/>
            </a:xfrm>
            <a:custGeom>
              <a:avLst/>
              <a:gdLst/>
              <a:ahLst/>
              <a:cxnLst/>
              <a:rect l="l" t="t" r="r" b="b"/>
              <a:pathLst>
                <a:path w="59857" h="61476" extrusionOk="0">
                  <a:moveTo>
                    <a:pt x="2155" y="18271"/>
                  </a:moveTo>
                  <a:cubicBezTo>
                    <a:pt x="1123" y="18271"/>
                    <a:pt x="349" y="38821"/>
                    <a:pt x="5" y="51503"/>
                  </a:cubicBezTo>
                  <a:cubicBezTo>
                    <a:pt x="-167" y="56834"/>
                    <a:pt x="4046" y="61305"/>
                    <a:pt x="9377" y="61477"/>
                  </a:cubicBezTo>
                  <a:lnTo>
                    <a:pt x="34828" y="61477"/>
                  </a:lnTo>
                  <a:lnTo>
                    <a:pt x="56323" y="43807"/>
                  </a:lnTo>
                  <a:cubicBezTo>
                    <a:pt x="59891" y="40884"/>
                    <a:pt x="60880" y="35854"/>
                    <a:pt x="58730" y="31813"/>
                  </a:cubicBezTo>
                  <a:lnTo>
                    <a:pt x="41964" y="0"/>
                  </a:lnTo>
                  <a:lnTo>
                    <a:pt x="17201" y="15863"/>
                  </a:lnTo>
                  <a:lnTo>
                    <a:pt x="2155" y="18271"/>
                  </a:lnTo>
                  <a:lnTo>
                    <a:pt x="2155" y="1827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61"/>
            <p:cNvSpPr/>
            <p:nvPr/>
          </p:nvSpPr>
          <p:spPr>
            <a:xfrm>
              <a:off x="10913298" y="2631549"/>
              <a:ext cx="61761" cy="63712"/>
            </a:xfrm>
            <a:custGeom>
              <a:avLst/>
              <a:gdLst/>
              <a:ahLst/>
              <a:cxnLst/>
              <a:rect l="l" t="t" r="r" b="b"/>
              <a:pathLst>
                <a:path w="61761" h="63712" extrusionOk="0">
                  <a:moveTo>
                    <a:pt x="3030" y="19518"/>
                  </a:moveTo>
                  <a:cubicBezTo>
                    <a:pt x="4277" y="19131"/>
                    <a:pt x="5610" y="18830"/>
                    <a:pt x="6899" y="18615"/>
                  </a:cubicBezTo>
                  <a:lnTo>
                    <a:pt x="17991" y="16680"/>
                  </a:lnTo>
                  <a:lnTo>
                    <a:pt x="17776" y="16680"/>
                  </a:lnTo>
                  <a:lnTo>
                    <a:pt x="42366" y="559"/>
                  </a:lnTo>
                  <a:lnTo>
                    <a:pt x="43184" y="0"/>
                  </a:lnTo>
                  <a:lnTo>
                    <a:pt x="43699" y="903"/>
                  </a:lnTo>
                  <a:cubicBezTo>
                    <a:pt x="47268" y="7652"/>
                    <a:pt x="51223" y="15004"/>
                    <a:pt x="55393" y="22871"/>
                  </a:cubicBezTo>
                  <a:cubicBezTo>
                    <a:pt x="56467" y="24806"/>
                    <a:pt x="57499" y="26826"/>
                    <a:pt x="58574" y="28847"/>
                  </a:cubicBezTo>
                  <a:lnTo>
                    <a:pt x="60208" y="31899"/>
                  </a:lnTo>
                  <a:cubicBezTo>
                    <a:pt x="60852" y="33017"/>
                    <a:pt x="61283" y="34221"/>
                    <a:pt x="61584" y="35467"/>
                  </a:cubicBezTo>
                  <a:cubicBezTo>
                    <a:pt x="62056" y="38090"/>
                    <a:pt x="61584" y="40841"/>
                    <a:pt x="60165" y="43120"/>
                  </a:cubicBezTo>
                  <a:cubicBezTo>
                    <a:pt x="59476" y="44280"/>
                    <a:pt x="58617" y="45269"/>
                    <a:pt x="57542" y="46086"/>
                  </a:cubicBezTo>
                  <a:lnTo>
                    <a:pt x="54705" y="48407"/>
                  </a:lnTo>
                  <a:lnTo>
                    <a:pt x="36391" y="63454"/>
                  </a:lnTo>
                  <a:lnTo>
                    <a:pt x="36090" y="63712"/>
                  </a:lnTo>
                  <a:lnTo>
                    <a:pt x="9479" y="63712"/>
                  </a:lnTo>
                  <a:cubicBezTo>
                    <a:pt x="8232" y="63583"/>
                    <a:pt x="7028" y="63239"/>
                    <a:pt x="5910" y="62680"/>
                  </a:cubicBezTo>
                  <a:cubicBezTo>
                    <a:pt x="3761" y="61606"/>
                    <a:pt x="2042" y="59843"/>
                    <a:pt x="1010" y="57693"/>
                  </a:cubicBezTo>
                  <a:cubicBezTo>
                    <a:pt x="150" y="55673"/>
                    <a:pt x="-194" y="53480"/>
                    <a:pt x="107" y="51331"/>
                  </a:cubicBezTo>
                  <a:cubicBezTo>
                    <a:pt x="107" y="47419"/>
                    <a:pt x="450" y="43808"/>
                    <a:pt x="579" y="40497"/>
                  </a:cubicBezTo>
                  <a:cubicBezTo>
                    <a:pt x="1311" y="27342"/>
                    <a:pt x="2214" y="19346"/>
                    <a:pt x="3030" y="19604"/>
                  </a:cubicBezTo>
                  <a:cubicBezTo>
                    <a:pt x="2643" y="21409"/>
                    <a:pt x="2472" y="23258"/>
                    <a:pt x="2514" y="25107"/>
                  </a:cubicBezTo>
                  <a:cubicBezTo>
                    <a:pt x="2514" y="28718"/>
                    <a:pt x="2171" y="33963"/>
                    <a:pt x="1998" y="40540"/>
                  </a:cubicBezTo>
                  <a:cubicBezTo>
                    <a:pt x="1998" y="43850"/>
                    <a:pt x="1998" y="47505"/>
                    <a:pt x="1740" y="51374"/>
                  </a:cubicBezTo>
                  <a:cubicBezTo>
                    <a:pt x="1525" y="53265"/>
                    <a:pt x="1826" y="55157"/>
                    <a:pt x="2600" y="56920"/>
                  </a:cubicBezTo>
                  <a:cubicBezTo>
                    <a:pt x="3547" y="58725"/>
                    <a:pt x="5051" y="60144"/>
                    <a:pt x="6899" y="61004"/>
                  </a:cubicBezTo>
                  <a:cubicBezTo>
                    <a:pt x="8920" y="61821"/>
                    <a:pt x="11070" y="62079"/>
                    <a:pt x="13220" y="61821"/>
                  </a:cubicBezTo>
                  <a:lnTo>
                    <a:pt x="35875" y="61821"/>
                  </a:lnTo>
                  <a:lnTo>
                    <a:pt x="35187" y="62036"/>
                  </a:lnTo>
                  <a:lnTo>
                    <a:pt x="53458" y="46946"/>
                  </a:lnTo>
                  <a:cubicBezTo>
                    <a:pt x="55350" y="45613"/>
                    <a:pt x="57027" y="44022"/>
                    <a:pt x="58445" y="42217"/>
                  </a:cubicBezTo>
                  <a:cubicBezTo>
                    <a:pt x="59563" y="40411"/>
                    <a:pt x="59950" y="38262"/>
                    <a:pt x="59563" y="36155"/>
                  </a:cubicBezTo>
                  <a:cubicBezTo>
                    <a:pt x="58918" y="34049"/>
                    <a:pt x="57972" y="32028"/>
                    <a:pt x="56812" y="30136"/>
                  </a:cubicBezTo>
                  <a:cubicBezTo>
                    <a:pt x="55780" y="28073"/>
                    <a:pt x="54705" y="26095"/>
                    <a:pt x="53673" y="24118"/>
                  </a:cubicBezTo>
                  <a:cubicBezTo>
                    <a:pt x="49374" y="16207"/>
                    <a:pt x="45720" y="8813"/>
                    <a:pt x="42195" y="2021"/>
                  </a:cubicBezTo>
                  <a:lnTo>
                    <a:pt x="43527" y="2364"/>
                  </a:lnTo>
                  <a:lnTo>
                    <a:pt x="18593" y="17970"/>
                  </a:lnTo>
                  <a:lnTo>
                    <a:pt x="18593" y="17970"/>
                  </a:lnTo>
                  <a:lnTo>
                    <a:pt x="7415" y="19346"/>
                  </a:lnTo>
                  <a:cubicBezTo>
                    <a:pt x="5953" y="19604"/>
                    <a:pt x="4492" y="19690"/>
                    <a:pt x="3030" y="19518"/>
                  </a:cubicBezTo>
                  <a:lnTo>
                    <a:pt x="3030" y="1951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61"/>
            <p:cNvSpPr/>
            <p:nvPr/>
          </p:nvSpPr>
          <p:spPr>
            <a:xfrm>
              <a:off x="11004201" y="2484994"/>
              <a:ext cx="138086" cy="128843"/>
            </a:xfrm>
            <a:custGeom>
              <a:avLst/>
              <a:gdLst/>
              <a:ahLst/>
              <a:cxnLst/>
              <a:rect l="l" t="t" r="r" b="b"/>
              <a:pathLst>
                <a:path w="138086" h="128843" extrusionOk="0">
                  <a:moveTo>
                    <a:pt x="138087" y="0"/>
                  </a:moveTo>
                  <a:lnTo>
                    <a:pt x="0" y="88948"/>
                  </a:lnTo>
                  <a:lnTo>
                    <a:pt x="22484" y="128843"/>
                  </a:lnTo>
                  <a:lnTo>
                    <a:pt x="138087" y="0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61"/>
            <p:cNvSpPr/>
            <p:nvPr/>
          </p:nvSpPr>
          <p:spPr>
            <a:xfrm>
              <a:off x="10922203" y="2480308"/>
              <a:ext cx="413040" cy="497052"/>
            </a:xfrm>
            <a:custGeom>
              <a:avLst/>
              <a:gdLst/>
              <a:ahLst/>
              <a:cxnLst/>
              <a:rect l="l" t="t" r="r" b="b"/>
              <a:pathLst>
                <a:path w="413040" h="497052" extrusionOk="0">
                  <a:moveTo>
                    <a:pt x="374119" y="17454"/>
                  </a:moveTo>
                  <a:cubicBezTo>
                    <a:pt x="374119" y="17454"/>
                    <a:pt x="341619" y="21753"/>
                    <a:pt x="310279" y="25493"/>
                  </a:cubicBezTo>
                  <a:cubicBezTo>
                    <a:pt x="290761" y="27901"/>
                    <a:pt x="274768" y="17669"/>
                    <a:pt x="266041" y="0"/>
                  </a:cubicBezTo>
                  <a:lnTo>
                    <a:pt x="263161" y="0"/>
                  </a:lnTo>
                  <a:lnTo>
                    <a:pt x="219955" y="4686"/>
                  </a:lnTo>
                  <a:cubicBezTo>
                    <a:pt x="195923" y="23344"/>
                    <a:pt x="98162" y="111174"/>
                    <a:pt x="89736" y="135034"/>
                  </a:cubicBezTo>
                  <a:cubicBezTo>
                    <a:pt x="80365" y="161645"/>
                    <a:pt x="81869" y="219639"/>
                    <a:pt x="81869" y="219639"/>
                  </a:cubicBezTo>
                  <a:lnTo>
                    <a:pt x="6979" y="315852"/>
                  </a:lnTo>
                  <a:cubicBezTo>
                    <a:pt x="6979" y="315852"/>
                    <a:pt x="-13441" y="331587"/>
                    <a:pt x="15577" y="373890"/>
                  </a:cubicBezTo>
                  <a:cubicBezTo>
                    <a:pt x="44596" y="416193"/>
                    <a:pt x="133716" y="483516"/>
                    <a:pt x="133716" y="483516"/>
                  </a:cubicBezTo>
                  <a:cubicBezTo>
                    <a:pt x="133716" y="483516"/>
                    <a:pt x="196569" y="506989"/>
                    <a:pt x="212861" y="492114"/>
                  </a:cubicBezTo>
                  <a:cubicBezTo>
                    <a:pt x="229155" y="477239"/>
                    <a:pt x="338266" y="277634"/>
                    <a:pt x="338266" y="277634"/>
                  </a:cubicBezTo>
                  <a:cubicBezTo>
                    <a:pt x="338266" y="277634"/>
                    <a:pt x="388478" y="186493"/>
                    <a:pt x="399656" y="160484"/>
                  </a:cubicBezTo>
                  <a:cubicBezTo>
                    <a:pt x="422699" y="106574"/>
                    <a:pt x="417110" y="49525"/>
                    <a:pt x="374119" y="17454"/>
                  </a:cubicBezTo>
                  <a:lnTo>
                    <a:pt x="374119" y="17454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61"/>
            <p:cNvSpPr/>
            <p:nvPr/>
          </p:nvSpPr>
          <p:spPr>
            <a:xfrm>
              <a:off x="11010263" y="2512809"/>
              <a:ext cx="113624" cy="106788"/>
            </a:xfrm>
            <a:custGeom>
              <a:avLst/>
              <a:gdLst/>
              <a:ahLst/>
              <a:cxnLst/>
              <a:rect l="l" t="t" r="r" b="b"/>
              <a:pathLst>
                <a:path w="113624" h="106788" extrusionOk="0">
                  <a:moveTo>
                    <a:pt x="113624" y="0"/>
                  </a:moveTo>
                  <a:cubicBezTo>
                    <a:pt x="112205" y="1548"/>
                    <a:pt x="110658" y="3009"/>
                    <a:pt x="109024" y="4299"/>
                  </a:cubicBezTo>
                  <a:lnTo>
                    <a:pt x="96127" y="15047"/>
                  </a:lnTo>
                  <a:cubicBezTo>
                    <a:pt x="85035" y="24032"/>
                    <a:pt x="69602" y="36542"/>
                    <a:pt x="52491" y="49869"/>
                  </a:cubicBezTo>
                  <a:cubicBezTo>
                    <a:pt x="43893" y="56662"/>
                    <a:pt x="35638" y="62766"/>
                    <a:pt x="28545" y="69086"/>
                  </a:cubicBezTo>
                  <a:cubicBezTo>
                    <a:pt x="22226" y="74460"/>
                    <a:pt x="16465" y="80436"/>
                    <a:pt x="11349" y="86927"/>
                  </a:cubicBezTo>
                  <a:cubicBezTo>
                    <a:pt x="6749" y="93032"/>
                    <a:pt x="2923" y="99695"/>
                    <a:pt x="0" y="106789"/>
                  </a:cubicBezTo>
                  <a:cubicBezTo>
                    <a:pt x="0" y="106789"/>
                    <a:pt x="0" y="106230"/>
                    <a:pt x="300" y="105198"/>
                  </a:cubicBezTo>
                  <a:cubicBezTo>
                    <a:pt x="687" y="103736"/>
                    <a:pt x="1203" y="102318"/>
                    <a:pt x="1762" y="100899"/>
                  </a:cubicBezTo>
                  <a:cubicBezTo>
                    <a:pt x="3869" y="95611"/>
                    <a:pt x="6663" y="90624"/>
                    <a:pt x="10102" y="86067"/>
                  </a:cubicBezTo>
                  <a:cubicBezTo>
                    <a:pt x="15175" y="79318"/>
                    <a:pt x="20936" y="73127"/>
                    <a:pt x="27298" y="67624"/>
                  </a:cubicBezTo>
                  <a:cubicBezTo>
                    <a:pt x="34393" y="61305"/>
                    <a:pt x="42646" y="54985"/>
                    <a:pt x="51158" y="48193"/>
                  </a:cubicBezTo>
                  <a:cubicBezTo>
                    <a:pt x="68355" y="34693"/>
                    <a:pt x="83875" y="22398"/>
                    <a:pt x="95224" y="13800"/>
                  </a:cubicBezTo>
                  <a:lnTo>
                    <a:pt x="108723" y="3611"/>
                  </a:lnTo>
                  <a:cubicBezTo>
                    <a:pt x="110228" y="2235"/>
                    <a:pt x="111862" y="1032"/>
                    <a:pt x="1136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61"/>
            <p:cNvSpPr/>
            <p:nvPr/>
          </p:nvSpPr>
          <p:spPr>
            <a:xfrm>
              <a:off x="10851455" y="2621060"/>
              <a:ext cx="407165" cy="238044"/>
            </a:xfrm>
            <a:custGeom>
              <a:avLst/>
              <a:gdLst/>
              <a:ahLst/>
              <a:cxnLst/>
              <a:rect l="l" t="t" r="r" b="b"/>
              <a:pathLst>
                <a:path w="407165" h="238044" extrusionOk="0">
                  <a:moveTo>
                    <a:pt x="326128" y="0"/>
                  </a:moveTo>
                  <a:cubicBezTo>
                    <a:pt x="322817" y="4299"/>
                    <a:pt x="240748" y="140923"/>
                    <a:pt x="240748" y="140923"/>
                  </a:cubicBezTo>
                  <a:lnTo>
                    <a:pt x="0" y="189632"/>
                  </a:lnTo>
                  <a:lnTo>
                    <a:pt x="16552" y="235030"/>
                  </a:lnTo>
                  <a:cubicBezTo>
                    <a:pt x="16552" y="235030"/>
                    <a:pt x="260309" y="242983"/>
                    <a:pt x="281289" y="233052"/>
                  </a:cubicBezTo>
                  <a:cubicBezTo>
                    <a:pt x="302268" y="223122"/>
                    <a:pt x="315208" y="202959"/>
                    <a:pt x="351278" y="145738"/>
                  </a:cubicBezTo>
                  <a:cubicBezTo>
                    <a:pt x="388722" y="86325"/>
                    <a:pt x="407166" y="60316"/>
                    <a:pt x="407166" y="60316"/>
                  </a:cubicBezTo>
                  <a:lnTo>
                    <a:pt x="32612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61"/>
            <p:cNvSpPr/>
            <p:nvPr/>
          </p:nvSpPr>
          <p:spPr>
            <a:xfrm>
              <a:off x="11097262" y="2636837"/>
              <a:ext cx="150442" cy="164020"/>
            </a:xfrm>
            <a:custGeom>
              <a:avLst/>
              <a:gdLst/>
              <a:ahLst/>
              <a:cxnLst/>
              <a:rect l="l" t="t" r="r" b="b"/>
              <a:pathLst>
                <a:path w="150442" h="164020" extrusionOk="0">
                  <a:moveTo>
                    <a:pt x="4786" y="108766"/>
                  </a:moveTo>
                  <a:cubicBezTo>
                    <a:pt x="21037" y="120890"/>
                    <a:pt x="62565" y="150123"/>
                    <a:pt x="80321" y="162848"/>
                  </a:cubicBezTo>
                  <a:cubicBezTo>
                    <a:pt x="85523" y="166589"/>
                    <a:pt x="95023" y="160656"/>
                    <a:pt x="98506" y="155239"/>
                  </a:cubicBezTo>
                  <a:lnTo>
                    <a:pt x="149106" y="74890"/>
                  </a:lnTo>
                  <a:cubicBezTo>
                    <a:pt x="152287" y="69989"/>
                    <a:pt x="149364" y="62422"/>
                    <a:pt x="144807" y="58854"/>
                  </a:cubicBezTo>
                  <a:lnTo>
                    <a:pt x="69702" y="1161"/>
                  </a:lnTo>
                  <a:cubicBezTo>
                    <a:pt x="64243" y="-3139"/>
                    <a:pt x="52506" y="5460"/>
                    <a:pt x="49239" y="11392"/>
                  </a:cubicBezTo>
                  <a:lnTo>
                    <a:pt x="1304" y="92688"/>
                  </a:lnTo>
                  <a:cubicBezTo>
                    <a:pt x="-1318" y="98233"/>
                    <a:pt x="101" y="104811"/>
                    <a:pt x="4786" y="108766"/>
                  </a:cubicBezTo>
                  <a:lnTo>
                    <a:pt x="4786" y="10876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61"/>
            <p:cNvSpPr/>
            <p:nvPr/>
          </p:nvSpPr>
          <p:spPr>
            <a:xfrm>
              <a:off x="11143578" y="2671488"/>
              <a:ext cx="67967" cy="98319"/>
            </a:xfrm>
            <a:custGeom>
              <a:avLst/>
              <a:gdLst/>
              <a:ahLst/>
              <a:cxnLst/>
              <a:rect l="l" t="t" r="r" b="b"/>
              <a:pathLst>
                <a:path w="67967" h="98319" extrusionOk="0">
                  <a:moveTo>
                    <a:pt x="67967" y="0"/>
                  </a:moveTo>
                  <a:cubicBezTo>
                    <a:pt x="67323" y="1419"/>
                    <a:pt x="66506" y="2751"/>
                    <a:pt x="65518" y="3998"/>
                  </a:cubicBezTo>
                  <a:cubicBezTo>
                    <a:pt x="63454" y="6836"/>
                    <a:pt x="61004" y="10318"/>
                    <a:pt x="58122" y="14445"/>
                  </a:cubicBezTo>
                  <a:cubicBezTo>
                    <a:pt x="51846" y="23043"/>
                    <a:pt x="43205" y="35381"/>
                    <a:pt x="33833" y="48837"/>
                  </a:cubicBezTo>
                  <a:cubicBezTo>
                    <a:pt x="24461" y="62293"/>
                    <a:pt x="16122" y="74632"/>
                    <a:pt x="10059" y="83703"/>
                  </a:cubicBezTo>
                  <a:lnTo>
                    <a:pt x="2880" y="94579"/>
                  </a:lnTo>
                  <a:cubicBezTo>
                    <a:pt x="2063" y="95912"/>
                    <a:pt x="1075" y="97159"/>
                    <a:pt x="0" y="98320"/>
                  </a:cubicBezTo>
                  <a:cubicBezTo>
                    <a:pt x="515" y="96815"/>
                    <a:pt x="1246" y="95353"/>
                    <a:pt x="2150" y="94021"/>
                  </a:cubicBezTo>
                  <a:cubicBezTo>
                    <a:pt x="3654" y="91398"/>
                    <a:pt x="5889" y="87658"/>
                    <a:pt x="8769" y="83058"/>
                  </a:cubicBezTo>
                  <a:cubicBezTo>
                    <a:pt x="14444" y="73858"/>
                    <a:pt x="22570" y="61348"/>
                    <a:pt x="31985" y="47806"/>
                  </a:cubicBezTo>
                  <a:cubicBezTo>
                    <a:pt x="41400" y="34263"/>
                    <a:pt x="50256" y="22226"/>
                    <a:pt x="56834" y="13671"/>
                  </a:cubicBezTo>
                  <a:cubicBezTo>
                    <a:pt x="60144" y="9372"/>
                    <a:pt x="62852" y="5976"/>
                    <a:pt x="64786" y="3611"/>
                  </a:cubicBezTo>
                  <a:cubicBezTo>
                    <a:pt x="66721" y="1247"/>
                    <a:pt x="67838" y="0"/>
                    <a:pt x="67967" y="0"/>
                  </a:cubicBezTo>
                  <a:lnTo>
                    <a:pt x="679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61"/>
            <p:cNvSpPr/>
            <p:nvPr/>
          </p:nvSpPr>
          <p:spPr>
            <a:xfrm>
              <a:off x="11159312" y="2517290"/>
              <a:ext cx="161721" cy="176939"/>
            </a:xfrm>
            <a:custGeom>
              <a:avLst/>
              <a:gdLst/>
              <a:ahLst/>
              <a:cxnLst/>
              <a:rect l="l" t="t" r="r" b="b"/>
              <a:pathLst>
                <a:path w="161721" h="176939" extrusionOk="0">
                  <a:moveTo>
                    <a:pt x="0" y="109444"/>
                  </a:moveTo>
                  <a:lnTo>
                    <a:pt x="102618" y="176940"/>
                  </a:lnTo>
                  <a:cubicBezTo>
                    <a:pt x="102618" y="176940"/>
                    <a:pt x="158506" y="99557"/>
                    <a:pt x="161258" y="64003"/>
                  </a:cubicBezTo>
                  <a:cubicBezTo>
                    <a:pt x="164009" y="28450"/>
                    <a:pt x="154939" y="8760"/>
                    <a:pt x="122566" y="1065"/>
                  </a:cubicBezTo>
                  <a:cubicBezTo>
                    <a:pt x="90194" y="-6630"/>
                    <a:pt x="55501" y="29310"/>
                    <a:pt x="42646" y="46893"/>
                  </a:cubicBezTo>
                  <a:cubicBezTo>
                    <a:pt x="27815" y="67228"/>
                    <a:pt x="0" y="109444"/>
                    <a:pt x="0" y="109444"/>
                  </a:cubicBez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61"/>
            <p:cNvSpPr/>
            <p:nvPr/>
          </p:nvSpPr>
          <p:spPr>
            <a:xfrm>
              <a:off x="11159312" y="2516377"/>
              <a:ext cx="162861" cy="179271"/>
            </a:xfrm>
            <a:custGeom>
              <a:avLst/>
              <a:gdLst/>
              <a:ahLst/>
              <a:cxnLst/>
              <a:rect l="l" t="t" r="r" b="b"/>
              <a:pathLst>
                <a:path w="162861" h="179271" extrusionOk="0">
                  <a:moveTo>
                    <a:pt x="0" y="110357"/>
                  </a:moveTo>
                  <a:cubicBezTo>
                    <a:pt x="172" y="109970"/>
                    <a:pt x="387" y="109626"/>
                    <a:pt x="644" y="109325"/>
                  </a:cubicBezTo>
                  <a:cubicBezTo>
                    <a:pt x="1161" y="108508"/>
                    <a:pt x="1848" y="107477"/>
                    <a:pt x="2665" y="106144"/>
                  </a:cubicBezTo>
                  <a:lnTo>
                    <a:pt x="10791" y="93935"/>
                  </a:lnTo>
                  <a:lnTo>
                    <a:pt x="41142" y="48665"/>
                  </a:lnTo>
                  <a:cubicBezTo>
                    <a:pt x="48494" y="38434"/>
                    <a:pt x="57049" y="29191"/>
                    <a:pt x="66679" y="21065"/>
                  </a:cubicBezTo>
                  <a:cubicBezTo>
                    <a:pt x="72009" y="16466"/>
                    <a:pt x="77771" y="12381"/>
                    <a:pt x="83875" y="8942"/>
                  </a:cubicBezTo>
                  <a:cubicBezTo>
                    <a:pt x="90323" y="5116"/>
                    <a:pt x="97373" y="2364"/>
                    <a:pt x="104683" y="774"/>
                  </a:cubicBezTo>
                  <a:lnTo>
                    <a:pt x="110486" y="0"/>
                  </a:lnTo>
                  <a:lnTo>
                    <a:pt x="116419" y="0"/>
                  </a:lnTo>
                  <a:cubicBezTo>
                    <a:pt x="118396" y="0"/>
                    <a:pt x="120374" y="559"/>
                    <a:pt x="122351" y="860"/>
                  </a:cubicBezTo>
                  <a:cubicBezTo>
                    <a:pt x="124329" y="1161"/>
                    <a:pt x="126220" y="1849"/>
                    <a:pt x="128155" y="2364"/>
                  </a:cubicBezTo>
                  <a:cubicBezTo>
                    <a:pt x="136151" y="4557"/>
                    <a:pt x="143502" y="8598"/>
                    <a:pt x="149651" y="14187"/>
                  </a:cubicBezTo>
                  <a:cubicBezTo>
                    <a:pt x="155755" y="20335"/>
                    <a:pt x="159796" y="28202"/>
                    <a:pt x="161301" y="36714"/>
                  </a:cubicBezTo>
                  <a:cubicBezTo>
                    <a:pt x="162848" y="45312"/>
                    <a:pt x="163235" y="54082"/>
                    <a:pt x="162505" y="62809"/>
                  </a:cubicBezTo>
                  <a:cubicBezTo>
                    <a:pt x="161258" y="74675"/>
                    <a:pt x="157862" y="86196"/>
                    <a:pt x="152488" y="96858"/>
                  </a:cubicBezTo>
                  <a:cubicBezTo>
                    <a:pt x="147673" y="107391"/>
                    <a:pt x="142300" y="117322"/>
                    <a:pt x="136840" y="126951"/>
                  </a:cubicBezTo>
                  <a:cubicBezTo>
                    <a:pt x="125748" y="145910"/>
                    <a:pt x="114356" y="163193"/>
                    <a:pt x="103393" y="178540"/>
                  </a:cubicBezTo>
                  <a:lnTo>
                    <a:pt x="102833" y="179271"/>
                  </a:lnTo>
                  <a:lnTo>
                    <a:pt x="102060" y="178798"/>
                  </a:lnTo>
                  <a:lnTo>
                    <a:pt x="27643" y="129273"/>
                  </a:lnTo>
                  <a:lnTo>
                    <a:pt x="7050" y="115430"/>
                  </a:lnTo>
                  <a:lnTo>
                    <a:pt x="1719" y="111776"/>
                  </a:lnTo>
                  <a:cubicBezTo>
                    <a:pt x="1118" y="111389"/>
                    <a:pt x="515" y="110959"/>
                    <a:pt x="0" y="110486"/>
                  </a:cubicBezTo>
                  <a:lnTo>
                    <a:pt x="2020" y="111690"/>
                  </a:lnTo>
                  <a:lnTo>
                    <a:pt x="7652" y="115258"/>
                  </a:lnTo>
                  <a:lnTo>
                    <a:pt x="28674" y="128800"/>
                  </a:lnTo>
                  <a:lnTo>
                    <a:pt x="103049" y="177165"/>
                  </a:lnTo>
                  <a:lnTo>
                    <a:pt x="101759" y="177422"/>
                  </a:lnTo>
                  <a:cubicBezTo>
                    <a:pt x="112592" y="162075"/>
                    <a:pt x="123899" y="144793"/>
                    <a:pt x="134861" y="125834"/>
                  </a:cubicBezTo>
                  <a:cubicBezTo>
                    <a:pt x="140278" y="116376"/>
                    <a:pt x="145609" y="106445"/>
                    <a:pt x="150381" y="95998"/>
                  </a:cubicBezTo>
                  <a:cubicBezTo>
                    <a:pt x="155626" y="85594"/>
                    <a:pt x="158936" y="74331"/>
                    <a:pt x="160183" y="62723"/>
                  </a:cubicBezTo>
                  <a:cubicBezTo>
                    <a:pt x="160914" y="54211"/>
                    <a:pt x="160528" y="45656"/>
                    <a:pt x="159065" y="37273"/>
                  </a:cubicBezTo>
                  <a:cubicBezTo>
                    <a:pt x="157646" y="29148"/>
                    <a:pt x="153821" y="21624"/>
                    <a:pt x="148017" y="15778"/>
                  </a:cubicBezTo>
                  <a:cubicBezTo>
                    <a:pt x="142170" y="10404"/>
                    <a:pt x="135119" y="6492"/>
                    <a:pt x="127424" y="4428"/>
                  </a:cubicBezTo>
                  <a:cubicBezTo>
                    <a:pt x="125533" y="3912"/>
                    <a:pt x="123684" y="3310"/>
                    <a:pt x="121793" y="2923"/>
                  </a:cubicBezTo>
                  <a:cubicBezTo>
                    <a:pt x="119901" y="2536"/>
                    <a:pt x="118052" y="2279"/>
                    <a:pt x="116161" y="2064"/>
                  </a:cubicBezTo>
                  <a:lnTo>
                    <a:pt x="110529" y="2064"/>
                  </a:lnTo>
                  <a:lnTo>
                    <a:pt x="104983" y="2794"/>
                  </a:lnTo>
                  <a:cubicBezTo>
                    <a:pt x="97890" y="4342"/>
                    <a:pt x="91054" y="6964"/>
                    <a:pt x="84777" y="10619"/>
                  </a:cubicBezTo>
                  <a:cubicBezTo>
                    <a:pt x="78759" y="14058"/>
                    <a:pt x="73084" y="18013"/>
                    <a:pt x="67839" y="22484"/>
                  </a:cubicBezTo>
                  <a:cubicBezTo>
                    <a:pt x="58296" y="30437"/>
                    <a:pt x="49784" y="39551"/>
                    <a:pt x="42431" y="49568"/>
                  </a:cubicBezTo>
                  <a:lnTo>
                    <a:pt x="11650" y="93935"/>
                  </a:lnTo>
                  <a:cubicBezTo>
                    <a:pt x="7996" y="99093"/>
                    <a:pt x="5159" y="103178"/>
                    <a:pt x="3052" y="106101"/>
                  </a:cubicBezTo>
                  <a:lnTo>
                    <a:pt x="774" y="109282"/>
                  </a:lnTo>
                  <a:cubicBezTo>
                    <a:pt x="558" y="109669"/>
                    <a:pt x="301" y="110013"/>
                    <a:pt x="0" y="110357"/>
                  </a:cubicBezTo>
                  <a:lnTo>
                    <a:pt x="0" y="11035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61"/>
            <p:cNvSpPr/>
            <p:nvPr/>
          </p:nvSpPr>
          <p:spPr>
            <a:xfrm>
              <a:off x="10753093" y="2810648"/>
              <a:ext cx="122952" cy="133257"/>
            </a:xfrm>
            <a:custGeom>
              <a:avLst/>
              <a:gdLst/>
              <a:ahLst/>
              <a:cxnLst/>
              <a:rect l="l" t="t" r="r" b="b"/>
              <a:pathLst>
                <a:path w="122952" h="133257" extrusionOk="0">
                  <a:moveTo>
                    <a:pt x="98319" y="0"/>
                  </a:moveTo>
                  <a:lnTo>
                    <a:pt x="78114" y="7695"/>
                  </a:lnTo>
                  <a:cubicBezTo>
                    <a:pt x="75363" y="10017"/>
                    <a:pt x="9845" y="73385"/>
                    <a:pt x="9845" y="73385"/>
                  </a:cubicBezTo>
                  <a:lnTo>
                    <a:pt x="0" y="118310"/>
                  </a:lnTo>
                  <a:cubicBezTo>
                    <a:pt x="3353" y="120675"/>
                    <a:pt x="7868" y="120460"/>
                    <a:pt x="10963" y="117794"/>
                  </a:cubicBezTo>
                  <a:cubicBezTo>
                    <a:pt x="15176" y="114699"/>
                    <a:pt x="18013" y="110056"/>
                    <a:pt x="18915" y="104897"/>
                  </a:cubicBezTo>
                  <a:lnTo>
                    <a:pt x="25064" y="85121"/>
                  </a:lnTo>
                  <a:lnTo>
                    <a:pt x="42260" y="66721"/>
                  </a:lnTo>
                  <a:lnTo>
                    <a:pt x="28116" y="94966"/>
                  </a:lnTo>
                  <a:lnTo>
                    <a:pt x="21237" y="129359"/>
                  </a:lnTo>
                  <a:cubicBezTo>
                    <a:pt x="23085" y="132196"/>
                    <a:pt x="26482" y="133701"/>
                    <a:pt x="29835" y="133142"/>
                  </a:cubicBezTo>
                  <a:cubicBezTo>
                    <a:pt x="34737" y="131895"/>
                    <a:pt x="36241" y="123985"/>
                    <a:pt x="36241" y="123985"/>
                  </a:cubicBezTo>
                  <a:cubicBezTo>
                    <a:pt x="36241" y="123985"/>
                    <a:pt x="40927" y="130391"/>
                    <a:pt x="45871" y="128284"/>
                  </a:cubicBezTo>
                  <a:cubicBezTo>
                    <a:pt x="50815" y="126178"/>
                    <a:pt x="66980" y="101501"/>
                    <a:pt x="66980" y="101501"/>
                  </a:cubicBezTo>
                  <a:cubicBezTo>
                    <a:pt x="66980" y="101501"/>
                    <a:pt x="76395" y="80650"/>
                    <a:pt x="76308" y="81940"/>
                  </a:cubicBezTo>
                  <a:cubicBezTo>
                    <a:pt x="76222" y="83230"/>
                    <a:pt x="70461" y="101716"/>
                    <a:pt x="70461" y="101716"/>
                  </a:cubicBezTo>
                  <a:cubicBezTo>
                    <a:pt x="70461" y="101716"/>
                    <a:pt x="57564" y="122351"/>
                    <a:pt x="60187" y="125404"/>
                  </a:cubicBezTo>
                  <a:cubicBezTo>
                    <a:pt x="61734" y="127424"/>
                    <a:pt x="64142" y="128671"/>
                    <a:pt x="66679" y="128757"/>
                  </a:cubicBezTo>
                  <a:cubicBezTo>
                    <a:pt x="67969" y="128757"/>
                    <a:pt x="84734" y="104338"/>
                    <a:pt x="87873" y="100383"/>
                  </a:cubicBezTo>
                  <a:cubicBezTo>
                    <a:pt x="91011" y="96428"/>
                    <a:pt x="115172" y="54985"/>
                    <a:pt x="115172" y="54985"/>
                  </a:cubicBezTo>
                  <a:lnTo>
                    <a:pt x="122953" y="30351"/>
                  </a:lnTo>
                  <a:lnTo>
                    <a:pt x="98319" y="0"/>
                  </a:lnTo>
                  <a:lnTo>
                    <a:pt x="9831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61"/>
            <p:cNvSpPr/>
            <p:nvPr/>
          </p:nvSpPr>
          <p:spPr>
            <a:xfrm>
              <a:off x="10789377" y="2885065"/>
              <a:ext cx="25923" cy="50556"/>
            </a:xfrm>
            <a:custGeom>
              <a:avLst/>
              <a:gdLst/>
              <a:ahLst/>
              <a:cxnLst/>
              <a:rect l="l" t="t" r="r" b="b"/>
              <a:pathLst>
                <a:path w="25923" h="50556" extrusionOk="0">
                  <a:moveTo>
                    <a:pt x="25924" y="0"/>
                  </a:moveTo>
                  <a:cubicBezTo>
                    <a:pt x="25021" y="2665"/>
                    <a:pt x="23645" y="5202"/>
                    <a:pt x="21883" y="7394"/>
                  </a:cubicBezTo>
                  <a:cubicBezTo>
                    <a:pt x="18142" y="12940"/>
                    <a:pt x="14702" y="18658"/>
                    <a:pt x="11564" y="24591"/>
                  </a:cubicBezTo>
                  <a:cubicBezTo>
                    <a:pt x="8297" y="31598"/>
                    <a:pt x="6190" y="38434"/>
                    <a:pt x="4084" y="43206"/>
                  </a:cubicBezTo>
                  <a:cubicBezTo>
                    <a:pt x="3224" y="45914"/>
                    <a:pt x="1805" y="48407"/>
                    <a:pt x="0" y="50557"/>
                  </a:cubicBezTo>
                  <a:cubicBezTo>
                    <a:pt x="687" y="47849"/>
                    <a:pt x="1548" y="45226"/>
                    <a:pt x="2623" y="42647"/>
                  </a:cubicBezTo>
                  <a:cubicBezTo>
                    <a:pt x="4557" y="36155"/>
                    <a:pt x="6879" y="29793"/>
                    <a:pt x="9544" y="23602"/>
                  </a:cubicBezTo>
                  <a:cubicBezTo>
                    <a:pt x="12682" y="17540"/>
                    <a:pt x="16380" y="11779"/>
                    <a:pt x="20593" y="6406"/>
                  </a:cubicBezTo>
                  <a:cubicBezTo>
                    <a:pt x="22183" y="4127"/>
                    <a:pt x="23946" y="1978"/>
                    <a:pt x="25924" y="0"/>
                  </a:cubicBezTo>
                  <a:lnTo>
                    <a:pt x="25924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61"/>
            <p:cNvSpPr/>
            <p:nvPr/>
          </p:nvSpPr>
          <p:spPr>
            <a:xfrm>
              <a:off x="10385269" y="3019514"/>
              <a:ext cx="297658" cy="202452"/>
            </a:xfrm>
            <a:custGeom>
              <a:avLst/>
              <a:gdLst/>
              <a:ahLst/>
              <a:cxnLst/>
              <a:rect l="l" t="t" r="r" b="b"/>
              <a:pathLst>
                <a:path w="297658" h="202452" extrusionOk="0">
                  <a:moveTo>
                    <a:pt x="279564" y="67479"/>
                  </a:moveTo>
                  <a:lnTo>
                    <a:pt x="54250" y="197611"/>
                  </a:lnTo>
                  <a:cubicBezTo>
                    <a:pt x="36968" y="207585"/>
                    <a:pt x="14827" y="201653"/>
                    <a:pt x="4854" y="184370"/>
                  </a:cubicBezTo>
                  <a:lnTo>
                    <a:pt x="4854" y="184370"/>
                  </a:lnTo>
                  <a:cubicBezTo>
                    <a:pt x="-5120" y="167131"/>
                    <a:pt x="769" y="145034"/>
                    <a:pt x="18008" y="135017"/>
                  </a:cubicBezTo>
                  <a:cubicBezTo>
                    <a:pt x="18008" y="135017"/>
                    <a:pt x="18051" y="135017"/>
                    <a:pt x="18094" y="134974"/>
                  </a:cubicBezTo>
                  <a:lnTo>
                    <a:pt x="243409" y="4841"/>
                  </a:lnTo>
                  <a:cubicBezTo>
                    <a:pt x="260692" y="-5133"/>
                    <a:pt x="282788" y="800"/>
                    <a:pt x="292805" y="18082"/>
                  </a:cubicBezTo>
                  <a:lnTo>
                    <a:pt x="292805" y="18082"/>
                  </a:lnTo>
                  <a:cubicBezTo>
                    <a:pt x="302779" y="35322"/>
                    <a:pt x="296889" y="57419"/>
                    <a:pt x="279650" y="67436"/>
                  </a:cubicBezTo>
                  <a:cubicBezTo>
                    <a:pt x="279650" y="67436"/>
                    <a:pt x="279607" y="67436"/>
                    <a:pt x="279564" y="6747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61"/>
            <p:cNvSpPr/>
            <p:nvPr/>
          </p:nvSpPr>
          <p:spPr>
            <a:xfrm>
              <a:off x="10384189" y="3018815"/>
              <a:ext cx="299231" cy="204292"/>
            </a:xfrm>
            <a:custGeom>
              <a:avLst/>
              <a:gdLst/>
              <a:ahLst/>
              <a:cxnLst/>
              <a:rect l="l" t="t" r="r" b="b"/>
              <a:pathLst>
                <a:path w="299231" h="204292" extrusionOk="0">
                  <a:moveTo>
                    <a:pt x="280644" y="68177"/>
                  </a:moveTo>
                  <a:cubicBezTo>
                    <a:pt x="280644" y="68177"/>
                    <a:pt x="282923" y="66845"/>
                    <a:pt x="286619" y="63577"/>
                  </a:cubicBezTo>
                  <a:cubicBezTo>
                    <a:pt x="291950" y="58633"/>
                    <a:pt x="295691" y="52228"/>
                    <a:pt x="297367" y="45177"/>
                  </a:cubicBezTo>
                  <a:cubicBezTo>
                    <a:pt x="298485" y="40104"/>
                    <a:pt x="298485" y="34860"/>
                    <a:pt x="297367" y="29787"/>
                  </a:cubicBezTo>
                  <a:cubicBezTo>
                    <a:pt x="294659" y="16545"/>
                    <a:pt x="284642" y="6013"/>
                    <a:pt x="271573" y="2574"/>
                  </a:cubicBezTo>
                  <a:cubicBezTo>
                    <a:pt x="263878" y="596"/>
                    <a:pt x="255752" y="1284"/>
                    <a:pt x="248487" y="4465"/>
                  </a:cubicBezTo>
                  <a:lnTo>
                    <a:pt x="19734" y="136618"/>
                  </a:lnTo>
                  <a:cubicBezTo>
                    <a:pt x="8814" y="142981"/>
                    <a:pt x="2107" y="154675"/>
                    <a:pt x="2193" y="167314"/>
                  </a:cubicBezTo>
                  <a:cubicBezTo>
                    <a:pt x="2322" y="179566"/>
                    <a:pt x="8857" y="190873"/>
                    <a:pt x="19390" y="197149"/>
                  </a:cubicBezTo>
                  <a:cubicBezTo>
                    <a:pt x="29579" y="203168"/>
                    <a:pt x="42046" y="203641"/>
                    <a:pt x="52664" y="198439"/>
                  </a:cubicBezTo>
                  <a:cubicBezTo>
                    <a:pt x="62811" y="192893"/>
                    <a:pt x="72741" y="186961"/>
                    <a:pt x="82457" y="181458"/>
                  </a:cubicBezTo>
                  <a:lnTo>
                    <a:pt x="185634" y="122260"/>
                  </a:lnTo>
                  <a:lnTo>
                    <a:pt x="255022" y="82579"/>
                  </a:lnTo>
                  <a:lnTo>
                    <a:pt x="273980" y="71874"/>
                  </a:lnTo>
                  <a:lnTo>
                    <a:pt x="278925" y="69123"/>
                  </a:lnTo>
                  <a:lnTo>
                    <a:pt x="280644" y="68263"/>
                  </a:lnTo>
                  <a:lnTo>
                    <a:pt x="279053" y="69338"/>
                  </a:lnTo>
                  <a:lnTo>
                    <a:pt x="274195" y="72261"/>
                  </a:lnTo>
                  <a:lnTo>
                    <a:pt x="255451" y="83353"/>
                  </a:lnTo>
                  <a:lnTo>
                    <a:pt x="186237" y="123678"/>
                  </a:lnTo>
                  <a:lnTo>
                    <a:pt x="83488" y="183306"/>
                  </a:lnTo>
                  <a:cubicBezTo>
                    <a:pt x="73730" y="188895"/>
                    <a:pt x="64014" y="194742"/>
                    <a:pt x="53610" y="200503"/>
                  </a:cubicBezTo>
                  <a:cubicBezTo>
                    <a:pt x="42347" y="206005"/>
                    <a:pt x="29063" y="205490"/>
                    <a:pt x="18272" y="199127"/>
                  </a:cubicBezTo>
                  <a:cubicBezTo>
                    <a:pt x="12812" y="195860"/>
                    <a:pt x="8255" y="191260"/>
                    <a:pt x="5030" y="185757"/>
                  </a:cubicBezTo>
                  <a:cubicBezTo>
                    <a:pt x="1806" y="180168"/>
                    <a:pt x="87" y="173805"/>
                    <a:pt x="1" y="167357"/>
                  </a:cubicBezTo>
                  <a:cubicBezTo>
                    <a:pt x="-85" y="153944"/>
                    <a:pt x="7009" y="141476"/>
                    <a:pt x="18616" y="134727"/>
                  </a:cubicBezTo>
                  <a:lnTo>
                    <a:pt x="144622" y="62073"/>
                  </a:lnTo>
                  <a:lnTo>
                    <a:pt x="199692" y="30389"/>
                  </a:lnTo>
                  <a:lnTo>
                    <a:pt x="224627" y="16073"/>
                  </a:lnTo>
                  <a:lnTo>
                    <a:pt x="236406" y="9323"/>
                  </a:lnTo>
                  <a:cubicBezTo>
                    <a:pt x="240276" y="7174"/>
                    <a:pt x="243887" y="5024"/>
                    <a:pt x="247843" y="3046"/>
                  </a:cubicBezTo>
                  <a:cubicBezTo>
                    <a:pt x="266457" y="-5036"/>
                    <a:pt x="288124" y="3519"/>
                    <a:pt x="296207" y="22134"/>
                  </a:cubicBezTo>
                  <a:cubicBezTo>
                    <a:pt x="297239" y="24542"/>
                    <a:pt x="298012" y="27035"/>
                    <a:pt x="298528" y="29615"/>
                  </a:cubicBezTo>
                  <a:cubicBezTo>
                    <a:pt x="301065" y="42340"/>
                    <a:pt x="296636" y="55452"/>
                    <a:pt x="286920" y="64007"/>
                  </a:cubicBezTo>
                  <a:cubicBezTo>
                    <a:pt x="285501" y="65254"/>
                    <a:pt x="283954" y="66372"/>
                    <a:pt x="282320" y="67361"/>
                  </a:cubicBezTo>
                  <a:cubicBezTo>
                    <a:pt x="281762" y="67661"/>
                    <a:pt x="281202" y="67962"/>
                    <a:pt x="280644" y="68177"/>
                  </a:cubicBezTo>
                  <a:lnTo>
                    <a:pt x="280644" y="6817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61"/>
            <p:cNvSpPr/>
            <p:nvPr/>
          </p:nvSpPr>
          <p:spPr>
            <a:xfrm>
              <a:off x="11334459" y="2294971"/>
              <a:ext cx="141952" cy="191256"/>
            </a:xfrm>
            <a:custGeom>
              <a:avLst/>
              <a:gdLst/>
              <a:ahLst/>
              <a:cxnLst/>
              <a:rect l="l" t="t" r="r" b="b"/>
              <a:pathLst>
                <a:path w="141952" h="191256" extrusionOk="0">
                  <a:moveTo>
                    <a:pt x="44922" y="29840"/>
                  </a:moveTo>
                  <a:cubicBezTo>
                    <a:pt x="20289" y="55634"/>
                    <a:pt x="8940" y="91230"/>
                    <a:pt x="2577" y="126311"/>
                  </a:cubicBezTo>
                  <a:cubicBezTo>
                    <a:pt x="126" y="139896"/>
                    <a:pt x="-1722" y="154169"/>
                    <a:pt x="2577" y="167281"/>
                  </a:cubicBezTo>
                  <a:cubicBezTo>
                    <a:pt x="6876" y="180393"/>
                    <a:pt x="18956" y="191915"/>
                    <a:pt x="32670" y="191227"/>
                  </a:cubicBezTo>
                  <a:cubicBezTo>
                    <a:pt x="46384" y="190539"/>
                    <a:pt x="57390" y="177943"/>
                    <a:pt x="65515" y="166206"/>
                  </a:cubicBezTo>
                  <a:cubicBezTo>
                    <a:pt x="100295" y="115778"/>
                    <a:pt x="122478" y="66898"/>
                    <a:pt x="141136" y="8559"/>
                  </a:cubicBezTo>
                  <a:lnTo>
                    <a:pt x="141952" y="6969"/>
                  </a:lnTo>
                  <a:cubicBezTo>
                    <a:pt x="110225" y="-8981"/>
                    <a:pt x="69341" y="4045"/>
                    <a:pt x="44922" y="29840"/>
                  </a:cubicBezTo>
                  <a:lnTo>
                    <a:pt x="44922" y="2984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61"/>
            <p:cNvSpPr/>
            <p:nvPr/>
          </p:nvSpPr>
          <p:spPr>
            <a:xfrm>
              <a:off x="10652183" y="2233113"/>
              <a:ext cx="992155" cy="957156"/>
            </a:xfrm>
            <a:custGeom>
              <a:avLst/>
              <a:gdLst/>
              <a:ahLst/>
              <a:cxnLst/>
              <a:rect l="l" t="t" r="r" b="b"/>
              <a:pathLst>
                <a:path w="992155" h="957156" extrusionOk="0">
                  <a:moveTo>
                    <a:pt x="871990" y="2235"/>
                  </a:moveTo>
                  <a:cubicBezTo>
                    <a:pt x="860813" y="-3139"/>
                    <a:pt x="847399" y="1504"/>
                    <a:pt x="842025" y="12681"/>
                  </a:cubicBezTo>
                  <a:cubicBezTo>
                    <a:pt x="842025" y="12767"/>
                    <a:pt x="841939" y="12853"/>
                    <a:pt x="841896" y="12939"/>
                  </a:cubicBezTo>
                  <a:lnTo>
                    <a:pt x="496639" y="755216"/>
                  </a:lnTo>
                  <a:cubicBezTo>
                    <a:pt x="489502" y="770091"/>
                    <a:pt x="474412" y="779463"/>
                    <a:pt x="457947" y="779377"/>
                  </a:cubicBezTo>
                  <a:cubicBezTo>
                    <a:pt x="370117" y="778990"/>
                    <a:pt x="94762" y="777743"/>
                    <a:pt x="39605" y="776970"/>
                  </a:cubicBezTo>
                  <a:cubicBezTo>
                    <a:pt x="34832" y="776927"/>
                    <a:pt x="30104" y="778044"/>
                    <a:pt x="25891" y="780280"/>
                  </a:cubicBezTo>
                  <a:cubicBezTo>
                    <a:pt x="17250" y="785783"/>
                    <a:pt x="10930" y="794295"/>
                    <a:pt x="8221" y="804183"/>
                  </a:cubicBezTo>
                  <a:cubicBezTo>
                    <a:pt x="5557" y="813985"/>
                    <a:pt x="4094" y="824087"/>
                    <a:pt x="3922" y="834276"/>
                  </a:cubicBezTo>
                  <a:cubicBezTo>
                    <a:pt x="2632" y="857534"/>
                    <a:pt x="1344" y="881781"/>
                    <a:pt x="54" y="905813"/>
                  </a:cubicBezTo>
                  <a:cubicBezTo>
                    <a:pt x="-1107" y="928985"/>
                    <a:pt x="16733" y="948717"/>
                    <a:pt x="39906" y="949878"/>
                  </a:cubicBezTo>
                  <a:cubicBezTo>
                    <a:pt x="40680" y="949878"/>
                    <a:pt x="41496" y="949921"/>
                    <a:pt x="42270" y="949921"/>
                  </a:cubicBezTo>
                  <a:lnTo>
                    <a:pt x="180399" y="949921"/>
                  </a:lnTo>
                  <a:cubicBezTo>
                    <a:pt x="169264" y="949921"/>
                    <a:pt x="440019" y="955037"/>
                    <a:pt x="553042" y="957143"/>
                  </a:cubicBezTo>
                  <a:cubicBezTo>
                    <a:pt x="582319" y="957702"/>
                    <a:pt x="608930" y="940377"/>
                    <a:pt x="620280" y="913379"/>
                  </a:cubicBezTo>
                  <a:lnTo>
                    <a:pt x="990214" y="84519"/>
                  </a:lnTo>
                  <a:cubicBezTo>
                    <a:pt x="995116" y="73513"/>
                    <a:pt x="990429" y="60573"/>
                    <a:pt x="979638" y="55242"/>
                  </a:cubicBezTo>
                  <a:lnTo>
                    <a:pt x="871990" y="2235"/>
                  </a:lnTo>
                  <a:lnTo>
                    <a:pt x="871990" y="223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61"/>
            <p:cNvSpPr/>
            <p:nvPr/>
          </p:nvSpPr>
          <p:spPr>
            <a:xfrm>
              <a:off x="10651503" y="2232959"/>
              <a:ext cx="993408" cy="958418"/>
            </a:xfrm>
            <a:custGeom>
              <a:avLst/>
              <a:gdLst/>
              <a:ahLst/>
              <a:cxnLst/>
              <a:rect l="l" t="t" r="r" b="b"/>
              <a:pathLst>
                <a:path w="993408" h="958418" extrusionOk="0">
                  <a:moveTo>
                    <a:pt x="872670" y="2388"/>
                  </a:moveTo>
                  <a:lnTo>
                    <a:pt x="879678" y="5741"/>
                  </a:lnTo>
                  <a:lnTo>
                    <a:pt x="900185" y="15715"/>
                  </a:lnTo>
                  <a:lnTo>
                    <a:pt x="979158" y="54407"/>
                  </a:lnTo>
                  <a:cubicBezTo>
                    <a:pt x="983802" y="56384"/>
                    <a:pt x="987671" y="59737"/>
                    <a:pt x="990250" y="64080"/>
                  </a:cubicBezTo>
                  <a:cubicBezTo>
                    <a:pt x="992959" y="68680"/>
                    <a:pt x="993948" y="74053"/>
                    <a:pt x="993130" y="79298"/>
                  </a:cubicBezTo>
                  <a:cubicBezTo>
                    <a:pt x="992658" y="82007"/>
                    <a:pt x="991755" y="84586"/>
                    <a:pt x="990552" y="87037"/>
                  </a:cubicBezTo>
                  <a:lnTo>
                    <a:pt x="987198" y="94560"/>
                  </a:lnTo>
                  <a:cubicBezTo>
                    <a:pt x="984920" y="99633"/>
                    <a:pt x="982641" y="104835"/>
                    <a:pt x="980276" y="110166"/>
                  </a:cubicBezTo>
                  <a:lnTo>
                    <a:pt x="949495" y="179338"/>
                  </a:lnTo>
                  <a:lnTo>
                    <a:pt x="874133" y="348205"/>
                  </a:lnTo>
                  <a:cubicBezTo>
                    <a:pt x="818245" y="473480"/>
                    <a:pt x="751695" y="622915"/>
                    <a:pt x="677493" y="789375"/>
                  </a:cubicBezTo>
                  <a:lnTo>
                    <a:pt x="620358" y="917358"/>
                  </a:lnTo>
                  <a:cubicBezTo>
                    <a:pt x="609525" y="939843"/>
                    <a:pt x="587943" y="955190"/>
                    <a:pt x="563138" y="957985"/>
                  </a:cubicBezTo>
                  <a:cubicBezTo>
                    <a:pt x="556990" y="958457"/>
                    <a:pt x="550843" y="958543"/>
                    <a:pt x="544696" y="958243"/>
                  </a:cubicBezTo>
                  <a:lnTo>
                    <a:pt x="526252" y="957899"/>
                  </a:lnTo>
                  <a:lnTo>
                    <a:pt x="489108" y="957211"/>
                  </a:lnTo>
                  <a:lnTo>
                    <a:pt x="337007" y="954373"/>
                  </a:lnTo>
                  <a:lnTo>
                    <a:pt x="259194" y="952869"/>
                  </a:lnTo>
                  <a:lnTo>
                    <a:pt x="219901" y="952095"/>
                  </a:lnTo>
                  <a:lnTo>
                    <a:pt x="200125" y="951708"/>
                  </a:lnTo>
                  <a:lnTo>
                    <a:pt x="190237" y="951493"/>
                  </a:lnTo>
                  <a:lnTo>
                    <a:pt x="180951" y="951493"/>
                  </a:lnTo>
                  <a:cubicBezTo>
                    <a:pt x="180521" y="951966"/>
                    <a:pt x="180693" y="947194"/>
                    <a:pt x="180951" y="949214"/>
                  </a:cubicBezTo>
                  <a:lnTo>
                    <a:pt x="181295" y="951450"/>
                  </a:lnTo>
                  <a:lnTo>
                    <a:pt x="42951" y="951450"/>
                  </a:lnTo>
                  <a:cubicBezTo>
                    <a:pt x="35944" y="951407"/>
                    <a:pt x="29022" y="949687"/>
                    <a:pt x="22788" y="946420"/>
                  </a:cubicBezTo>
                  <a:cubicBezTo>
                    <a:pt x="10235" y="939757"/>
                    <a:pt x="1766" y="927332"/>
                    <a:pt x="175" y="913231"/>
                  </a:cubicBezTo>
                  <a:cubicBezTo>
                    <a:pt x="-168" y="906439"/>
                    <a:pt x="3" y="899646"/>
                    <a:pt x="605" y="892854"/>
                  </a:cubicBezTo>
                  <a:cubicBezTo>
                    <a:pt x="950" y="886104"/>
                    <a:pt x="1336" y="879398"/>
                    <a:pt x="1680" y="872691"/>
                  </a:cubicBezTo>
                  <a:cubicBezTo>
                    <a:pt x="2411" y="859278"/>
                    <a:pt x="3141" y="845908"/>
                    <a:pt x="3873" y="832624"/>
                  </a:cubicBezTo>
                  <a:cubicBezTo>
                    <a:pt x="4603" y="819426"/>
                    <a:pt x="5721" y="805497"/>
                    <a:pt x="12471" y="793631"/>
                  </a:cubicBezTo>
                  <a:cubicBezTo>
                    <a:pt x="15781" y="787656"/>
                    <a:pt x="20725" y="782712"/>
                    <a:pt x="26701" y="779358"/>
                  </a:cubicBezTo>
                  <a:cubicBezTo>
                    <a:pt x="29753" y="777811"/>
                    <a:pt x="33107" y="776822"/>
                    <a:pt x="36502" y="776435"/>
                  </a:cubicBezTo>
                  <a:cubicBezTo>
                    <a:pt x="39941" y="776048"/>
                    <a:pt x="43166" y="776435"/>
                    <a:pt x="46476" y="776435"/>
                  </a:cubicBezTo>
                  <a:lnTo>
                    <a:pt x="85641" y="776693"/>
                  </a:lnTo>
                  <a:lnTo>
                    <a:pt x="385458" y="778499"/>
                  </a:lnTo>
                  <a:lnTo>
                    <a:pt x="456220" y="778928"/>
                  </a:lnTo>
                  <a:cubicBezTo>
                    <a:pt x="467656" y="779573"/>
                    <a:pt x="478877" y="775489"/>
                    <a:pt x="487260" y="767708"/>
                  </a:cubicBezTo>
                  <a:cubicBezTo>
                    <a:pt x="495858" y="760142"/>
                    <a:pt x="498996" y="748706"/>
                    <a:pt x="504112" y="738646"/>
                  </a:cubicBezTo>
                  <a:lnTo>
                    <a:pt x="559699" y="619046"/>
                  </a:lnTo>
                  <a:lnTo>
                    <a:pt x="659480" y="404738"/>
                  </a:lnTo>
                  <a:cubicBezTo>
                    <a:pt x="720527" y="273573"/>
                    <a:pt x="769923" y="167644"/>
                    <a:pt x="803885" y="94302"/>
                  </a:cubicBezTo>
                  <a:cubicBezTo>
                    <a:pt x="812484" y="76031"/>
                    <a:pt x="820007" y="59909"/>
                    <a:pt x="826628" y="45637"/>
                  </a:cubicBezTo>
                  <a:lnTo>
                    <a:pt x="835742" y="26162"/>
                  </a:lnTo>
                  <a:lnTo>
                    <a:pt x="839697" y="17564"/>
                  </a:lnTo>
                  <a:cubicBezTo>
                    <a:pt x="840815" y="14984"/>
                    <a:pt x="842105" y="12448"/>
                    <a:pt x="843524" y="10040"/>
                  </a:cubicBezTo>
                  <a:cubicBezTo>
                    <a:pt x="846146" y="6085"/>
                    <a:pt x="849972" y="3076"/>
                    <a:pt x="854442" y="1442"/>
                  </a:cubicBezTo>
                  <a:cubicBezTo>
                    <a:pt x="857624" y="238"/>
                    <a:pt x="861063" y="-235"/>
                    <a:pt x="864460" y="109"/>
                  </a:cubicBezTo>
                  <a:cubicBezTo>
                    <a:pt x="866523" y="281"/>
                    <a:pt x="868544" y="754"/>
                    <a:pt x="870478" y="1528"/>
                  </a:cubicBezTo>
                  <a:lnTo>
                    <a:pt x="872370" y="2388"/>
                  </a:lnTo>
                  <a:cubicBezTo>
                    <a:pt x="869876" y="1270"/>
                    <a:pt x="867212" y="582"/>
                    <a:pt x="864460" y="324"/>
                  </a:cubicBezTo>
                  <a:cubicBezTo>
                    <a:pt x="861063" y="23"/>
                    <a:pt x="857667" y="539"/>
                    <a:pt x="854529" y="1743"/>
                  </a:cubicBezTo>
                  <a:cubicBezTo>
                    <a:pt x="850186" y="3420"/>
                    <a:pt x="846447" y="6429"/>
                    <a:pt x="843910" y="10341"/>
                  </a:cubicBezTo>
                  <a:cubicBezTo>
                    <a:pt x="842492" y="12749"/>
                    <a:pt x="841245" y="15285"/>
                    <a:pt x="840170" y="17865"/>
                  </a:cubicBezTo>
                  <a:lnTo>
                    <a:pt x="836214" y="26463"/>
                  </a:lnTo>
                  <a:lnTo>
                    <a:pt x="827230" y="46023"/>
                  </a:lnTo>
                  <a:cubicBezTo>
                    <a:pt x="820695" y="60124"/>
                    <a:pt x="813129" y="76418"/>
                    <a:pt x="804660" y="94775"/>
                  </a:cubicBezTo>
                  <a:lnTo>
                    <a:pt x="660727" y="405340"/>
                  </a:lnTo>
                  <a:cubicBezTo>
                    <a:pt x="630290" y="470857"/>
                    <a:pt x="596972" y="542652"/>
                    <a:pt x="561203" y="619734"/>
                  </a:cubicBezTo>
                  <a:cubicBezTo>
                    <a:pt x="543320" y="658297"/>
                    <a:pt x="524833" y="698149"/>
                    <a:pt x="505746" y="739205"/>
                  </a:cubicBezTo>
                  <a:cubicBezTo>
                    <a:pt x="503381" y="744321"/>
                    <a:pt x="500973" y="749480"/>
                    <a:pt x="498609" y="754639"/>
                  </a:cubicBezTo>
                  <a:cubicBezTo>
                    <a:pt x="496202" y="759970"/>
                    <a:pt x="492762" y="764828"/>
                    <a:pt x="488506" y="768826"/>
                  </a:cubicBezTo>
                  <a:cubicBezTo>
                    <a:pt x="479736" y="776994"/>
                    <a:pt x="468043" y="781250"/>
                    <a:pt x="456091" y="780648"/>
                  </a:cubicBezTo>
                  <a:lnTo>
                    <a:pt x="385329" y="780261"/>
                  </a:lnTo>
                  <a:lnTo>
                    <a:pt x="85469" y="778584"/>
                  </a:lnTo>
                  <a:lnTo>
                    <a:pt x="46304" y="778584"/>
                  </a:lnTo>
                  <a:cubicBezTo>
                    <a:pt x="43037" y="778584"/>
                    <a:pt x="39683" y="778370"/>
                    <a:pt x="36588" y="778584"/>
                  </a:cubicBezTo>
                  <a:cubicBezTo>
                    <a:pt x="33450" y="778971"/>
                    <a:pt x="30398" y="779874"/>
                    <a:pt x="27561" y="781293"/>
                  </a:cubicBezTo>
                  <a:cubicBezTo>
                    <a:pt x="21972" y="784431"/>
                    <a:pt x="17371" y="789074"/>
                    <a:pt x="14276" y="794706"/>
                  </a:cubicBezTo>
                  <a:cubicBezTo>
                    <a:pt x="7698" y="806013"/>
                    <a:pt x="6538" y="819512"/>
                    <a:pt x="5678" y="832710"/>
                  </a:cubicBezTo>
                  <a:cubicBezTo>
                    <a:pt x="4818" y="845908"/>
                    <a:pt x="4259" y="859364"/>
                    <a:pt x="3528" y="872777"/>
                  </a:cubicBezTo>
                  <a:cubicBezTo>
                    <a:pt x="3184" y="879484"/>
                    <a:pt x="2798" y="886190"/>
                    <a:pt x="2454" y="892897"/>
                  </a:cubicBezTo>
                  <a:cubicBezTo>
                    <a:pt x="1852" y="899560"/>
                    <a:pt x="1723" y="906267"/>
                    <a:pt x="1981" y="912930"/>
                  </a:cubicBezTo>
                  <a:cubicBezTo>
                    <a:pt x="3528" y="926343"/>
                    <a:pt x="11568" y="938080"/>
                    <a:pt x="23477" y="944400"/>
                  </a:cubicBezTo>
                  <a:cubicBezTo>
                    <a:pt x="29366" y="947495"/>
                    <a:pt x="35944" y="949129"/>
                    <a:pt x="42607" y="949172"/>
                  </a:cubicBezTo>
                  <a:lnTo>
                    <a:pt x="180736" y="949172"/>
                  </a:lnTo>
                  <a:lnTo>
                    <a:pt x="180736" y="951407"/>
                  </a:lnTo>
                  <a:cubicBezTo>
                    <a:pt x="180393" y="953213"/>
                    <a:pt x="180436" y="948527"/>
                    <a:pt x="180736" y="949214"/>
                  </a:cubicBezTo>
                  <a:lnTo>
                    <a:pt x="189979" y="949214"/>
                  </a:lnTo>
                  <a:lnTo>
                    <a:pt x="199866" y="949429"/>
                  </a:lnTo>
                  <a:lnTo>
                    <a:pt x="219643" y="949816"/>
                  </a:lnTo>
                  <a:lnTo>
                    <a:pt x="258936" y="950590"/>
                  </a:lnTo>
                  <a:lnTo>
                    <a:pt x="336749" y="952095"/>
                  </a:lnTo>
                  <a:lnTo>
                    <a:pt x="488636" y="955018"/>
                  </a:lnTo>
                  <a:lnTo>
                    <a:pt x="525779" y="955706"/>
                  </a:lnTo>
                  <a:lnTo>
                    <a:pt x="544222" y="956050"/>
                  </a:lnTo>
                  <a:cubicBezTo>
                    <a:pt x="550283" y="956394"/>
                    <a:pt x="556346" y="956308"/>
                    <a:pt x="562407" y="955792"/>
                  </a:cubicBezTo>
                  <a:cubicBezTo>
                    <a:pt x="586611" y="953170"/>
                    <a:pt x="607763" y="938252"/>
                    <a:pt x="618295" y="916284"/>
                  </a:cubicBezTo>
                  <a:cubicBezTo>
                    <a:pt x="637813" y="872648"/>
                    <a:pt x="656858" y="830044"/>
                    <a:pt x="675473" y="788429"/>
                  </a:cubicBezTo>
                  <a:lnTo>
                    <a:pt x="872670" y="347431"/>
                  </a:lnTo>
                  <a:cubicBezTo>
                    <a:pt x="900657" y="284880"/>
                    <a:pt x="925936" y="228304"/>
                    <a:pt x="948162" y="178693"/>
                  </a:cubicBezTo>
                  <a:cubicBezTo>
                    <a:pt x="959254" y="153887"/>
                    <a:pt x="969572" y="130887"/>
                    <a:pt x="979115" y="109607"/>
                  </a:cubicBezTo>
                  <a:lnTo>
                    <a:pt x="986080" y="94044"/>
                  </a:lnTo>
                  <a:cubicBezTo>
                    <a:pt x="987198" y="91508"/>
                    <a:pt x="988316" y="88971"/>
                    <a:pt x="989434" y="86521"/>
                  </a:cubicBezTo>
                  <a:cubicBezTo>
                    <a:pt x="990638" y="84156"/>
                    <a:pt x="991497" y="81663"/>
                    <a:pt x="991970" y="79040"/>
                  </a:cubicBezTo>
                  <a:cubicBezTo>
                    <a:pt x="992787" y="73967"/>
                    <a:pt x="991842" y="68809"/>
                    <a:pt x="989262" y="64380"/>
                  </a:cubicBezTo>
                  <a:cubicBezTo>
                    <a:pt x="986768" y="60210"/>
                    <a:pt x="983028" y="56943"/>
                    <a:pt x="978557" y="55052"/>
                  </a:cubicBezTo>
                  <a:lnTo>
                    <a:pt x="899798" y="16102"/>
                  </a:lnTo>
                  <a:lnTo>
                    <a:pt x="879377" y="5913"/>
                  </a:lnTo>
                  <a:cubicBezTo>
                    <a:pt x="874863" y="3635"/>
                    <a:pt x="872670" y="2388"/>
                    <a:pt x="872670" y="2388"/>
                  </a:cubicBezTo>
                  <a:lnTo>
                    <a:pt x="872670" y="238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61"/>
            <p:cNvSpPr/>
            <p:nvPr/>
          </p:nvSpPr>
          <p:spPr>
            <a:xfrm>
              <a:off x="10697420" y="2261013"/>
              <a:ext cx="878685" cy="838833"/>
            </a:xfrm>
            <a:custGeom>
              <a:avLst/>
              <a:gdLst/>
              <a:ahLst/>
              <a:cxnLst/>
              <a:rect l="l" t="t" r="r" b="b"/>
              <a:pathLst>
                <a:path w="878685" h="838833" extrusionOk="0">
                  <a:moveTo>
                    <a:pt x="878686" y="0"/>
                  </a:moveTo>
                  <a:cubicBezTo>
                    <a:pt x="878686" y="0"/>
                    <a:pt x="878214" y="1161"/>
                    <a:pt x="877224" y="3439"/>
                  </a:cubicBezTo>
                  <a:cubicBezTo>
                    <a:pt x="876235" y="5718"/>
                    <a:pt x="874645" y="9157"/>
                    <a:pt x="872668" y="13542"/>
                  </a:cubicBezTo>
                  <a:cubicBezTo>
                    <a:pt x="868626" y="22398"/>
                    <a:pt x="862650" y="35424"/>
                    <a:pt x="855041" y="52234"/>
                  </a:cubicBezTo>
                  <a:lnTo>
                    <a:pt x="789781" y="194103"/>
                  </a:lnTo>
                  <a:cubicBezTo>
                    <a:pt x="734452" y="313918"/>
                    <a:pt x="658057" y="479389"/>
                    <a:pt x="573710" y="662142"/>
                  </a:cubicBezTo>
                  <a:lnTo>
                    <a:pt x="532439" y="751391"/>
                  </a:lnTo>
                  <a:lnTo>
                    <a:pt x="498046" y="838146"/>
                  </a:lnTo>
                  <a:lnTo>
                    <a:pt x="497789" y="838834"/>
                  </a:lnTo>
                  <a:lnTo>
                    <a:pt x="497058" y="838834"/>
                  </a:lnTo>
                  <a:lnTo>
                    <a:pt x="111990" y="838447"/>
                  </a:lnTo>
                  <a:lnTo>
                    <a:pt x="0" y="838103"/>
                  </a:lnTo>
                  <a:lnTo>
                    <a:pt x="0" y="838103"/>
                  </a:lnTo>
                  <a:lnTo>
                    <a:pt x="111990" y="837802"/>
                  </a:lnTo>
                  <a:lnTo>
                    <a:pt x="497058" y="837415"/>
                  </a:lnTo>
                  <a:lnTo>
                    <a:pt x="496026" y="838103"/>
                  </a:lnTo>
                  <a:cubicBezTo>
                    <a:pt x="507161" y="810073"/>
                    <a:pt x="518725" y="781055"/>
                    <a:pt x="530418" y="751262"/>
                  </a:cubicBezTo>
                  <a:lnTo>
                    <a:pt x="571690" y="661970"/>
                  </a:lnTo>
                  <a:lnTo>
                    <a:pt x="788362" y="194189"/>
                  </a:lnTo>
                  <a:cubicBezTo>
                    <a:pt x="816177" y="134389"/>
                    <a:pt x="838704" y="86024"/>
                    <a:pt x="854267" y="52320"/>
                  </a:cubicBezTo>
                  <a:lnTo>
                    <a:pt x="872280" y="13843"/>
                  </a:lnTo>
                  <a:lnTo>
                    <a:pt x="877053" y="3869"/>
                  </a:lnTo>
                  <a:cubicBezTo>
                    <a:pt x="878084" y="1118"/>
                    <a:pt x="878686" y="0"/>
                    <a:pt x="878686" y="0"/>
                  </a:cubicBezTo>
                  <a:lnTo>
                    <a:pt x="8786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61"/>
            <p:cNvSpPr/>
            <p:nvPr/>
          </p:nvSpPr>
          <p:spPr>
            <a:xfrm>
              <a:off x="11186653" y="2870105"/>
              <a:ext cx="173037" cy="129057"/>
            </a:xfrm>
            <a:custGeom>
              <a:avLst/>
              <a:gdLst/>
              <a:ahLst/>
              <a:cxnLst/>
              <a:rect l="l" t="t" r="r" b="b"/>
              <a:pathLst>
                <a:path w="173037" h="129057" extrusionOk="0">
                  <a:moveTo>
                    <a:pt x="0" y="36843"/>
                  </a:moveTo>
                  <a:cubicBezTo>
                    <a:pt x="0" y="36843"/>
                    <a:pt x="88992" y="24720"/>
                    <a:pt x="102232" y="40239"/>
                  </a:cubicBezTo>
                  <a:cubicBezTo>
                    <a:pt x="115473" y="55759"/>
                    <a:pt x="151542" y="129058"/>
                    <a:pt x="151542" y="129058"/>
                  </a:cubicBezTo>
                  <a:lnTo>
                    <a:pt x="173037" y="90753"/>
                  </a:lnTo>
                  <a:lnTo>
                    <a:pt x="146642" y="7308"/>
                  </a:lnTo>
                  <a:lnTo>
                    <a:pt x="80393" y="0"/>
                  </a:lnTo>
                  <a:lnTo>
                    <a:pt x="17111" y="0"/>
                  </a:lnTo>
                  <a:lnTo>
                    <a:pt x="0" y="36843"/>
                  </a:lnTo>
                  <a:lnTo>
                    <a:pt x="0" y="3684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61"/>
            <p:cNvSpPr/>
            <p:nvPr/>
          </p:nvSpPr>
          <p:spPr>
            <a:xfrm>
              <a:off x="10810872" y="3010426"/>
              <a:ext cx="65131" cy="172650"/>
            </a:xfrm>
            <a:custGeom>
              <a:avLst/>
              <a:gdLst/>
              <a:ahLst/>
              <a:cxnLst/>
              <a:rect l="l" t="t" r="r" b="b"/>
              <a:pathLst>
                <a:path w="65131" h="172650" extrusionOk="0">
                  <a:moveTo>
                    <a:pt x="65131" y="0"/>
                  </a:moveTo>
                  <a:lnTo>
                    <a:pt x="21624" y="172651"/>
                  </a:lnTo>
                  <a:lnTo>
                    <a:pt x="0" y="172651"/>
                  </a:lnTo>
                  <a:lnTo>
                    <a:pt x="40369" y="0"/>
                  </a:lnTo>
                  <a:lnTo>
                    <a:pt x="6513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61"/>
            <p:cNvSpPr/>
            <p:nvPr/>
          </p:nvSpPr>
          <p:spPr>
            <a:xfrm>
              <a:off x="11405508" y="2242870"/>
              <a:ext cx="91850" cy="195695"/>
            </a:xfrm>
            <a:custGeom>
              <a:avLst/>
              <a:gdLst/>
              <a:ahLst/>
              <a:cxnLst/>
              <a:rect l="l" t="t" r="r" b="b"/>
              <a:pathLst>
                <a:path w="91850" h="195695" extrusionOk="0">
                  <a:moveTo>
                    <a:pt x="91839" y="1"/>
                  </a:moveTo>
                  <a:cubicBezTo>
                    <a:pt x="92398" y="259"/>
                    <a:pt x="72279" y="44282"/>
                    <a:pt x="46957" y="98321"/>
                  </a:cubicBezTo>
                  <a:cubicBezTo>
                    <a:pt x="21636" y="152360"/>
                    <a:pt x="570" y="195953"/>
                    <a:pt x="11" y="195695"/>
                  </a:cubicBezTo>
                  <a:cubicBezTo>
                    <a:pt x="-548" y="195437"/>
                    <a:pt x="19786" y="151414"/>
                    <a:pt x="44893" y="97590"/>
                  </a:cubicBezTo>
                  <a:cubicBezTo>
                    <a:pt x="70000" y="43766"/>
                    <a:pt x="91280" y="-257"/>
                    <a:pt x="91839" y="1"/>
                  </a:cubicBezTo>
                  <a:lnTo>
                    <a:pt x="918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61"/>
            <p:cNvSpPr/>
            <p:nvPr/>
          </p:nvSpPr>
          <p:spPr>
            <a:xfrm>
              <a:off x="10715390" y="2852752"/>
              <a:ext cx="831912" cy="611354"/>
            </a:xfrm>
            <a:custGeom>
              <a:avLst/>
              <a:gdLst/>
              <a:ahLst/>
              <a:cxnLst/>
              <a:rect l="l" t="t" r="r" b="b"/>
              <a:pathLst>
                <a:path w="831912" h="611354" extrusionOk="0">
                  <a:moveTo>
                    <a:pt x="646279" y="56087"/>
                  </a:moveTo>
                  <a:cubicBezTo>
                    <a:pt x="635875" y="24790"/>
                    <a:pt x="605395" y="3467"/>
                    <a:pt x="570443" y="2994"/>
                  </a:cubicBezTo>
                  <a:cubicBezTo>
                    <a:pt x="551657" y="2779"/>
                    <a:pt x="529000" y="2392"/>
                    <a:pt x="504968" y="2005"/>
                  </a:cubicBezTo>
                  <a:cubicBezTo>
                    <a:pt x="411593" y="501"/>
                    <a:pt x="295389" y="-1391"/>
                    <a:pt x="241866" y="1532"/>
                  </a:cubicBezTo>
                  <a:cubicBezTo>
                    <a:pt x="190277" y="4370"/>
                    <a:pt x="159581" y="27327"/>
                    <a:pt x="142987" y="46114"/>
                  </a:cubicBezTo>
                  <a:cubicBezTo>
                    <a:pt x="132153" y="58065"/>
                    <a:pt x="124072" y="72209"/>
                    <a:pt x="119213" y="87557"/>
                  </a:cubicBezTo>
                  <a:lnTo>
                    <a:pt x="119213" y="88244"/>
                  </a:lnTo>
                  <a:cubicBezTo>
                    <a:pt x="80521" y="261841"/>
                    <a:pt x="2708" y="600349"/>
                    <a:pt x="0" y="610839"/>
                  </a:cubicBezTo>
                  <a:lnTo>
                    <a:pt x="38692" y="611355"/>
                  </a:lnTo>
                  <a:cubicBezTo>
                    <a:pt x="41701" y="600263"/>
                    <a:pt x="141611" y="149463"/>
                    <a:pt x="153606" y="95467"/>
                  </a:cubicBezTo>
                  <a:cubicBezTo>
                    <a:pt x="155111" y="90523"/>
                    <a:pt x="172650" y="38375"/>
                    <a:pt x="243886" y="34463"/>
                  </a:cubicBezTo>
                  <a:cubicBezTo>
                    <a:pt x="296034" y="31583"/>
                    <a:pt x="411550" y="33474"/>
                    <a:pt x="504324" y="34979"/>
                  </a:cubicBezTo>
                  <a:cubicBezTo>
                    <a:pt x="528355" y="35409"/>
                    <a:pt x="551054" y="35753"/>
                    <a:pt x="569928" y="36011"/>
                  </a:cubicBezTo>
                  <a:cubicBezTo>
                    <a:pt x="589058" y="35882"/>
                    <a:pt x="606212" y="47833"/>
                    <a:pt x="612660" y="65889"/>
                  </a:cubicBezTo>
                  <a:lnTo>
                    <a:pt x="793221" y="610753"/>
                  </a:lnTo>
                  <a:lnTo>
                    <a:pt x="831913" y="610753"/>
                  </a:lnTo>
                  <a:lnTo>
                    <a:pt x="646279" y="56087"/>
                  </a:lnTo>
                  <a:lnTo>
                    <a:pt x="646279" y="5608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61"/>
            <p:cNvSpPr/>
            <p:nvPr/>
          </p:nvSpPr>
          <p:spPr>
            <a:xfrm>
              <a:off x="10714143" y="2852205"/>
              <a:ext cx="834406" cy="613062"/>
            </a:xfrm>
            <a:custGeom>
              <a:avLst/>
              <a:gdLst/>
              <a:ahLst/>
              <a:cxnLst/>
              <a:rect l="l" t="t" r="r" b="b"/>
              <a:pathLst>
                <a:path w="834406" h="613062" extrusionOk="0">
                  <a:moveTo>
                    <a:pt x="647526" y="56634"/>
                  </a:moveTo>
                  <a:cubicBezTo>
                    <a:pt x="647526" y="56634"/>
                    <a:pt x="648730" y="59901"/>
                    <a:pt x="650921" y="66393"/>
                  </a:cubicBezTo>
                  <a:cubicBezTo>
                    <a:pt x="653114" y="72885"/>
                    <a:pt x="656381" y="82515"/>
                    <a:pt x="660680" y="95111"/>
                  </a:cubicBezTo>
                  <a:lnTo>
                    <a:pt x="697868" y="205511"/>
                  </a:lnTo>
                  <a:lnTo>
                    <a:pt x="834062" y="611042"/>
                  </a:lnTo>
                  <a:lnTo>
                    <a:pt x="834406" y="612160"/>
                  </a:lnTo>
                  <a:lnTo>
                    <a:pt x="793694" y="612160"/>
                  </a:lnTo>
                  <a:lnTo>
                    <a:pt x="793694" y="611558"/>
                  </a:lnTo>
                  <a:cubicBezTo>
                    <a:pt x="748468" y="475277"/>
                    <a:pt x="696449" y="318318"/>
                    <a:pt x="639701" y="147259"/>
                  </a:cubicBezTo>
                  <a:lnTo>
                    <a:pt x="618206" y="82386"/>
                  </a:lnTo>
                  <a:lnTo>
                    <a:pt x="612703" y="66006"/>
                  </a:lnTo>
                  <a:cubicBezTo>
                    <a:pt x="610855" y="60675"/>
                    <a:pt x="607931" y="55817"/>
                    <a:pt x="604105" y="51690"/>
                  </a:cubicBezTo>
                  <a:cubicBezTo>
                    <a:pt x="596108" y="43393"/>
                    <a:pt x="585233" y="38449"/>
                    <a:pt x="573710" y="37890"/>
                  </a:cubicBezTo>
                  <a:lnTo>
                    <a:pt x="430723" y="35655"/>
                  </a:lnTo>
                  <a:cubicBezTo>
                    <a:pt x="382273" y="35053"/>
                    <a:pt x="333092" y="34408"/>
                    <a:pt x="283309" y="35139"/>
                  </a:cubicBezTo>
                  <a:cubicBezTo>
                    <a:pt x="270841" y="35354"/>
                    <a:pt x="258374" y="35612"/>
                    <a:pt x="245863" y="36300"/>
                  </a:cubicBezTo>
                  <a:cubicBezTo>
                    <a:pt x="233440" y="36988"/>
                    <a:pt x="221144" y="39438"/>
                    <a:pt x="209407" y="43651"/>
                  </a:cubicBezTo>
                  <a:cubicBezTo>
                    <a:pt x="185376" y="52120"/>
                    <a:pt x="166160" y="70477"/>
                    <a:pt x="156572" y="94079"/>
                  </a:cubicBezTo>
                  <a:cubicBezTo>
                    <a:pt x="156272" y="94810"/>
                    <a:pt x="156013" y="95584"/>
                    <a:pt x="155798" y="96358"/>
                  </a:cubicBezTo>
                  <a:lnTo>
                    <a:pt x="155798" y="96358"/>
                  </a:lnTo>
                  <a:cubicBezTo>
                    <a:pt x="115473" y="277391"/>
                    <a:pt x="76653" y="451590"/>
                    <a:pt x="40841" y="612246"/>
                  </a:cubicBezTo>
                  <a:lnTo>
                    <a:pt x="40841" y="613063"/>
                  </a:lnTo>
                  <a:lnTo>
                    <a:pt x="39982" y="613063"/>
                  </a:lnTo>
                  <a:lnTo>
                    <a:pt x="1290" y="612547"/>
                  </a:lnTo>
                  <a:lnTo>
                    <a:pt x="0" y="612547"/>
                  </a:lnTo>
                  <a:lnTo>
                    <a:pt x="301" y="611257"/>
                  </a:lnTo>
                  <a:lnTo>
                    <a:pt x="101071" y="170216"/>
                  </a:lnTo>
                  <a:cubicBezTo>
                    <a:pt x="104855" y="153664"/>
                    <a:pt x="108594" y="137328"/>
                    <a:pt x="112292" y="121249"/>
                  </a:cubicBezTo>
                  <a:cubicBezTo>
                    <a:pt x="114140" y="113210"/>
                    <a:pt x="115989" y="105214"/>
                    <a:pt x="117752" y="97303"/>
                  </a:cubicBezTo>
                  <a:cubicBezTo>
                    <a:pt x="118741" y="93348"/>
                    <a:pt x="119342" y="89393"/>
                    <a:pt x="120675" y="85481"/>
                  </a:cubicBezTo>
                  <a:cubicBezTo>
                    <a:pt x="121965" y="81655"/>
                    <a:pt x="123512" y="77915"/>
                    <a:pt x="125275" y="74260"/>
                  </a:cubicBezTo>
                  <a:cubicBezTo>
                    <a:pt x="132196" y="59988"/>
                    <a:pt x="141740" y="47176"/>
                    <a:pt x="153476" y="36515"/>
                  </a:cubicBezTo>
                  <a:cubicBezTo>
                    <a:pt x="164827" y="26240"/>
                    <a:pt x="177939" y="18115"/>
                    <a:pt x="192168" y="12440"/>
                  </a:cubicBezTo>
                  <a:cubicBezTo>
                    <a:pt x="205797" y="7023"/>
                    <a:pt x="220112" y="3541"/>
                    <a:pt x="234686" y="2165"/>
                  </a:cubicBezTo>
                  <a:cubicBezTo>
                    <a:pt x="249002" y="875"/>
                    <a:pt x="262974" y="703"/>
                    <a:pt x="276645" y="359"/>
                  </a:cubicBezTo>
                  <a:cubicBezTo>
                    <a:pt x="304030" y="-113"/>
                    <a:pt x="330169" y="-27"/>
                    <a:pt x="355017" y="102"/>
                  </a:cubicBezTo>
                  <a:cubicBezTo>
                    <a:pt x="404715" y="445"/>
                    <a:pt x="449296" y="1219"/>
                    <a:pt x="488288" y="1907"/>
                  </a:cubicBezTo>
                  <a:lnTo>
                    <a:pt x="542328" y="2810"/>
                  </a:lnTo>
                  <a:lnTo>
                    <a:pt x="566058" y="3197"/>
                  </a:lnTo>
                  <a:cubicBezTo>
                    <a:pt x="573281" y="3068"/>
                    <a:pt x="580460" y="3670"/>
                    <a:pt x="587553" y="4959"/>
                  </a:cubicBezTo>
                  <a:cubicBezTo>
                    <a:pt x="593831" y="6163"/>
                    <a:pt x="599935" y="8098"/>
                    <a:pt x="605781" y="10720"/>
                  </a:cubicBezTo>
                  <a:cubicBezTo>
                    <a:pt x="610898" y="12999"/>
                    <a:pt x="615755" y="15836"/>
                    <a:pt x="620313" y="19103"/>
                  </a:cubicBezTo>
                  <a:cubicBezTo>
                    <a:pt x="629899" y="26068"/>
                    <a:pt x="637810" y="35096"/>
                    <a:pt x="643356" y="45586"/>
                  </a:cubicBezTo>
                  <a:cubicBezTo>
                    <a:pt x="644473" y="47993"/>
                    <a:pt x="645506" y="49885"/>
                    <a:pt x="646150" y="51647"/>
                  </a:cubicBezTo>
                  <a:cubicBezTo>
                    <a:pt x="647397" y="55044"/>
                    <a:pt x="647998" y="56763"/>
                    <a:pt x="647998" y="56763"/>
                  </a:cubicBezTo>
                  <a:lnTo>
                    <a:pt x="645978" y="51733"/>
                  </a:lnTo>
                  <a:cubicBezTo>
                    <a:pt x="645333" y="50057"/>
                    <a:pt x="644259" y="48122"/>
                    <a:pt x="643141" y="45715"/>
                  </a:cubicBezTo>
                  <a:cubicBezTo>
                    <a:pt x="641636" y="43006"/>
                    <a:pt x="640003" y="40384"/>
                    <a:pt x="638239" y="37890"/>
                  </a:cubicBezTo>
                  <a:cubicBezTo>
                    <a:pt x="633253" y="30797"/>
                    <a:pt x="627062" y="24563"/>
                    <a:pt x="620011" y="19533"/>
                  </a:cubicBezTo>
                  <a:cubicBezTo>
                    <a:pt x="615497" y="16309"/>
                    <a:pt x="610640" y="13515"/>
                    <a:pt x="605524" y="11279"/>
                  </a:cubicBezTo>
                  <a:cubicBezTo>
                    <a:pt x="599720" y="8700"/>
                    <a:pt x="593659" y="6808"/>
                    <a:pt x="587425" y="5647"/>
                  </a:cubicBezTo>
                  <a:cubicBezTo>
                    <a:pt x="580417" y="4401"/>
                    <a:pt x="573324" y="3842"/>
                    <a:pt x="566187" y="3971"/>
                  </a:cubicBezTo>
                  <a:lnTo>
                    <a:pt x="542456" y="3670"/>
                  </a:lnTo>
                  <a:lnTo>
                    <a:pt x="488417" y="2896"/>
                  </a:lnTo>
                  <a:cubicBezTo>
                    <a:pt x="449511" y="2337"/>
                    <a:pt x="404929" y="1649"/>
                    <a:pt x="355146" y="1391"/>
                  </a:cubicBezTo>
                  <a:cubicBezTo>
                    <a:pt x="330298" y="1391"/>
                    <a:pt x="304159" y="1391"/>
                    <a:pt x="276818" y="1821"/>
                  </a:cubicBezTo>
                  <a:cubicBezTo>
                    <a:pt x="263146" y="2122"/>
                    <a:pt x="249131" y="2380"/>
                    <a:pt x="234987" y="3627"/>
                  </a:cubicBezTo>
                  <a:cubicBezTo>
                    <a:pt x="220542" y="5045"/>
                    <a:pt x="206398" y="8485"/>
                    <a:pt x="192900" y="13859"/>
                  </a:cubicBezTo>
                  <a:cubicBezTo>
                    <a:pt x="178928" y="19490"/>
                    <a:pt x="166030" y="27573"/>
                    <a:pt x="154852" y="37718"/>
                  </a:cubicBezTo>
                  <a:cubicBezTo>
                    <a:pt x="143288" y="48251"/>
                    <a:pt x="133831" y="60890"/>
                    <a:pt x="127038" y="74948"/>
                  </a:cubicBezTo>
                  <a:cubicBezTo>
                    <a:pt x="125403" y="78560"/>
                    <a:pt x="123942" y="82214"/>
                    <a:pt x="122739" y="85997"/>
                  </a:cubicBezTo>
                  <a:cubicBezTo>
                    <a:pt x="121535" y="89694"/>
                    <a:pt x="120847" y="93778"/>
                    <a:pt x="119902" y="97690"/>
                  </a:cubicBezTo>
                  <a:cubicBezTo>
                    <a:pt x="118095" y="105601"/>
                    <a:pt x="116290" y="113597"/>
                    <a:pt x="114442" y="121636"/>
                  </a:cubicBezTo>
                  <a:cubicBezTo>
                    <a:pt x="110787" y="137715"/>
                    <a:pt x="107089" y="154051"/>
                    <a:pt x="103307" y="170645"/>
                  </a:cubicBezTo>
                  <a:cubicBezTo>
                    <a:pt x="73213" y="303358"/>
                    <a:pt x="39251" y="451804"/>
                    <a:pt x="2795" y="611773"/>
                  </a:cubicBezTo>
                  <a:lnTo>
                    <a:pt x="1805" y="610440"/>
                  </a:lnTo>
                  <a:lnTo>
                    <a:pt x="40497" y="610956"/>
                  </a:lnTo>
                  <a:lnTo>
                    <a:pt x="39465" y="611730"/>
                  </a:lnTo>
                  <a:cubicBezTo>
                    <a:pt x="75191" y="451117"/>
                    <a:pt x="113968" y="276918"/>
                    <a:pt x="154251" y="95842"/>
                  </a:cubicBezTo>
                  <a:lnTo>
                    <a:pt x="154251" y="95842"/>
                  </a:lnTo>
                  <a:cubicBezTo>
                    <a:pt x="154508" y="95068"/>
                    <a:pt x="154766" y="94251"/>
                    <a:pt x="155068" y="93477"/>
                  </a:cubicBezTo>
                  <a:cubicBezTo>
                    <a:pt x="164568" y="69359"/>
                    <a:pt x="183871" y="50401"/>
                    <a:pt x="208160" y="41373"/>
                  </a:cubicBezTo>
                  <a:cubicBezTo>
                    <a:pt x="220155" y="37116"/>
                    <a:pt x="232666" y="34580"/>
                    <a:pt x="245348" y="33892"/>
                  </a:cubicBezTo>
                  <a:cubicBezTo>
                    <a:pt x="257858" y="33204"/>
                    <a:pt x="270369" y="32946"/>
                    <a:pt x="282836" y="32731"/>
                  </a:cubicBezTo>
                  <a:cubicBezTo>
                    <a:pt x="332662" y="32044"/>
                    <a:pt x="381714" y="32731"/>
                    <a:pt x="430337" y="33290"/>
                  </a:cubicBezTo>
                  <a:lnTo>
                    <a:pt x="573410" y="35569"/>
                  </a:lnTo>
                  <a:cubicBezTo>
                    <a:pt x="585490" y="36171"/>
                    <a:pt x="596840" y="41330"/>
                    <a:pt x="605223" y="50057"/>
                  </a:cubicBezTo>
                  <a:cubicBezTo>
                    <a:pt x="609350" y="54356"/>
                    <a:pt x="612488" y="59472"/>
                    <a:pt x="614508" y="65103"/>
                  </a:cubicBezTo>
                  <a:cubicBezTo>
                    <a:pt x="616358" y="70606"/>
                    <a:pt x="618206" y="76066"/>
                    <a:pt x="620011" y="81526"/>
                  </a:cubicBezTo>
                  <a:cubicBezTo>
                    <a:pt x="627235" y="103365"/>
                    <a:pt x="634414" y="124989"/>
                    <a:pt x="641507" y="146399"/>
                  </a:cubicBezTo>
                  <a:lnTo>
                    <a:pt x="795155" y="611042"/>
                  </a:lnTo>
                  <a:lnTo>
                    <a:pt x="794339" y="610440"/>
                  </a:lnTo>
                  <a:lnTo>
                    <a:pt x="833030" y="610440"/>
                  </a:lnTo>
                  <a:lnTo>
                    <a:pt x="832257" y="611515"/>
                  </a:lnTo>
                  <a:cubicBezTo>
                    <a:pt x="775122" y="440455"/>
                    <a:pt x="728821" y="301724"/>
                    <a:pt x="696750" y="205769"/>
                  </a:cubicBezTo>
                  <a:cubicBezTo>
                    <a:pt x="680801" y="157791"/>
                    <a:pt x="668419" y="120518"/>
                    <a:pt x="659993" y="95240"/>
                  </a:cubicBezTo>
                  <a:lnTo>
                    <a:pt x="650492" y="66436"/>
                  </a:lnTo>
                  <a:cubicBezTo>
                    <a:pt x="648558" y="59988"/>
                    <a:pt x="647526" y="56634"/>
                    <a:pt x="647526" y="5663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8" name="Google Shape;908;p61"/>
          <p:cNvSpPr/>
          <p:nvPr/>
        </p:nvSpPr>
        <p:spPr>
          <a:xfrm>
            <a:off x="1214124" y="3064250"/>
            <a:ext cx="1626300" cy="50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9" name="Google Shape;909;p61"/>
          <p:cNvSpPr/>
          <p:nvPr/>
        </p:nvSpPr>
        <p:spPr>
          <a:xfrm>
            <a:off x="6414074" y="1630850"/>
            <a:ext cx="1626300" cy="502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0" name="Google Shape;910;p61"/>
          <p:cNvSpPr/>
          <p:nvPr/>
        </p:nvSpPr>
        <p:spPr>
          <a:xfrm>
            <a:off x="1214124" y="1630850"/>
            <a:ext cx="1626300" cy="50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1" name="Google Shape;911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Features</a:t>
            </a:r>
            <a:endParaRPr lang="en-US" altLang="en-GB"/>
          </a:p>
        </p:txBody>
      </p:sp>
      <p:sp>
        <p:nvSpPr>
          <p:cNvPr id="912" name="Google Shape;912;p61"/>
          <p:cNvSpPr txBox="1"/>
          <p:nvPr/>
        </p:nvSpPr>
        <p:spPr>
          <a:xfrm>
            <a:off x="1214120" y="1764030"/>
            <a:ext cx="1537970" cy="18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52E47"/>
                </a:solidFill>
                <a:latin typeface="Sora"/>
                <a:ea typeface="Sora"/>
                <a:cs typeface="Sora"/>
                <a:sym typeface="Sora"/>
              </a:rPr>
              <a:t>Appointment</a:t>
            </a:r>
            <a:endParaRPr lang="en-GB" b="1">
              <a:solidFill>
                <a:srgbClr val="252E4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13" name="Google Shape;913;p61"/>
          <p:cNvSpPr txBox="1"/>
          <p:nvPr/>
        </p:nvSpPr>
        <p:spPr>
          <a:xfrm>
            <a:off x="546250" y="2145075"/>
            <a:ext cx="2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Appoitment booking</a:t>
            </a:r>
            <a:endParaRPr lang="en-US" altLang="en-GB"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14" name="Google Shape;914;p61"/>
          <p:cNvSpPr txBox="1"/>
          <p:nvPr/>
        </p:nvSpPr>
        <p:spPr>
          <a:xfrm>
            <a:off x="6588825" y="1618250"/>
            <a:ext cx="1276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rgbClr val="252E47"/>
                </a:solidFill>
                <a:latin typeface="Sora"/>
                <a:ea typeface="Sora"/>
                <a:cs typeface="Sora"/>
                <a:sym typeface="Sora"/>
              </a:rPr>
              <a:t>Doctor</a:t>
            </a:r>
            <a:endParaRPr lang="en-US" altLang="en-GB" b="1">
              <a:solidFill>
                <a:srgbClr val="252E4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15" name="Google Shape;915;p61"/>
          <p:cNvSpPr txBox="1"/>
          <p:nvPr/>
        </p:nvSpPr>
        <p:spPr>
          <a:xfrm>
            <a:off x="6519650" y="2145075"/>
            <a:ext cx="2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Avialable Doctors List</a:t>
            </a:r>
            <a:endParaRPr lang="en-US" altLang="en-GB"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16" name="Google Shape;916;p61"/>
          <p:cNvSpPr txBox="1"/>
          <p:nvPr/>
        </p:nvSpPr>
        <p:spPr>
          <a:xfrm>
            <a:off x="1388875" y="3051650"/>
            <a:ext cx="1276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52E47"/>
                </a:solidFill>
                <a:latin typeface="Sora"/>
                <a:ea typeface="Sora"/>
                <a:cs typeface="Sora"/>
                <a:sym typeface="Sora"/>
              </a:rPr>
              <a:t>Department</a:t>
            </a:r>
            <a:endParaRPr lang="en-GB" b="1">
              <a:solidFill>
                <a:srgbClr val="252E4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17" name="Google Shape;917;p61"/>
          <p:cNvSpPr txBox="1"/>
          <p:nvPr/>
        </p:nvSpPr>
        <p:spPr>
          <a:xfrm>
            <a:off x="546250" y="3578475"/>
            <a:ext cx="2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Department list</a:t>
            </a:r>
            <a:endParaRPr lang="en-US" altLang="en-GB"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18" name="Google Shape;918;p61"/>
          <p:cNvSpPr txBox="1"/>
          <p:nvPr/>
        </p:nvSpPr>
        <p:spPr>
          <a:xfrm>
            <a:off x="6519650" y="3578475"/>
            <a:ext cx="2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Login for admin</a:t>
            </a:r>
            <a:endParaRPr lang="en-US" altLang="en-GB"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919" name="Google Shape;919;p61"/>
          <p:cNvCxnSpPr>
            <a:stCxn id="920" idx="2"/>
            <a:endCxn id="910" idx="3"/>
          </p:cNvCxnSpPr>
          <p:nvPr/>
        </p:nvCxnSpPr>
        <p:spPr>
          <a:xfrm rot="10800000">
            <a:off x="2840424" y="1882100"/>
            <a:ext cx="377700" cy="163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1" name="Google Shape;921;p61"/>
          <p:cNvCxnSpPr>
            <a:endCxn id="908" idx="3"/>
          </p:cNvCxnSpPr>
          <p:nvPr/>
        </p:nvCxnSpPr>
        <p:spPr>
          <a:xfrm flipH="1">
            <a:off x="2840424" y="2874200"/>
            <a:ext cx="1276800" cy="441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2" name="Google Shape;922;p61"/>
          <p:cNvCxnSpPr>
            <a:stCxn id="923" idx="6"/>
            <a:endCxn id="909" idx="1"/>
          </p:cNvCxnSpPr>
          <p:nvPr/>
        </p:nvCxnSpPr>
        <p:spPr>
          <a:xfrm>
            <a:off x="5326400" y="1790300"/>
            <a:ext cx="1087800" cy="91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4" name="Google Shape;924;p61"/>
          <p:cNvSpPr/>
          <p:nvPr/>
        </p:nvSpPr>
        <p:spPr>
          <a:xfrm>
            <a:off x="4638575" y="3060350"/>
            <a:ext cx="510300" cy="510300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5" name="Google Shape;925;p61"/>
          <p:cNvSpPr/>
          <p:nvPr/>
        </p:nvSpPr>
        <p:spPr>
          <a:xfrm>
            <a:off x="4117025" y="2541350"/>
            <a:ext cx="510300" cy="510300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6" name="Google Shape;926;p61"/>
          <p:cNvSpPr/>
          <p:nvPr/>
        </p:nvSpPr>
        <p:spPr>
          <a:xfrm>
            <a:off x="3218125" y="1801325"/>
            <a:ext cx="510300" cy="510300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3" name="Google Shape;923;p61"/>
          <p:cNvSpPr/>
          <p:nvPr/>
        </p:nvSpPr>
        <p:spPr>
          <a:xfrm>
            <a:off x="4816100" y="1535150"/>
            <a:ext cx="510300" cy="510300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27" name="Google Shape;927;p61"/>
          <p:cNvCxnSpPr>
            <a:stCxn id="924" idx="6"/>
            <a:endCxn id="928" idx="1"/>
          </p:cNvCxnSpPr>
          <p:nvPr/>
        </p:nvCxnSpPr>
        <p:spPr>
          <a:xfrm>
            <a:off x="5148875" y="3315500"/>
            <a:ext cx="1265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8" name="Google Shape;928;p61"/>
          <p:cNvSpPr/>
          <p:nvPr/>
        </p:nvSpPr>
        <p:spPr>
          <a:xfrm>
            <a:off x="6414074" y="3064250"/>
            <a:ext cx="1626300" cy="502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9" name="Google Shape;929;p61"/>
          <p:cNvSpPr txBox="1"/>
          <p:nvPr/>
        </p:nvSpPr>
        <p:spPr>
          <a:xfrm>
            <a:off x="6588825" y="3051650"/>
            <a:ext cx="1276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52E47"/>
                </a:solidFill>
                <a:latin typeface="Sora"/>
                <a:ea typeface="Sora"/>
                <a:cs typeface="Sora"/>
                <a:sym typeface="Sora"/>
              </a:rPr>
              <a:t>Admin login</a:t>
            </a:r>
            <a:endParaRPr lang="en-US" b="1">
              <a:solidFill>
                <a:srgbClr val="252E47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2"/>
          <p:cNvSpPr/>
          <p:nvPr/>
        </p:nvSpPr>
        <p:spPr>
          <a:xfrm>
            <a:off x="4746825" y="2949288"/>
            <a:ext cx="1017000" cy="1048200"/>
          </a:xfrm>
          <a:prstGeom prst="roundRect">
            <a:avLst>
              <a:gd name="adj" fmla="val 3338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5" name="Google Shape;935;p62"/>
          <p:cNvSpPr/>
          <p:nvPr/>
        </p:nvSpPr>
        <p:spPr>
          <a:xfrm>
            <a:off x="4746825" y="1577688"/>
            <a:ext cx="1017000" cy="1048200"/>
          </a:xfrm>
          <a:prstGeom prst="roundRect">
            <a:avLst>
              <a:gd name="adj" fmla="val 3338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6" name="Google Shape;936;p62"/>
          <p:cNvSpPr/>
          <p:nvPr/>
        </p:nvSpPr>
        <p:spPr>
          <a:xfrm>
            <a:off x="1165425" y="2949288"/>
            <a:ext cx="1017000" cy="1048200"/>
          </a:xfrm>
          <a:prstGeom prst="roundRect">
            <a:avLst>
              <a:gd name="adj" fmla="val 3338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7" name="Google Shape;937;p62"/>
          <p:cNvSpPr/>
          <p:nvPr/>
        </p:nvSpPr>
        <p:spPr>
          <a:xfrm>
            <a:off x="1165425" y="1577688"/>
            <a:ext cx="1017000" cy="1048200"/>
          </a:xfrm>
          <a:prstGeom prst="roundRect">
            <a:avLst>
              <a:gd name="adj" fmla="val 3338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8" name="Google Shape;938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Requirements</a:t>
            </a:r>
            <a:endParaRPr lang="en-GB"/>
          </a:p>
        </p:txBody>
      </p:sp>
      <p:sp>
        <p:nvSpPr>
          <p:cNvPr id="939" name="Google Shape;939;p62"/>
          <p:cNvSpPr txBox="1"/>
          <p:nvPr>
            <p:ph type="title" idx="2"/>
          </p:nvPr>
        </p:nvSpPr>
        <p:spPr>
          <a:xfrm>
            <a:off x="2334825" y="1533138"/>
            <a:ext cx="187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Front-end</a:t>
            </a:r>
            <a:endParaRPr lang="en-US" altLang="en-GB"/>
          </a:p>
        </p:txBody>
      </p:sp>
      <p:sp>
        <p:nvSpPr>
          <p:cNvPr id="940" name="Google Shape;940;p62"/>
          <p:cNvSpPr txBox="1"/>
          <p:nvPr>
            <p:ph type="subTitle" idx="1"/>
          </p:nvPr>
        </p:nvSpPr>
        <p:spPr>
          <a:xfrm>
            <a:off x="2334825" y="2026850"/>
            <a:ext cx="20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Angular</a:t>
            </a:r>
            <a:endParaRPr lang="en-US" altLang="en-GB"/>
          </a:p>
        </p:txBody>
      </p:sp>
      <p:sp>
        <p:nvSpPr>
          <p:cNvPr id="941" name="Google Shape;941;p62"/>
          <p:cNvSpPr txBox="1"/>
          <p:nvPr>
            <p:ph type="title" idx="3"/>
          </p:nvPr>
        </p:nvSpPr>
        <p:spPr>
          <a:xfrm>
            <a:off x="5900425" y="1533138"/>
            <a:ext cx="187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Back-end</a:t>
            </a:r>
            <a:endParaRPr lang="en-US"/>
          </a:p>
        </p:txBody>
      </p:sp>
      <p:sp>
        <p:nvSpPr>
          <p:cNvPr id="942" name="Google Shape;942;p62"/>
          <p:cNvSpPr txBox="1"/>
          <p:nvPr>
            <p:ph type="subTitle" idx="4"/>
          </p:nvPr>
        </p:nvSpPr>
        <p:spPr>
          <a:xfrm>
            <a:off x="5900475" y="2026850"/>
            <a:ext cx="20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MySQL</a:t>
            </a:r>
            <a:endParaRPr lang="en-US" altLang="en-GB"/>
          </a:p>
        </p:txBody>
      </p:sp>
      <p:sp>
        <p:nvSpPr>
          <p:cNvPr id="943" name="Google Shape;943;p62"/>
          <p:cNvSpPr txBox="1"/>
          <p:nvPr>
            <p:ph type="title" idx="5"/>
          </p:nvPr>
        </p:nvSpPr>
        <p:spPr>
          <a:xfrm>
            <a:off x="2334825" y="2966538"/>
            <a:ext cx="187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</a:t>
            </a:r>
            <a:endParaRPr lang="en-US"/>
          </a:p>
        </p:txBody>
      </p:sp>
      <p:sp>
        <p:nvSpPr>
          <p:cNvPr id="944" name="Google Shape;944;p62"/>
          <p:cNvSpPr txBox="1"/>
          <p:nvPr>
            <p:ph type="subTitle" idx="6"/>
          </p:nvPr>
        </p:nvSpPr>
        <p:spPr>
          <a:xfrm>
            <a:off x="2334825" y="3460250"/>
            <a:ext cx="20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Bootstrap,Html,Css,Js</a:t>
            </a:r>
            <a:endParaRPr lang="en-US" altLang="en-GB"/>
          </a:p>
        </p:txBody>
      </p:sp>
      <p:sp>
        <p:nvSpPr>
          <p:cNvPr id="945" name="Google Shape;945;p62"/>
          <p:cNvSpPr txBox="1"/>
          <p:nvPr>
            <p:ph type="title" idx="7"/>
          </p:nvPr>
        </p:nvSpPr>
        <p:spPr>
          <a:xfrm>
            <a:off x="5900425" y="2966538"/>
            <a:ext cx="187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API’s</a:t>
            </a:r>
            <a:endParaRPr lang="en-US" altLang="en-GB"/>
          </a:p>
        </p:txBody>
      </p:sp>
      <p:sp>
        <p:nvSpPr>
          <p:cNvPr id="946" name="Google Shape;946;p62"/>
          <p:cNvSpPr txBox="1"/>
          <p:nvPr>
            <p:ph type="subTitle" idx="8"/>
          </p:nvPr>
        </p:nvSpPr>
        <p:spPr>
          <a:xfrm>
            <a:off x="5900475" y="3460250"/>
            <a:ext cx="20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Restful</a:t>
            </a:r>
            <a:endParaRPr lang="en-US"/>
          </a:p>
        </p:txBody>
      </p:sp>
      <p:grpSp>
        <p:nvGrpSpPr>
          <p:cNvPr id="947" name="Google Shape;947;p62"/>
          <p:cNvGrpSpPr/>
          <p:nvPr/>
        </p:nvGrpSpPr>
        <p:grpSpPr>
          <a:xfrm>
            <a:off x="5140844" y="1926302"/>
            <a:ext cx="228968" cy="350987"/>
            <a:chOff x="-23930925" y="3149300"/>
            <a:chExt cx="192200" cy="294625"/>
          </a:xfrm>
        </p:grpSpPr>
        <p:sp>
          <p:nvSpPr>
            <p:cNvPr id="948" name="Google Shape;948;p62"/>
            <p:cNvSpPr/>
            <p:nvPr/>
          </p:nvSpPr>
          <p:spPr>
            <a:xfrm>
              <a:off x="-23930125" y="3149300"/>
              <a:ext cx="191400" cy="35475"/>
            </a:xfrm>
            <a:custGeom>
              <a:avLst/>
              <a:gdLst/>
              <a:ahLst/>
              <a:cxnLst/>
              <a:rect l="l" t="t" r="r" b="b"/>
              <a:pathLst>
                <a:path w="7656" h="1419" extrusionOk="0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62"/>
            <p:cNvSpPr/>
            <p:nvPr/>
          </p:nvSpPr>
          <p:spPr>
            <a:xfrm>
              <a:off x="-23878925" y="323752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62"/>
            <p:cNvSpPr/>
            <p:nvPr/>
          </p:nvSpPr>
          <p:spPr>
            <a:xfrm>
              <a:off x="-23930925" y="3375350"/>
              <a:ext cx="190625" cy="68575"/>
            </a:xfrm>
            <a:custGeom>
              <a:avLst/>
              <a:gdLst/>
              <a:ahLst/>
              <a:cxnLst/>
              <a:rect l="l" t="t" r="r" b="b"/>
              <a:pathLst>
                <a:path w="7625" h="2743" extrusionOk="0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62"/>
            <p:cNvSpPr/>
            <p:nvPr/>
          </p:nvSpPr>
          <p:spPr>
            <a:xfrm>
              <a:off x="-23930925" y="3202075"/>
              <a:ext cx="190625" cy="155975"/>
            </a:xfrm>
            <a:custGeom>
              <a:avLst/>
              <a:gdLst/>
              <a:ahLst/>
              <a:cxnLst/>
              <a:rect l="l" t="t" r="r" b="b"/>
              <a:pathLst>
                <a:path w="7625" h="6239" extrusionOk="0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2" name="Google Shape;952;p62"/>
          <p:cNvGrpSpPr/>
          <p:nvPr/>
        </p:nvGrpSpPr>
        <p:grpSpPr>
          <a:xfrm>
            <a:off x="1496577" y="1925407"/>
            <a:ext cx="354710" cy="352803"/>
            <a:chOff x="-27351575" y="3175300"/>
            <a:chExt cx="297750" cy="296150"/>
          </a:xfrm>
        </p:grpSpPr>
        <p:sp>
          <p:nvSpPr>
            <p:cNvPr id="953" name="Google Shape;953;p62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62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62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62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7" name="Google Shape;957;p62"/>
          <p:cNvGrpSpPr/>
          <p:nvPr/>
        </p:nvGrpSpPr>
        <p:grpSpPr>
          <a:xfrm>
            <a:off x="5079388" y="3291235"/>
            <a:ext cx="351880" cy="352803"/>
            <a:chOff x="-23615075" y="3148525"/>
            <a:chExt cx="295375" cy="296150"/>
          </a:xfrm>
        </p:grpSpPr>
        <p:sp>
          <p:nvSpPr>
            <p:cNvPr id="958" name="Google Shape;958;p62"/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62"/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62"/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62"/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2" name="Google Shape;962;p62"/>
          <p:cNvGrpSpPr/>
          <p:nvPr/>
        </p:nvGrpSpPr>
        <p:grpSpPr>
          <a:xfrm>
            <a:off x="1497530" y="3323118"/>
            <a:ext cx="352803" cy="289039"/>
            <a:chOff x="-26981375" y="3951875"/>
            <a:chExt cx="296150" cy="242625"/>
          </a:xfrm>
        </p:grpSpPr>
        <p:sp>
          <p:nvSpPr>
            <p:cNvPr id="963" name="Google Shape;963;p62"/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62"/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62"/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9" name="Google Shape;1089;p69"/>
          <p:cNvCxnSpPr/>
          <p:nvPr/>
        </p:nvCxnSpPr>
        <p:spPr>
          <a:xfrm>
            <a:off x="2641125" y="1797731"/>
            <a:ext cx="4583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69"/>
          <p:cNvSpPr/>
          <p:nvPr/>
        </p:nvSpPr>
        <p:spPr>
          <a:xfrm>
            <a:off x="1563289" y="1537220"/>
            <a:ext cx="1820700" cy="50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1" name="Google Shape;1091;p69"/>
          <p:cNvSpPr/>
          <p:nvPr/>
        </p:nvSpPr>
        <p:spPr>
          <a:xfrm>
            <a:off x="3695413" y="1537220"/>
            <a:ext cx="1820700" cy="50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2" name="Google Shape;1092;p69"/>
          <p:cNvSpPr/>
          <p:nvPr/>
        </p:nvSpPr>
        <p:spPr>
          <a:xfrm>
            <a:off x="5878438" y="1537220"/>
            <a:ext cx="1820700" cy="50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3" name="Google Shape;1093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</a:t>
            </a:r>
            <a:endParaRPr lang="en-US"/>
          </a:p>
        </p:txBody>
      </p:sp>
      <p:sp>
        <p:nvSpPr>
          <p:cNvPr id="1094" name="Google Shape;1094;p69"/>
          <p:cNvSpPr txBox="1"/>
          <p:nvPr/>
        </p:nvSpPr>
        <p:spPr>
          <a:xfrm>
            <a:off x="1642300" y="3188850"/>
            <a:ext cx="16908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Front-end</a:t>
            </a:r>
            <a:endParaRPr lang="en-US" altLang="en-GB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095" name="Google Shape;1095;p69"/>
          <p:cNvSpPr txBox="1"/>
          <p:nvPr/>
        </p:nvSpPr>
        <p:spPr>
          <a:xfrm>
            <a:off x="1642300" y="1544025"/>
            <a:ext cx="16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Naveen Ch</a:t>
            </a:r>
            <a:endParaRPr lang="en-US" sz="2000"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6" name="Google Shape;1096;p69"/>
          <p:cNvSpPr txBox="1"/>
          <p:nvPr/>
        </p:nvSpPr>
        <p:spPr>
          <a:xfrm>
            <a:off x="3764700" y="3188850"/>
            <a:ext cx="16908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Back-end</a:t>
            </a:r>
            <a:endParaRPr lang="en-US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097" name="Google Shape;1097;p69"/>
          <p:cNvSpPr txBox="1"/>
          <p:nvPr/>
        </p:nvSpPr>
        <p:spPr>
          <a:xfrm>
            <a:off x="3764700" y="1544025"/>
            <a:ext cx="16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Kaiwalya G</a:t>
            </a:r>
            <a:endParaRPr lang="en-US" altLang="en-GB" sz="2000"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8" name="Google Shape;1098;p69"/>
          <p:cNvSpPr txBox="1"/>
          <p:nvPr/>
        </p:nvSpPr>
        <p:spPr>
          <a:xfrm>
            <a:off x="5986375" y="3188850"/>
            <a:ext cx="16908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API’s</a:t>
            </a:r>
            <a:endParaRPr lang="en-US" altLang="en-GB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099" name="Google Shape;1099;p69"/>
          <p:cNvSpPr txBox="1"/>
          <p:nvPr/>
        </p:nvSpPr>
        <p:spPr>
          <a:xfrm>
            <a:off x="5986375" y="1544025"/>
            <a:ext cx="16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Sai B</a:t>
            </a:r>
            <a:endParaRPr lang="en-US" sz="2000"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100" name="Google Shape;1100;p69"/>
          <p:cNvGrpSpPr/>
          <p:nvPr/>
        </p:nvGrpSpPr>
        <p:grpSpPr>
          <a:xfrm>
            <a:off x="6575485" y="2401546"/>
            <a:ext cx="512581" cy="502490"/>
            <a:chOff x="-22863675" y="3131775"/>
            <a:chExt cx="299300" cy="293425"/>
          </a:xfrm>
        </p:grpSpPr>
        <p:sp>
          <p:nvSpPr>
            <p:cNvPr id="1101" name="Google Shape;1101;p69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69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69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4" name="Google Shape;1104;p69"/>
          <p:cNvGrpSpPr/>
          <p:nvPr/>
        </p:nvGrpSpPr>
        <p:grpSpPr>
          <a:xfrm>
            <a:off x="2232735" y="2488921"/>
            <a:ext cx="509927" cy="327772"/>
            <a:chOff x="-27721750" y="3598250"/>
            <a:chExt cx="297750" cy="191400"/>
          </a:xfrm>
        </p:grpSpPr>
        <p:sp>
          <p:nvSpPr>
            <p:cNvPr id="1105" name="Google Shape;1105;p69"/>
            <p:cNvSpPr/>
            <p:nvPr/>
          </p:nvSpPr>
          <p:spPr>
            <a:xfrm>
              <a:off x="-27616200" y="36518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69"/>
            <p:cNvSpPr/>
            <p:nvPr/>
          </p:nvSpPr>
          <p:spPr>
            <a:xfrm>
              <a:off x="-27721750" y="3598250"/>
              <a:ext cx="297750" cy="191400"/>
            </a:xfrm>
            <a:custGeom>
              <a:avLst/>
              <a:gdLst/>
              <a:ahLst/>
              <a:cxnLst/>
              <a:rect l="l" t="t" r="r" b="b"/>
              <a:pathLst>
                <a:path w="11910" h="7656" extrusionOk="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07" name="Google Shape;1107;p69"/>
          <p:cNvSpPr/>
          <p:nvPr/>
        </p:nvSpPr>
        <p:spPr>
          <a:xfrm>
            <a:off x="4340303" y="2405340"/>
            <a:ext cx="539597" cy="495127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08" name="Google Shape;1108;p69"/>
          <p:cNvGrpSpPr/>
          <p:nvPr/>
        </p:nvGrpSpPr>
        <p:grpSpPr>
          <a:xfrm rot="10800000" flipH="1">
            <a:off x="2573722" y="4047302"/>
            <a:ext cx="3996560" cy="564600"/>
            <a:chOff x="1524913" y="922950"/>
            <a:chExt cx="6094175" cy="564600"/>
          </a:xfrm>
        </p:grpSpPr>
        <p:cxnSp>
          <p:nvCxnSpPr>
            <p:cNvPr id="1109" name="Google Shape;1109;p69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69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Conclusion</a:t>
            </a:r>
            <a:endParaRPr lang="en-US" altLang="en-GB"/>
          </a:p>
        </p:txBody>
      </p:sp>
      <p:sp>
        <p:nvSpPr>
          <p:cNvPr id="1275" name="Google Shape;1275;p76"/>
          <p:cNvSpPr txBox="1"/>
          <p:nvPr>
            <p:ph type="body" idx="4294967295"/>
          </p:nvPr>
        </p:nvSpPr>
        <p:spPr>
          <a:xfrm>
            <a:off x="552450" y="1194435"/>
            <a:ext cx="7998460" cy="722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. </a:t>
            </a:r>
            <a:r>
              <a:rPr lang="en-GB"/>
              <a:t>Efficient Appointment Management: The system streamlines appointment scheduling, cancellation, and management, reducing errors and improving patient experience.</a:t>
            </a:r>
            <a:endParaRPr lang="en-GB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Centralized Healthcare Information: The system provides a centralized platform for managing department, doctor, and patient information, enhancing productivity and decision-making.</a:t>
            </a:r>
            <a:endParaRPr lang="en-GB"/>
          </a:p>
        </p:txBody>
      </p:sp>
      <p:grpSp>
        <p:nvGrpSpPr>
          <p:cNvPr id="1276" name="Google Shape;1276;p76"/>
          <p:cNvGrpSpPr/>
          <p:nvPr/>
        </p:nvGrpSpPr>
        <p:grpSpPr>
          <a:xfrm>
            <a:off x="4798997" y="2408940"/>
            <a:ext cx="2040005" cy="2213864"/>
            <a:chOff x="5199246" y="3287999"/>
            <a:chExt cx="728131" cy="790186"/>
          </a:xfrm>
        </p:grpSpPr>
        <p:sp>
          <p:nvSpPr>
            <p:cNvPr id="1277" name="Google Shape;1277;p76"/>
            <p:cNvSpPr/>
            <p:nvPr/>
          </p:nvSpPr>
          <p:spPr>
            <a:xfrm>
              <a:off x="5353077" y="3366819"/>
              <a:ext cx="214265" cy="220960"/>
            </a:xfrm>
            <a:custGeom>
              <a:avLst/>
              <a:gdLst/>
              <a:ahLst/>
              <a:cxnLst/>
              <a:rect l="l" t="t" r="r" b="b"/>
              <a:pathLst>
                <a:path w="214265" h="220960" extrusionOk="0">
                  <a:moveTo>
                    <a:pt x="150124" y="0"/>
                  </a:moveTo>
                  <a:cubicBezTo>
                    <a:pt x="166804" y="19045"/>
                    <a:pt x="173124" y="45011"/>
                    <a:pt x="167062" y="69559"/>
                  </a:cubicBezTo>
                  <a:cubicBezTo>
                    <a:pt x="164096" y="81252"/>
                    <a:pt x="158464" y="94192"/>
                    <a:pt x="164568" y="104596"/>
                  </a:cubicBezTo>
                  <a:cubicBezTo>
                    <a:pt x="170673" y="115000"/>
                    <a:pt x="185634" y="117494"/>
                    <a:pt x="191352" y="127768"/>
                  </a:cubicBezTo>
                  <a:cubicBezTo>
                    <a:pt x="198015" y="140106"/>
                    <a:pt x="187999" y="154981"/>
                    <a:pt x="188686" y="169039"/>
                  </a:cubicBezTo>
                  <a:cubicBezTo>
                    <a:pt x="189804" y="182667"/>
                    <a:pt x="200638" y="193458"/>
                    <a:pt x="214266" y="194533"/>
                  </a:cubicBezTo>
                  <a:cubicBezTo>
                    <a:pt x="196854" y="204249"/>
                    <a:pt x="177122" y="209021"/>
                    <a:pt x="157174" y="208247"/>
                  </a:cubicBezTo>
                  <a:lnTo>
                    <a:pt x="145695" y="186751"/>
                  </a:lnTo>
                  <a:cubicBezTo>
                    <a:pt x="149995" y="194404"/>
                    <a:pt x="146770" y="204765"/>
                    <a:pt x="140107" y="210611"/>
                  </a:cubicBezTo>
                  <a:cubicBezTo>
                    <a:pt x="133056" y="216071"/>
                    <a:pt x="124544" y="219295"/>
                    <a:pt x="115645" y="219897"/>
                  </a:cubicBezTo>
                  <a:cubicBezTo>
                    <a:pt x="72913" y="225228"/>
                    <a:pt x="30137" y="210310"/>
                    <a:pt x="0" y="17952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76"/>
            <p:cNvSpPr/>
            <p:nvPr/>
          </p:nvSpPr>
          <p:spPr>
            <a:xfrm>
              <a:off x="5257056" y="3287999"/>
              <a:ext cx="261799" cy="270914"/>
            </a:xfrm>
            <a:custGeom>
              <a:avLst/>
              <a:gdLst/>
              <a:ahLst/>
              <a:cxnLst/>
              <a:rect l="l" t="t" r="r" b="b"/>
              <a:pathLst>
                <a:path w="261799" h="270914" extrusionOk="0">
                  <a:moveTo>
                    <a:pt x="4967" y="144424"/>
                  </a:moveTo>
                  <a:cubicBezTo>
                    <a:pt x="9524" y="135826"/>
                    <a:pt x="15973" y="128302"/>
                    <a:pt x="19627" y="119317"/>
                  </a:cubicBezTo>
                  <a:cubicBezTo>
                    <a:pt x="27451" y="99971"/>
                    <a:pt x="21648" y="75639"/>
                    <a:pt x="34588" y="59130"/>
                  </a:cubicBezTo>
                  <a:cubicBezTo>
                    <a:pt x="43788" y="47480"/>
                    <a:pt x="59651" y="43783"/>
                    <a:pt x="74397" y="41934"/>
                  </a:cubicBezTo>
                  <a:cubicBezTo>
                    <a:pt x="89143" y="40085"/>
                    <a:pt x="104749" y="39097"/>
                    <a:pt x="116958" y="30670"/>
                  </a:cubicBezTo>
                  <a:cubicBezTo>
                    <a:pt x="125943" y="24480"/>
                    <a:pt x="132091" y="14893"/>
                    <a:pt x="141033" y="8702"/>
                  </a:cubicBezTo>
                  <a:cubicBezTo>
                    <a:pt x="153930" y="-154"/>
                    <a:pt x="170482" y="-1014"/>
                    <a:pt x="185872" y="749"/>
                  </a:cubicBezTo>
                  <a:cubicBezTo>
                    <a:pt x="201822" y="1996"/>
                    <a:pt x="217212" y="7326"/>
                    <a:pt x="230496" y="16268"/>
                  </a:cubicBezTo>
                  <a:cubicBezTo>
                    <a:pt x="243866" y="25468"/>
                    <a:pt x="252078" y="40429"/>
                    <a:pt x="252594" y="56637"/>
                  </a:cubicBezTo>
                  <a:cubicBezTo>
                    <a:pt x="252594" y="64418"/>
                    <a:pt x="250143" y="72156"/>
                    <a:pt x="251261" y="79852"/>
                  </a:cubicBezTo>
                  <a:cubicBezTo>
                    <a:pt x="252465" y="88450"/>
                    <a:pt x="257667" y="95629"/>
                    <a:pt x="260203" y="103797"/>
                  </a:cubicBezTo>
                  <a:cubicBezTo>
                    <a:pt x="265362" y="121682"/>
                    <a:pt x="257710" y="140769"/>
                    <a:pt x="241674" y="150227"/>
                  </a:cubicBezTo>
                  <a:lnTo>
                    <a:pt x="109736" y="270257"/>
                  </a:lnTo>
                  <a:cubicBezTo>
                    <a:pt x="85661" y="274814"/>
                    <a:pt x="32739" y="254867"/>
                    <a:pt x="18208" y="235091"/>
                  </a:cubicBezTo>
                  <a:cubicBezTo>
                    <a:pt x="3678" y="215315"/>
                    <a:pt x="-6554" y="166048"/>
                    <a:pt x="4967" y="1444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76"/>
            <p:cNvSpPr/>
            <p:nvPr/>
          </p:nvSpPr>
          <p:spPr>
            <a:xfrm>
              <a:off x="5315676" y="3346655"/>
              <a:ext cx="183362" cy="332792"/>
            </a:xfrm>
            <a:custGeom>
              <a:avLst/>
              <a:gdLst/>
              <a:ahLst/>
              <a:cxnLst/>
              <a:rect l="l" t="t" r="r" b="b"/>
              <a:pathLst>
                <a:path w="183362" h="332792" extrusionOk="0">
                  <a:moveTo>
                    <a:pt x="183312" y="73515"/>
                  </a:moveTo>
                  <a:cubicBezTo>
                    <a:pt x="184430" y="41229"/>
                    <a:pt x="167019" y="-257"/>
                    <a:pt x="134690" y="1"/>
                  </a:cubicBezTo>
                  <a:lnTo>
                    <a:pt x="32286" y="15521"/>
                  </a:lnTo>
                  <a:cubicBezTo>
                    <a:pt x="22441" y="15521"/>
                    <a:pt x="14316" y="23173"/>
                    <a:pt x="13585" y="32975"/>
                  </a:cubicBezTo>
                  <a:lnTo>
                    <a:pt x="688" y="274970"/>
                  </a:lnTo>
                  <a:lnTo>
                    <a:pt x="0" y="274970"/>
                  </a:lnTo>
                  <a:cubicBezTo>
                    <a:pt x="0" y="274970"/>
                    <a:pt x="15949" y="345216"/>
                    <a:pt x="84047" y="330858"/>
                  </a:cubicBezTo>
                  <a:cubicBezTo>
                    <a:pt x="97546" y="328063"/>
                    <a:pt x="102619" y="333437"/>
                    <a:pt x="106703" y="318949"/>
                  </a:cubicBezTo>
                  <a:lnTo>
                    <a:pt x="106703" y="318949"/>
                  </a:lnTo>
                  <a:cubicBezTo>
                    <a:pt x="109669" y="318304"/>
                    <a:pt x="106703" y="318949"/>
                    <a:pt x="106918" y="317229"/>
                  </a:cubicBezTo>
                  <a:cubicBezTo>
                    <a:pt x="109497" y="299173"/>
                    <a:pt x="113968" y="261943"/>
                    <a:pt x="113968" y="261943"/>
                  </a:cubicBezTo>
                  <a:lnTo>
                    <a:pt x="113968" y="261943"/>
                  </a:lnTo>
                  <a:cubicBezTo>
                    <a:pt x="116118" y="242511"/>
                    <a:pt x="116892" y="234515"/>
                    <a:pt x="116892" y="234730"/>
                  </a:cubicBezTo>
                  <a:cubicBezTo>
                    <a:pt x="116892" y="234945"/>
                    <a:pt x="158550" y="231893"/>
                    <a:pt x="172306" y="179229"/>
                  </a:cubicBezTo>
                  <a:cubicBezTo>
                    <a:pt x="179271" y="153392"/>
                    <a:pt x="182065" y="109413"/>
                    <a:pt x="183312" y="73515"/>
                  </a:cubicBezTo>
                  <a:lnTo>
                    <a:pt x="183312" y="73515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76"/>
            <p:cNvSpPr/>
            <p:nvPr/>
          </p:nvSpPr>
          <p:spPr>
            <a:xfrm>
              <a:off x="5400496" y="3453003"/>
              <a:ext cx="13759" cy="13183"/>
            </a:xfrm>
            <a:custGeom>
              <a:avLst/>
              <a:gdLst/>
              <a:ahLst/>
              <a:cxnLst/>
              <a:rect l="l" t="t" r="r" b="b"/>
              <a:pathLst>
                <a:path w="13759" h="13183" extrusionOk="0">
                  <a:moveTo>
                    <a:pt x="13758" y="6890"/>
                  </a:moveTo>
                  <a:cubicBezTo>
                    <a:pt x="13457" y="10631"/>
                    <a:pt x="10232" y="13425"/>
                    <a:pt x="6492" y="13167"/>
                  </a:cubicBezTo>
                  <a:cubicBezTo>
                    <a:pt x="2881" y="13124"/>
                    <a:pt x="-43" y="10158"/>
                    <a:pt x="0" y="6503"/>
                  </a:cubicBezTo>
                  <a:lnTo>
                    <a:pt x="0" y="6289"/>
                  </a:lnTo>
                  <a:cubicBezTo>
                    <a:pt x="345" y="2548"/>
                    <a:pt x="3569" y="-203"/>
                    <a:pt x="7309" y="12"/>
                  </a:cubicBezTo>
                  <a:cubicBezTo>
                    <a:pt x="10920" y="98"/>
                    <a:pt x="13843" y="3064"/>
                    <a:pt x="13758" y="6718"/>
                  </a:cubicBezTo>
                  <a:lnTo>
                    <a:pt x="13758" y="689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76"/>
            <p:cNvSpPr/>
            <p:nvPr/>
          </p:nvSpPr>
          <p:spPr>
            <a:xfrm>
              <a:off x="5470656" y="3457095"/>
              <a:ext cx="13758" cy="13090"/>
            </a:xfrm>
            <a:custGeom>
              <a:avLst/>
              <a:gdLst/>
              <a:ahLst/>
              <a:cxnLst/>
              <a:rect l="l" t="t" r="r" b="b"/>
              <a:pathLst>
                <a:path w="13758" h="13090" extrusionOk="0">
                  <a:moveTo>
                    <a:pt x="13759" y="6797"/>
                  </a:moveTo>
                  <a:cubicBezTo>
                    <a:pt x="13458" y="10537"/>
                    <a:pt x="10191" y="13331"/>
                    <a:pt x="6450" y="13073"/>
                  </a:cubicBezTo>
                  <a:cubicBezTo>
                    <a:pt x="2839" y="12988"/>
                    <a:pt x="-84" y="10021"/>
                    <a:pt x="2" y="6367"/>
                  </a:cubicBezTo>
                  <a:lnTo>
                    <a:pt x="2" y="6195"/>
                  </a:lnTo>
                  <a:cubicBezTo>
                    <a:pt x="346" y="2584"/>
                    <a:pt x="3484" y="-125"/>
                    <a:pt x="7095" y="4"/>
                  </a:cubicBezTo>
                  <a:cubicBezTo>
                    <a:pt x="10750" y="4"/>
                    <a:pt x="13716" y="2928"/>
                    <a:pt x="13759" y="6582"/>
                  </a:cubicBezTo>
                  <a:lnTo>
                    <a:pt x="13759" y="6797"/>
                  </a:lnTo>
                  <a:lnTo>
                    <a:pt x="13759" y="679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76"/>
            <p:cNvSpPr/>
            <p:nvPr/>
          </p:nvSpPr>
          <p:spPr>
            <a:xfrm>
              <a:off x="5460174" y="3433441"/>
              <a:ext cx="30025" cy="9931"/>
            </a:xfrm>
            <a:custGeom>
              <a:avLst/>
              <a:gdLst/>
              <a:ahLst/>
              <a:cxnLst/>
              <a:rect l="l" t="t" r="r" b="b"/>
              <a:pathLst>
                <a:path w="30025" h="9931" extrusionOk="0">
                  <a:moveTo>
                    <a:pt x="29829" y="9772"/>
                  </a:moveTo>
                  <a:cubicBezTo>
                    <a:pt x="28883" y="10890"/>
                    <a:pt x="23294" y="5774"/>
                    <a:pt x="15212" y="5473"/>
                  </a:cubicBezTo>
                  <a:cubicBezTo>
                    <a:pt x="7130" y="5172"/>
                    <a:pt x="1111" y="9772"/>
                    <a:pt x="251" y="8569"/>
                  </a:cubicBezTo>
                  <a:cubicBezTo>
                    <a:pt x="-609" y="7365"/>
                    <a:pt x="810" y="5989"/>
                    <a:pt x="3432" y="3883"/>
                  </a:cubicBezTo>
                  <a:cubicBezTo>
                    <a:pt x="10483" y="-1620"/>
                    <a:pt x="20457" y="-1233"/>
                    <a:pt x="27077" y="4785"/>
                  </a:cubicBezTo>
                  <a:cubicBezTo>
                    <a:pt x="29528" y="7193"/>
                    <a:pt x="30473" y="9257"/>
                    <a:pt x="29829" y="9772"/>
                  </a:cubicBezTo>
                  <a:lnTo>
                    <a:pt x="29829" y="97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76"/>
            <p:cNvSpPr/>
            <p:nvPr/>
          </p:nvSpPr>
          <p:spPr>
            <a:xfrm>
              <a:off x="5383963" y="3427399"/>
              <a:ext cx="31537" cy="11459"/>
            </a:xfrm>
            <a:custGeom>
              <a:avLst/>
              <a:gdLst/>
              <a:ahLst/>
              <a:cxnLst/>
              <a:rect l="l" t="t" r="r" b="b"/>
              <a:pathLst>
                <a:path w="31537" h="11459" extrusionOk="0">
                  <a:moveTo>
                    <a:pt x="31366" y="11343"/>
                  </a:moveTo>
                  <a:cubicBezTo>
                    <a:pt x="30205" y="12332"/>
                    <a:pt x="24788" y="6743"/>
                    <a:pt x="16276" y="5583"/>
                  </a:cubicBezTo>
                  <a:cubicBezTo>
                    <a:pt x="7764" y="4422"/>
                    <a:pt x="842" y="8205"/>
                    <a:pt x="68" y="6958"/>
                  </a:cubicBezTo>
                  <a:cubicBezTo>
                    <a:pt x="-318" y="6399"/>
                    <a:pt x="928" y="4508"/>
                    <a:pt x="3938" y="2659"/>
                  </a:cubicBezTo>
                  <a:cubicBezTo>
                    <a:pt x="7936" y="424"/>
                    <a:pt x="12579" y="-436"/>
                    <a:pt x="17093" y="209"/>
                  </a:cubicBezTo>
                  <a:cubicBezTo>
                    <a:pt x="21607" y="810"/>
                    <a:pt x="25777" y="2917"/>
                    <a:pt x="28915" y="6184"/>
                  </a:cubicBezTo>
                  <a:cubicBezTo>
                    <a:pt x="31280" y="8764"/>
                    <a:pt x="31882" y="10913"/>
                    <a:pt x="31366" y="113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76"/>
            <p:cNvSpPr/>
            <p:nvPr/>
          </p:nvSpPr>
          <p:spPr>
            <a:xfrm>
              <a:off x="5436007" y="3431950"/>
              <a:ext cx="19341" cy="63034"/>
            </a:xfrm>
            <a:custGeom>
              <a:avLst/>
              <a:gdLst/>
              <a:ahLst/>
              <a:cxnLst/>
              <a:rect l="l" t="t" r="r" b="b"/>
              <a:pathLst>
                <a:path w="19341" h="63034" extrusionOk="0">
                  <a:moveTo>
                    <a:pt x="0" y="61778"/>
                  </a:moveTo>
                  <a:cubicBezTo>
                    <a:pt x="3998" y="60918"/>
                    <a:pt x="8125" y="60574"/>
                    <a:pt x="12209" y="60746"/>
                  </a:cubicBezTo>
                  <a:cubicBezTo>
                    <a:pt x="14144" y="60746"/>
                    <a:pt x="15949" y="60746"/>
                    <a:pt x="16508" y="59284"/>
                  </a:cubicBezTo>
                  <a:cubicBezTo>
                    <a:pt x="16853" y="57349"/>
                    <a:pt x="16637" y="55372"/>
                    <a:pt x="15821" y="53566"/>
                  </a:cubicBezTo>
                  <a:lnTo>
                    <a:pt x="11522" y="38692"/>
                  </a:lnTo>
                  <a:cubicBezTo>
                    <a:pt x="5761" y="17454"/>
                    <a:pt x="1806" y="0"/>
                    <a:pt x="2622" y="0"/>
                  </a:cubicBezTo>
                  <a:cubicBezTo>
                    <a:pt x="3439" y="0"/>
                    <a:pt x="8856" y="16809"/>
                    <a:pt x="14617" y="38004"/>
                  </a:cubicBezTo>
                  <a:cubicBezTo>
                    <a:pt x="15992" y="43206"/>
                    <a:pt x="17282" y="48192"/>
                    <a:pt x="18529" y="52964"/>
                  </a:cubicBezTo>
                  <a:cubicBezTo>
                    <a:pt x="19518" y="55372"/>
                    <a:pt x="19604" y="58037"/>
                    <a:pt x="18787" y="60488"/>
                  </a:cubicBezTo>
                  <a:cubicBezTo>
                    <a:pt x="18099" y="61778"/>
                    <a:pt x="16853" y="62680"/>
                    <a:pt x="15434" y="62938"/>
                  </a:cubicBezTo>
                  <a:cubicBezTo>
                    <a:pt x="14359" y="63067"/>
                    <a:pt x="13241" y="63067"/>
                    <a:pt x="12167" y="62938"/>
                  </a:cubicBezTo>
                  <a:cubicBezTo>
                    <a:pt x="8082" y="63024"/>
                    <a:pt x="3998" y="62637"/>
                    <a:pt x="0" y="61778"/>
                  </a:cubicBezTo>
                  <a:lnTo>
                    <a:pt x="0" y="617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76"/>
            <p:cNvSpPr/>
            <p:nvPr/>
          </p:nvSpPr>
          <p:spPr>
            <a:xfrm>
              <a:off x="5362750" y="3555634"/>
              <a:ext cx="69859" cy="38691"/>
            </a:xfrm>
            <a:custGeom>
              <a:avLst/>
              <a:gdLst/>
              <a:ahLst/>
              <a:cxnLst/>
              <a:rect l="l" t="t" r="r" b="b"/>
              <a:pathLst>
                <a:path w="69859" h="38691" extrusionOk="0">
                  <a:moveTo>
                    <a:pt x="69860" y="26138"/>
                  </a:moveTo>
                  <a:cubicBezTo>
                    <a:pt x="44624" y="24032"/>
                    <a:pt x="20421" y="15004"/>
                    <a:pt x="0" y="0"/>
                  </a:cubicBezTo>
                  <a:cubicBezTo>
                    <a:pt x="0" y="0"/>
                    <a:pt x="13800" y="38477"/>
                    <a:pt x="67882" y="38692"/>
                  </a:cubicBezTo>
                  <a:lnTo>
                    <a:pt x="69860" y="2613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76"/>
            <p:cNvSpPr/>
            <p:nvPr/>
          </p:nvSpPr>
          <p:spPr>
            <a:xfrm>
              <a:off x="5408723" y="3505074"/>
              <a:ext cx="23045" cy="15908"/>
            </a:xfrm>
            <a:custGeom>
              <a:avLst/>
              <a:gdLst/>
              <a:ahLst/>
              <a:cxnLst/>
              <a:rect l="l" t="t" r="r" b="b"/>
              <a:pathLst>
                <a:path w="23045" h="15908" extrusionOk="0">
                  <a:moveTo>
                    <a:pt x="22426" y="6107"/>
                  </a:moveTo>
                  <a:cubicBezTo>
                    <a:pt x="19933" y="2238"/>
                    <a:pt x="15591" y="-84"/>
                    <a:pt x="10990" y="2"/>
                  </a:cubicBezTo>
                  <a:cubicBezTo>
                    <a:pt x="7681" y="-40"/>
                    <a:pt x="4456" y="1292"/>
                    <a:pt x="2135" y="3657"/>
                  </a:cubicBezTo>
                  <a:cubicBezTo>
                    <a:pt x="-58" y="5978"/>
                    <a:pt x="-617" y="9374"/>
                    <a:pt x="716" y="12255"/>
                  </a:cubicBezTo>
                  <a:cubicBezTo>
                    <a:pt x="2909" y="15178"/>
                    <a:pt x="6606" y="16511"/>
                    <a:pt x="10174" y="15651"/>
                  </a:cubicBezTo>
                  <a:cubicBezTo>
                    <a:pt x="13785" y="14748"/>
                    <a:pt x="17138" y="13115"/>
                    <a:pt x="20147" y="10922"/>
                  </a:cubicBezTo>
                  <a:cubicBezTo>
                    <a:pt x="21051" y="10406"/>
                    <a:pt x="21824" y="9718"/>
                    <a:pt x="22469" y="8944"/>
                  </a:cubicBezTo>
                  <a:cubicBezTo>
                    <a:pt x="23114" y="8171"/>
                    <a:pt x="23243" y="7053"/>
                    <a:pt x="22727" y="6193"/>
                  </a:cubicBezTo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76"/>
            <p:cNvSpPr/>
            <p:nvPr/>
          </p:nvSpPr>
          <p:spPr>
            <a:xfrm>
              <a:off x="5412147" y="3496691"/>
              <a:ext cx="23257" cy="23094"/>
            </a:xfrm>
            <a:custGeom>
              <a:avLst/>
              <a:gdLst/>
              <a:ahLst/>
              <a:cxnLst/>
              <a:rect l="l" t="t" r="r" b="b"/>
              <a:pathLst>
                <a:path w="23257" h="23094" extrusionOk="0">
                  <a:moveTo>
                    <a:pt x="1634" y="3"/>
                  </a:moveTo>
                  <a:cubicBezTo>
                    <a:pt x="2837" y="3"/>
                    <a:pt x="2063" y="8085"/>
                    <a:pt x="8383" y="14448"/>
                  </a:cubicBezTo>
                  <a:cubicBezTo>
                    <a:pt x="14702" y="20810"/>
                    <a:pt x="23301" y="20767"/>
                    <a:pt x="23258" y="21885"/>
                  </a:cubicBezTo>
                  <a:cubicBezTo>
                    <a:pt x="23215" y="23003"/>
                    <a:pt x="21194" y="23261"/>
                    <a:pt x="17583" y="23003"/>
                  </a:cubicBezTo>
                  <a:cubicBezTo>
                    <a:pt x="12897" y="22616"/>
                    <a:pt x="8469" y="20552"/>
                    <a:pt x="5116" y="17242"/>
                  </a:cubicBezTo>
                  <a:cubicBezTo>
                    <a:pt x="1891" y="14061"/>
                    <a:pt x="43" y="9718"/>
                    <a:pt x="0" y="5205"/>
                  </a:cubicBezTo>
                  <a:cubicBezTo>
                    <a:pt x="0" y="1808"/>
                    <a:pt x="1117" y="-83"/>
                    <a:pt x="1634" y="3"/>
                  </a:cubicBezTo>
                  <a:lnTo>
                    <a:pt x="1634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76"/>
            <p:cNvSpPr/>
            <p:nvPr/>
          </p:nvSpPr>
          <p:spPr>
            <a:xfrm>
              <a:off x="5384944" y="3406795"/>
              <a:ext cx="34100" cy="8333"/>
            </a:xfrm>
            <a:custGeom>
              <a:avLst/>
              <a:gdLst/>
              <a:ahLst/>
              <a:cxnLst/>
              <a:rect l="l" t="t" r="r" b="b"/>
              <a:pathLst>
                <a:path w="34100" h="8333" extrusionOk="0">
                  <a:moveTo>
                    <a:pt x="34038" y="6970"/>
                  </a:moveTo>
                  <a:cubicBezTo>
                    <a:pt x="33135" y="8904"/>
                    <a:pt x="25827" y="7228"/>
                    <a:pt x="17056" y="7443"/>
                  </a:cubicBezTo>
                  <a:cubicBezTo>
                    <a:pt x="8287" y="7658"/>
                    <a:pt x="1064" y="9334"/>
                    <a:pt x="75" y="7443"/>
                  </a:cubicBezTo>
                  <a:cubicBezTo>
                    <a:pt x="-354" y="6540"/>
                    <a:pt x="1064" y="4777"/>
                    <a:pt x="4074" y="3144"/>
                  </a:cubicBezTo>
                  <a:cubicBezTo>
                    <a:pt x="8072" y="1080"/>
                    <a:pt x="12500" y="5"/>
                    <a:pt x="16971" y="5"/>
                  </a:cubicBezTo>
                  <a:cubicBezTo>
                    <a:pt x="21442" y="-81"/>
                    <a:pt x="25870" y="865"/>
                    <a:pt x="29868" y="2800"/>
                  </a:cubicBezTo>
                  <a:cubicBezTo>
                    <a:pt x="33006" y="4304"/>
                    <a:pt x="34425" y="6067"/>
                    <a:pt x="34038" y="6970"/>
                  </a:cubicBezTo>
                  <a:lnTo>
                    <a:pt x="34038" y="697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76"/>
            <p:cNvSpPr/>
            <p:nvPr/>
          </p:nvSpPr>
          <p:spPr>
            <a:xfrm>
              <a:off x="5458025" y="3411133"/>
              <a:ext cx="28911" cy="9706"/>
            </a:xfrm>
            <a:custGeom>
              <a:avLst/>
              <a:gdLst/>
              <a:ahLst/>
              <a:cxnLst/>
              <a:rect l="l" t="t" r="r" b="b"/>
              <a:pathLst>
                <a:path w="28911" h="9706" extrusionOk="0">
                  <a:moveTo>
                    <a:pt x="28625" y="9209"/>
                  </a:moveTo>
                  <a:cubicBezTo>
                    <a:pt x="26992" y="10714"/>
                    <a:pt x="21317" y="8392"/>
                    <a:pt x="14352" y="7661"/>
                  </a:cubicBezTo>
                  <a:cubicBezTo>
                    <a:pt x="7388" y="6930"/>
                    <a:pt x="1455" y="7661"/>
                    <a:pt x="122" y="5641"/>
                  </a:cubicBezTo>
                  <a:cubicBezTo>
                    <a:pt x="-394" y="4695"/>
                    <a:pt x="724" y="3147"/>
                    <a:pt x="3433" y="1772"/>
                  </a:cubicBezTo>
                  <a:cubicBezTo>
                    <a:pt x="11085" y="-1367"/>
                    <a:pt x="19812" y="-292"/>
                    <a:pt x="26433" y="4652"/>
                  </a:cubicBezTo>
                  <a:cubicBezTo>
                    <a:pt x="28711" y="6629"/>
                    <a:pt x="29356" y="8435"/>
                    <a:pt x="28625" y="9209"/>
                  </a:cubicBezTo>
                  <a:lnTo>
                    <a:pt x="28625" y="920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76"/>
            <p:cNvSpPr/>
            <p:nvPr/>
          </p:nvSpPr>
          <p:spPr>
            <a:xfrm>
              <a:off x="5300070" y="3346010"/>
              <a:ext cx="167655" cy="185065"/>
            </a:xfrm>
            <a:custGeom>
              <a:avLst/>
              <a:gdLst/>
              <a:ahLst/>
              <a:cxnLst/>
              <a:rect l="l" t="t" r="r" b="b"/>
              <a:pathLst>
                <a:path w="167655" h="185065" extrusionOk="0">
                  <a:moveTo>
                    <a:pt x="25192" y="20035"/>
                  </a:moveTo>
                  <a:cubicBezTo>
                    <a:pt x="31383" y="13371"/>
                    <a:pt x="40798" y="11049"/>
                    <a:pt x="49741" y="9287"/>
                  </a:cubicBezTo>
                  <a:cubicBezTo>
                    <a:pt x="88260" y="1721"/>
                    <a:pt x="127510" y="-1246"/>
                    <a:pt x="166718" y="474"/>
                  </a:cubicBezTo>
                  <a:cubicBezTo>
                    <a:pt x="170114" y="9072"/>
                    <a:pt x="163794" y="19089"/>
                    <a:pt x="155627" y="23560"/>
                  </a:cubicBezTo>
                  <a:cubicBezTo>
                    <a:pt x="147458" y="28031"/>
                    <a:pt x="137785" y="28633"/>
                    <a:pt x="128585" y="30352"/>
                  </a:cubicBezTo>
                  <a:cubicBezTo>
                    <a:pt x="119385" y="32072"/>
                    <a:pt x="109712" y="35468"/>
                    <a:pt x="104682" y="43250"/>
                  </a:cubicBezTo>
                  <a:cubicBezTo>
                    <a:pt x="99653" y="51031"/>
                    <a:pt x="100641" y="62853"/>
                    <a:pt x="95697" y="71451"/>
                  </a:cubicBezTo>
                  <a:cubicBezTo>
                    <a:pt x="87099" y="86283"/>
                    <a:pt x="64228" y="87530"/>
                    <a:pt x="55845" y="102362"/>
                  </a:cubicBezTo>
                  <a:cubicBezTo>
                    <a:pt x="49482" y="113625"/>
                    <a:pt x="54211" y="127597"/>
                    <a:pt x="53738" y="140537"/>
                  </a:cubicBezTo>
                  <a:cubicBezTo>
                    <a:pt x="52793" y="166031"/>
                    <a:pt x="31340" y="185979"/>
                    <a:pt x="5847" y="185033"/>
                  </a:cubicBezTo>
                  <a:cubicBezTo>
                    <a:pt x="3869" y="184947"/>
                    <a:pt x="1935" y="184775"/>
                    <a:pt x="0" y="184431"/>
                  </a:cubicBezTo>
                  <a:cubicBezTo>
                    <a:pt x="5374" y="138560"/>
                    <a:pt x="10748" y="92732"/>
                    <a:pt x="16078" y="46861"/>
                  </a:cubicBezTo>
                  <a:cubicBezTo>
                    <a:pt x="17196" y="37317"/>
                    <a:pt x="18615" y="27042"/>
                    <a:pt x="25192" y="20035"/>
                  </a:cubicBezTo>
                  <a:lnTo>
                    <a:pt x="25192" y="2003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76"/>
            <p:cNvSpPr/>
            <p:nvPr/>
          </p:nvSpPr>
          <p:spPr>
            <a:xfrm>
              <a:off x="5200113" y="3354072"/>
              <a:ext cx="156705" cy="224562"/>
            </a:xfrm>
            <a:custGeom>
              <a:avLst/>
              <a:gdLst/>
              <a:ahLst/>
              <a:cxnLst/>
              <a:rect l="l" t="t" r="r" b="b"/>
              <a:pathLst>
                <a:path w="156705" h="224562" extrusionOk="0">
                  <a:moveTo>
                    <a:pt x="13503" y="110594"/>
                  </a:moveTo>
                  <a:cubicBezTo>
                    <a:pt x="21801" y="105435"/>
                    <a:pt x="31774" y="101437"/>
                    <a:pt x="36245" y="92753"/>
                  </a:cubicBezTo>
                  <a:cubicBezTo>
                    <a:pt x="42737" y="80070"/>
                    <a:pt x="34783" y="62444"/>
                    <a:pt x="43855" y="51482"/>
                  </a:cubicBezTo>
                  <a:cubicBezTo>
                    <a:pt x="52109" y="41465"/>
                    <a:pt x="70638" y="45291"/>
                    <a:pt x="78505" y="34973"/>
                  </a:cubicBezTo>
                  <a:cubicBezTo>
                    <a:pt x="84653" y="26891"/>
                    <a:pt x="80741" y="18121"/>
                    <a:pt x="83879" y="10640"/>
                  </a:cubicBezTo>
                  <a:cubicBezTo>
                    <a:pt x="87017" y="3160"/>
                    <a:pt x="99226" y="-1741"/>
                    <a:pt x="107008" y="581"/>
                  </a:cubicBezTo>
                  <a:lnTo>
                    <a:pt x="153223" y="101351"/>
                  </a:lnTo>
                  <a:cubicBezTo>
                    <a:pt x="153696" y="132519"/>
                    <a:pt x="161176" y="133293"/>
                    <a:pt x="152578" y="150360"/>
                  </a:cubicBezTo>
                  <a:cubicBezTo>
                    <a:pt x="148236" y="159517"/>
                    <a:pt x="144668" y="169018"/>
                    <a:pt x="141916" y="178777"/>
                  </a:cubicBezTo>
                  <a:cubicBezTo>
                    <a:pt x="138735" y="188751"/>
                    <a:pt x="149397" y="217039"/>
                    <a:pt x="156705" y="224562"/>
                  </a:cubicBezTo>
                  <a:cubicBezTo>
                    <a:pt x="119131" y="220951"/>
                    <a:pt x="68101" y="194082"/>
                    <a:pt x="39298" y="169663"/>
                  </a:cubicBezTo>
                  <a:lnTo>
                    <a:pt x="8817" y="143869"/>
                  </a:lnTo>
                  <a:cubicBezTo>
                    <a:pt x="5421" y="141461"/>
                    <a:pt x="2669" y="138194"/>
                    <a:pt x="864" y="134454"/>
                  </a:cubicBezTo>
                  <a:cubicBezTo>
                    <a:pt x="-2661" y="125297"/>
                    <a:pt x="5206" y="115925"/>
                    <a:pt x="13503" y="1105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76"/>
            <p:cNvSpPr/>
            <p:nvPr/>
          </p:nvSpPr>
          <p:spPr>
            <a:xfrm>
              <a:off x="5240098" y="3306780"/>
              <a:ext cx="231504" cy="210428"/>
            </a:xfrm>
            <a:custGeom>
              <a:avLst/>
              <a:gdLst/>
              <a:ahLst/>
              <a:cxnLst/>
              <a:rect l="l" t="t" r="r" b="b"/>
              <a:pathLst>
                <a:path w="231504" h="210428" extrusionOk="0">
                  <a:moveTo>
                    <a:pt x="0" y="207669"/>
                  </a:moveTo>
                  <a:cubicBezTo>
                    <a:pt x="1203" y="208314"/>
                    <a:pt x="2493" y="208787"/>
                    <a:pt x="3826" y="209131"/>
                  </a:cubicBezTo>
                  <a:cubicBezTo>
                    <a:pt x="7609" y="210205"/>
                    <a:pt x="11564" y="210635"/>
                    <a:pt x="15520" y="210335"/>
                  </a:cubicBezTo>
                  <a:cubicBezTo>
                    <a:pt x="21796" y="209948"/>
                    <a:pt x="27858" y="207927"/>
                    <a:pt x="33146" y="204488"/>
                  </a:cubicBezTo>
                  <a:cubicBezTo>
                    <a:pt x="40153" y="199802"/>
                    <a:pt x="45226" y="192794"/>
                    <a:pt x="47547" y="184669"/>
                  </a:cubicBezTo>
                  <a:cubicBezTo>
                    <a:pt x="48923" y="179983"/>
                    <a:pt x="49353" y="175125"/>
                    <a:pt x="48837" y="170267"/>
                  </a:cubicBezTo>
                  <a:cubicBezTo>
                    <a:pt x="48106" y="165108"/>
                    <a:pt x="46645" y="160035"/>
                    <a:pt x="44538" y="155263"/>
                  </a:cubicBezTo>
                  <a:cubicBezTo>
                    <a:pt x="42260" y="150319"/>
                    <a:pt x="40712" y="145074"/>
                    <a:pt x="39981" y="139701"/>
                  </a:cubicBezTo>
                  <a:cubicBezTo>
                    <a:pt x="39164" y="134112"/>
                    <a:pt x="40884" y="128480"/>
                    <a:pt x="44710" y="124353"/>
                  </a:cubicBezTo>
                  <a:cubicBezTo>
                    <a:pt x="49009" y="120441"/>
                    <a:pt x="55329" y="120441"/>
                    <a:pt x="61562" y="119108"/>
                  </a:cubicBezTo>
                  <a:cubicBezTo>
                    <a:pt x="64916" y="118592"/>
                    <a:pt x="68011" y="117088"/>
                    <a:pt x="70505" y="114809"/>
                  </a:cubicBezTo>
                  <a:cubicBezTo>
                    <a:pt x="72826" y="112230"/>
                    <a:pt x="74331" y="108962"/>
                    <a:pt x="74804" y="105523"/>
                  </a:cubicBezTo>
                  <a:cubicBezTo>
                    <a:pt x="75921" y="98731"/>
                    <a:pt x="74116" y="92024"/>
                    <a:pt x="73987" y="85489"/>
                  </a:cubicBezTo>
                  <a:cubicBezTo>
                    <a:pt x="73772" y="82222"/>
                    <a:pt x="74331" y="78998"/>
                    <a:pt x="75577" y="75989"/>
                  </a:cubicBezTo>
                  <a:cubicBezTo>
                    <a:pt x="76953" y="73065"/>
                    <a:pt x="79318" y="70744"/>
                    <a:pt x="82241" y="69411"/>
                  </a:cubicBezTo>
                  <a:cubicBezTo>
                    <a:pt x="88518" y="67132"/>
                    <a:pt x="95310" y="66531"/>
                    <a:pt x="101888" y="67691"/>
                  </a:cubicBezTo>
                  <a:cubicBezTo>
                    <a:pt x="108680" y="68637"/>
                    <a:pt x="115559" y="67863"/>
                    <a:pt x="121965" y="65456"/>
                  </a:cubicBezTo>
                  <a:cubicBezTo>
                    <a:pt x="128155" y="63005"/>
                    <a:pt x="133529" y="58878"/>
                    <a:pt x="137570" y="53590"/>
                  </a:cubicBezTo>
                  <a:cubicBezTo>
                    <a:pt x="141052" y="48389"/>
                    <a:pt x="143718" y="42671"/>
                    <a:pt x="145480" y="36652"/>
                  </a:cubicBezTo>
                  <a:cubicBezTo>
                    <a:pt x="146985" y="31063"/>
                    <a:pt x="149048" y="25647"/>
                    <a:pt x="151671" y="20445"/>
                  </a:cubicBezTo>
                  <a:cubicBezTo>
                    <a:pt x="154465" y="15845"/>
                    <a:pt x="158248" y="11847"/>
                    <a:pt x="162720" y="8837"/>
                  </a:cubicBezTo>
                  <a:cubicBezTo>
                    <a:pt x="177938" y="-1481"/>
                    <a:pt x="198058" y="-793"/>
                    <a:pt x="212503" y="10557"/>
                  </a:cubicBezTo>
                  <a:cubicBezTo>
                    <a:pt x="217404" y="14254"/>
                    <a:pt x="221574" y="18768"/>
                    <a:pt x="224884" y="23927"/>
                  </a:cubicBezTo>
                  <a:cubicBezTo>
                    <a:pt x="227592" y="28398"/>
                    <a:pt x="229828" y="33170"/>
                    <a:pt x="231505" y="38157"/>
                  </a:cubicBezTo>
                  <a:cubicBezTo>
                    <a:pt x="231462" y="37813"/>
                    <a:pt x="231376" y="37469"/>
                    <a:pt x="231289" y="37125"/>
                  </a:cubicBezTo>
                  <a:cubicBezTo>
                    <a:pt x="231289" y="36437"/>
                    <a:pt x="230946" y="35448"/>
                    <a:pt x="230516" y="34159"/>
                  </a:cubicBezTo>
                  <a:cubicBezTo>
                    <a:pt x="229312" y="30418"/>
                    <a:pt x="227635" y="26850"/>
                    <a:pt x="225615" y="23497"/>
                  </a:cubicBezTo>
                  <a:cubicBezTo>
                    <a:pt x="222391" y="18123"/>
                    <a:pt x="218221" y="13394"/>
                    <a:pt x="213277" y="9568"/>
                  </a:cubicBezTo>
                  <a:cubicBezTo>
                    <a:pt x="206742" y="4366"/>
                    <a:pt x="198832" y="1099"/>
                    <a:pt x="190534" y="196"/>
                  </a:cubicBezTo>
                  <a:cubicBezTo>
                    <a:pt x="180389" y="-750"/>
                    <a:pt x="170200" y="1744"/>
                    <a:pt x="161688" y="7332"/>
                  </a:cubicBezTo>
                  <a:cubicBezTo>
                    <a:pt x="156959" y="10471"/>
                    <a:pt x="153004" y="14641"/>
                    <a:pt x="150038" y="19456"/>
                  </a:cubicBezTo>
                  <a:cubicBezTo>
                    <a:pt x="147200" y="24658"/>
                    <a:pt x="144921" y="30160"/>
                    <a:pt x="143202" y="35835"/>
                  </a:cubicBezTo>
                  <a:cubicBezTo>
                    <a:pt x="141482" y="41639"/>
                    <a:pt x="138903" y="47142"/>
                    <a:pt x="135507" y="52129"/>
                  </a:cubicBezTo>
                  <a:cubicBezTo>
                    <a:pt x="131723" y="57116"/>
                    <a:pt x="126607" y="60942"/>
                    <a:pt x="120804" y="63263"/>
                  </a:cubicBezTo>
                  <a:cubicBezTo>
                    <a:pt x="114699" y="65585"/>
                    <a:pt x="108122" y="66316"/>
                    <a:pt x="101673" y="65370"/>
                  </a:cubicBezTo>
                  <a:cubicBezTo>
                    <a:pt x="94708" y="64123"/>
                    <a:pt x="87529" y="64811"/>
                    <a:pt x="80908" y="67261"/>
                  </a:cubicBezTo>
                  <a:cubicBezTo>
                    <a:pt x="77512" y="68809"/>
                    <a:pt x="74804" y="71517"/>
                    <a:pt x="73213" y="74914"/>
                  </a:cubicBezTo>
                  <a:cubicBezTo>
                    <a:pt x="71837" y="78224"/>
                    <a:pt x="71192" y="81792"/>
                    <a:pt x="71407" y="85360"/>
                  </a:cubicBezTo>
                  <a:cubicBezTo>
                    <a:pt x="71407" y="92282"/>
                    <a:pt x="73342" y="98774"/>
                    <a:pt x="72267" y="105050"/>
                  </a:cubicBezTo>
                  <a:cubicBezTo>
                    <a:pt x="71923" y="108060"/>
                    <a:pt x="70633" y="110897"/>
                    <a:pt x="68613" y="113175"/>
                  </a:cubicBezTo>
                  <a:cubicBezTo>
                    <a:pt x="66463" y="115239"/>
                    <a:pt x="63712" y="116572"/>
                    <a:pt x="60746" y="117045"/>
                  </a:cubicBezTo>
                  <a:cubicBezTo>
                    <a:pt x="57779" y="117732"/>
                    <a:pt x="54684" y="118033"/>
                    <a:pt x="51589" y="118721"/>
                  </a:cubicBezTo>
                  <a:cubicBezTo>
                    <a:pt x="48408" y="119366"/>
                    <a:pt x="45441" y="120828"/>
                    <a:pt x="42991" y="123020"/>
                  </a:cubicBezTo>
                  <a:cubicBezTo>
                    <a:pt x="38692" y="127620"/>
                    <a:pt x="36714" y="133983"/>
                    <a:pt x="37703" y="140217"/>
                  </a:cubicBezTo>
                  <a:cubicBezTo>
                    <a:pt x="38476" y="145805"/>
                    <a:pt x="40110" y="151222"/>
                    <a:pt x="42518" y="156295"/>
                  </a:cubicBezTo>
                  <a:cubicBezTo>
                    <a:pt x="44581" y="160938"/>
                    <a:pt x="46000" y="165796"/>
                    <a:pt x="46817" y="170783"/>
                  </a:cubicBezTo>
                  <a:cubicBezTo>
                    <a:pt x="47376" y="175426"/>
                    <a:pt x="47032" y="180112"/>
                    <a:pt x="45742" y="184583"/>
                  </a:cubicBezTo>
                  <a:cubicBezTo>
                    <a:pt x="43593" y="192407"/>
                    <a:pt x="38778" y="199200"/>
                    <a:pt x="32114" y="203800"/>
                  </a:cubicBezTo>
                  <a:cubicBezTo>
                    <a:pt x="26998" y="207282"/>
                    <a:pt x="21066" y="209346"/>
                    <a:pt x="14918" y="209818"/>
                  </a:cubicBezTo>
                  <a:cubicBezTo>
                    <a:pt x="9845" y="210034"/>
                    <a:pt x="4772" y="209303"/>
                    <a:pt x="0" y="207669"/>
                  </a:cubicBezTo>
                  <a:lnTo>
                    <a:pt x="0" y="20766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76"/>
            <p:cNvSpPr/>
            <p:nvPr/>
          </p:nvSpPr>
          <p:spPr>
            <a:xfrm>
              <a:off x="5199246" y="3299882"/>
              <a:ext cx="192522" cy="163817"/>
            </a:xfrm>
            <a:custGeom>
              <a:avLst/>
              <a:gdLst/>
              <a:ahLst/>
              <a:cxnLst/>
              <a:rect l="l" t="t" r="r" b="b"/>
              <a:pathLst>
                <a:path w="192522" h="163817" extrusionOk="0">
                  <a:moveTo>
                    <a:pt x="2633" y="141998"/>
                  </a:moveTo>
                  <a:cubicBezTo>
                    <a:pt x="1859" y="142815"/>
                    <a:pt x="1257" y="143761"/>
                    <a:pt x="871" y="144793"/>
                  </a:cubicBezTo>
                  <a:cubicBezTo>
                    <a:pt x="-290" y="147845"/>
                    <a:pt x="-290" y="151198"/>
                    <a:pt x="871" y="154251"/>
                  </a:cubicBezTo>
                  <a:cubicBezTo>
                    <a:pt x="1645" y="156486"/>
                    <a:pt x="2977" y="158507"/>
                    <a:pt x="4740" y="160097"/>
                  </a:cubicBezTo>
                  <a:cubicBezTo>
                    <a:pt x="6889" y="161946"/>
                    <a:pt x="9512" y="163150"/>
                    <a:pt x="12306" y="163579"/>
                  </a:cubicBezTo>
                  <a:cubicBezTo>
                    <a:pt x="19228" y="164697"/>
                    <a:pt x="26192" y="161817"/>
                    <a:pt x="30362" y="156142"/>
                  </a:cubicBezTo>
                  <a:cubicBezTo>
                    <a:pt x="32727" y="152961"/>
                    <a:pt x="34317" y="149221"/>
                    <a:pt x="34962" y="145308"/>
                  </a:cubicBezTo>
                  <a:cubicBezTo>
                    <a:pt x="35650" y="141009"/>
                    <a:pt x="35478" y="136624"/>
                    <a:pt x="34532" y="132411"/>
                  </a:cubicBezTo>
                  <a:cubicBezTo>
                    <a:pt x="32985" y="123813"/>
                    <a:pt x="29030" y="115215"/>
                    <a:pt x="30577" y="105714"/>
                  </a:cubicBezTo>
                  <a:cubicBezTo>
                    <a:pt x="31050" y="100985"/>
                    <a:pt x="33415" y="96643"/>
                    <a:pt x="37112" y="93720"/>
                  </a:cubicBezTo>
                  <a:cubicBezTo>
                    <a:pt x="41454" y="91269"/>
                    <a:pt x="46527" y="90624"/>
                    <a:pt x="51342" y="91914"/>
                  </a:cubicBezTo>
                  <a:cubicBezTo>
                    <a:pt x="56672" y="93247"/>
                    <a:pt x="62218" y="93634"/>
                    <a:pt x="67678" y="93075"/>
                  </a:cubicBezTo>
                  <a:cubicBezTo>
                    <a:pt x="70601" y="92430"/>
                    <a:pt x="73224" y="90968"/>
                    <a:pt x="75245" y="88776"/>
                  </a:cubicBezTo>
                  <a:cubicBezTo>
                    <a:pt x="77222" y="86540"/>
                    <a:pt x="78684" y="83918"/>
                    <a:pt x="79544" y="81080"/>
                  </a:cubicBezTo>
                  <a:cubicBezTo>
                    <a:pt x="80747" y="75578"/>
                    <a:pt x="81263" y="69989"/>
                    <a:pt x="81091" y="64357"/>
                  </a:cubicBezTo>
                  <a:cubicBezTo>
                    <a:pt x="81177" y="59112"/>
                    <a:pt x="82381" y="53953"/>
                    <a:pt x="84616" y="49224"/>
                  </a:cubicBezTo>
                  <a:cubicBezTo>
                    <a:pt x="88958" y="40239"/>
                    <a:pt x="96525" y="33232"/>
                    <a:pt x="105854" y="29621"/>
                  </a:cubicBezTo>
                  <a:cubicBezTo>
                    <a:pt x="114452" y="26998"/>
                    <a:pt x="123523" y="26525"/>
                    <a:pt x="132336" y="28202"/>
                  </a:cubicBezTo>
                  <a:cubicBezTo>
                    <a:pt x="140290" y="29621"/>
                    <a:pt x="148457" y="29750"/>
                    <a:pt x="156454" y="28632"/>
                  </a:cubicBezTo>
                  <a:cubicBezTo>
                    <a:pt x="168061" y="26353"/>
                    <a:pt x="178551" y="20120"/>
                    <a:pt x="186074" y="11006"/>
                  </a:cubicBezTo>
                  <a:cubicBezTo>
                    <a:pt x="188869" y="7738"/>
                    <a:pt x="191061" y="4041"/>
                    <a:pt x="192523" y="0"/>
                  </a:cubicBezTo>
                  <a:cubicBezTo>
                    <a:pt x="190502" y="3697"/>
                    <a:pt x="188095" y="7222"/>
                    <a:pt x="185387" y="10447"/>
                  </a:cubicBezTo>
                  <a:cubicBezTo>
                    <a:pt x="182162" y="14187"/>
                    <a:pt x="178422" y="17411"/>
                    <a:pt x="174252" y="20077"/>
                  </a:cubicBezTo>
                  <a:cubicBezTo>
                    <a:pt x="168749" y="23559"/>
                    <a:pt x="162602" y="25966"/>
                    <a:pt x="156196" y="27084"/>
                  </a:cubicBezTo>
                  <a:cubicBezTo>
                    <a:pt x="148329" y="28073"/>
                    <a:pt x="140333" y="27858"/>
                    <a:pt x="132551" y="26396"/>
                  </a:cubicBezTo>
                  <a:cubicBezTo>
                    <a:pt x="123394" y="24548"/>
                    <a:pt x="113893" y="24978"/>
                    <a:pt x="104908" y="27643"/>
                  </a:cubicBezTo>
                  <a:cubicBezTo>
                    <a:pt x="95063" y="31383"/>
                    <a:pt x="86981" y="38735"/>
                    <a:pt x="82424" y="48236"/>
                  </a:cubicBezTo>
                  <a:cubicBezTo>
                    <a:pt x="80060" y="53222"/>
                    <a:pt x="78727" y="58639"/>
                    <a:pt x="78641" y="64185"/>
                  </a:cubicBezTo>
                  <a:cubicBezTo>
                    <a:pt x="78813" y="69602"/>
                    <a:pt x="78340" y="75062"/>
                    <a:pt x="77179" y="80350"/>
                  </a:cubicBezTo>
                  <a:cubicBezTo>
                    <a:pt x="76061" y="85509"/>
                    <a:pt x="72149" y="89593"/>
                    <a:pt x="67076" y="90968"/>
                  </a:cubicBezTo>
                  <a:cubicBezTo>
                    <a:pt x="61875" y="91484"/>
                    <a:pt x="56586" y="91097"/>
                    <a:pt x="51514" y="89808"/>
                  </a:cubicBezTo>
                  <a:cubicBezTo>
                    <a:pt x="46183" y="88475"/>
                    <a:pt x="40508" y="89249"/>
                    <a:pt x="35779" y="92043"/>
                  </a:cubicBezTo>
                  <a:cubicBezTo>
                    <a:pt x="31609" y="95310"/>
                    <a:pt x="28944" y="100168"/>
                    <a:pt x="28428" y="105456"/>
                  </a:cubicBezTo>
                  <a:cubicBezTo>
                    <a:pt x="27783" y="110271"/>
                    <a:pt x="28127" y="115172"/>
                    <a:pt x="29416" y="119858"/>
                  </a:cubicBezTo>
                  <a:cubicBezTo>
                    <a:pt x="30448" y="124157"/>
                    <a:pt x="31781" y="128456"/>
                    <a:pt x="32598" y="132755"/>
                  </a:cubicBezTo>
                  <a:cubicBezTo>
                    <a:pt x="33500" y="136710"/>
                    <a:pt x="33716" y="140794"/>
                    <a:pt x="33200" y="144836"/>
                  </a:cubicBezTo>
                  <a:cubicBezTo>
                    <a:pt x="32598" y="148533"/>
                    <a:pt x="31136" y="152015"/>
                    <a:pt x="28901" y="155024"/>
                  </a:cubicBezTo>
                  <a:cubicBezTo>
                    <a:pt x="25117" y="160355"/>
                    <a:pt x="18712" y="163107"/>
                    <a:pt x="12263" y="162204"/>
                  </a:cubicBezTo>
                  <a:cubicBezTo>
                    <a:pt x="9684" y="161860"/>
                    <a:pt x="7233" y="160785"/>
                    <a:pt x="5213" y="159109"/>
                  </a:cubicBezTo>
                  <a:cubicBezTo>
                    <a:pt x="1043" y="155626"/>
                    <a:pt x="-634" y="149995"/>
                    <a:pt x="914" y="144793"/>
                  </a:cubicBezTo>
                  <a:cubicBezTo>
                    <a:pt x="1430" y="143847"/>
                    <a:pt x="1988" y="142901"/>
                    <a:pt x="2633" y="141998"/>
                  </a:cubicBezTo>
                  <a:lnTo>
                    <a:pt x="2633" y="1419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76"/>
            <p:cNvSpPr/>
            <p:nvPr/>
          </p:nvSpPr>
          <p:spPr>
            <a:xfrm>
              <a:off x="5343319" y="3484176"/>
              <a:ext cx="150997" cy="100175"/>
            </a:xfrm>
            <a:custGeom>
              <a:avLst/>
              <a:gdLst/>
              <a:ahLst/>
              <a:cxnLst/>
              <a:rect l="l" t="t" r="r" b="b"/>
              <a:pathLst>
                <a:path w="150997" h="100175" extrusionOk="0">
                  <a:moveTo>
                    <a:pt x="150897" y="33110"/>
                  </a:moveTo>
                  <a:cubicBezTo>
                    <a:pt x="151327" y="31519"/>
                    <a:pt x="150338" y="29843"/>
                    <a:pt x="148705" y="29456"/>
                  </a:cubicBezTo>
                  <a:cubicBezTo>
                    <a:pt x="148532" y="29456"/>
                    <a:pt x="148361" y="29370"/>
                    <a:pt x="148232" y="29370"/>
                  </a:cubicBezTo>
                  <a:cubicBezTo>
                    <a:pt x="140708" y="28811"/>
                    <a:pt x="135335" y="23910"/>
                    <a:pt x="129144" y="16859"/>
                  </a:cubicBezTo>
                  <a:cubicBezTo>
                    <a:pt x="120847" y="7359"/>
                    <a:pt x="117364" y="953"/>
                    <a:pt x="101931" y="93"/>
                  </a:cubicBezTo>
                  <a:cubicBezTo>
                    <a:pt x="93891" y="-380"/>
                    <a:pt x="85852" y="953"/>
                    <a:pt x="78372" y="3919"/>
                  </a:cubicBezTo>
                  <a:cubicBezTo>
                    <a:pt x="58553" y="11658"/>
                    <a:pt x="36628" y="12131"/>
                    <a:pt x="16465" y="5338"/>
                  </a:cubicBezTo>
                  <a:cubicBezTo>
                    <a:pt x="10876" y="17160"/>
                    <a:pt x="4815" y="29327"/>
                    <a:pt x="0" y="42697"/>
                  </a:cubicBezTo>
                  <a:cubicBezTo>
                    <a:pt x="0" y="42697"/>
                    <a:pt x="11177" y="100090"/>
                    <a:pt x="89034" y="100175"/>
                  </a:cubicBezTo>
                  <a:cubicBezTo>
                    <a:pt x="132024" y="100261"/>
                    <a:pt x="147329" y="47813"/>
                    <a:pt x="150897" y="33110"/>
                  </a:cubicBezTo>
                  <a:lnTo>
                    <a:pt x="150897" y="3311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76"/>
            <p:cNvSpPr/>
            <p:nvPr/>
          </p:nvSpPr>
          <p:spPr>
            <a:xfrm>
              <a:off x="5356388" y="3483889"/>
              <a:ext cx="137651" cy="40100"/>
            </a:xfrm>
            <a:custGeom>
              <a:avLst/>
              <a:gdLst/>
              <a:ahLst/>
              <a:cxnLst/>
              <a:rect l="l" t="t" r="r" b="b"/>
              <a:pathLst>
                <a:path w="137651" h="40100" extrusionOk="0">
                  <a:moveTo>
                    <a:pt x="116290" y="16845"/>
                  </a:moveTo>
                  <a:cubicBezTo>
                    <a:pt x="107993" y="7387"/>
                    <a:pt x="104511" y="939"/>
                    <a:pt x="89077" y="79"/>
                  </a:cubicBezTo>
                  <a:cubicBezTo>
                    <a:pt x="81038" y="-351"/>
                    <a:pt x="72998" y="982"/>
                    <a:pt x="65518" y="3905"/>
                  </a:cubicBezTo>
                  <a:cubicBezTo>
                    <a:pt x="45699" y="11686"/>
                    <a:pt x="23774" y="12202"/>
                    <a:pt x="3612" y="5367"/>
                  </a:cubicBezTo>
                  <a:lnTo>
                    <a:pt x="0" y="12804"/>
                  </a:lnTo>
                  <a:lnTo>
                    <a:pt x="0" y="12804"/>
                  </a:lnTo>
                  <a:cubicBezTo>
                    <a:pt x="18314" y="19038"/>
                    <a:pt x="37703" y="22219"/>
                    <a:pt x="55888" y="16200"/>
                  </a:cubicBezTo>
                  <a:cubicBezTo>
                    <a:pt x="64486" y="13320"/>
                    <a:pt x="83316" y="8548"/>
                    <a:pt x="92344" y="10268"/>
                  </a:cubicBezTo>
                  <a:cubicBezTo>
                    <a:pt x="102963" y="12331"/>
                    <a:pt x="105843" y="18866"/>
                    <a:pt x="112937" y="26905"/>
                  </a:cubicBezTo>
                  <a:cubicBezTo>
                    <a:pt x="120030" y="34944"/>
                    <a:pt x="126479" y="40877"/>
                    <a:pt x="135893" y="40017"/>
                  </a:cubicBezTo>
                  <a:lnTo>
                    <a:pt x="136668" y="36879"/>
                  </a:lnTo>
                  <a:lnTo>
                    <a:pt x="137570" y="33440"/>
                  </a:lnTo>
                  <a:cubicBezTo>
                    <a:pt x="137957" y="31763"/>
                    <a:pt x="136926" y="30129"/>
                    <a:pt x="135249" y="29743"/>
                  </a:cubicBezTo>
                  <a:cubicBezTo>
                    <a:pt x="135120" y="29743"/>
                    <a:pt x="134991" y="29700"/>
                    <a:pt x="134862" y="29657"/>
                  </a:cubicBezTo>
                  <a:cubicBezTo>
                    <a:pt x="127640" y="29098"/>
                    <a:pt x="122437" y="23896"/>
                    <a:pt x="116290" y="16845"/>
                  </a:cubicBezTo>
                  <a:lnTo>
                    <a:pt x="116290" y="16845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76"/>
            <p:cNvSpPr/>
            <p:nvPr/>
          </p:nvSpPr>
          <p:spPr>
            <a:xfrm>
              <a:off x="5373025" y="3514339"/>
              <a:ext cx="108594" cy="27662"/>
            </a:xfrm>
            <a:custGeom>
              <a:avLst/>
              <a:gdLst/>
              <a:ahLst/>
              <a:cxnLst/>
              <a:rect l="l" t="t" r="r" b="b"/>
              <a:pathLst>
                <a:path w="108594" h="27662" extrusionOk="0">
                  <a:moveTo>
                    <a:pt x="108594" y="25861"/>
                  </a:moveTo>
                  <a:cubicBezTo>
                    <a:pt x="107219" y="26334"/>
                    <a:pt x="105757" y="26635"/>
                    <a:pt x="104295" y="26721"/>
                  </a:cubicBezTo>
                  <a:cubicBezTo>
                    <a:pt x="100212" y="27237"/>
                    <a:pt x="96127" y="27538"/>
                    <a:pt x="92043" y="27624"/>
                  </a:cubicBezTo>
                  <a:cubicBezTo>
                    <a:pt x="64873" y="28226"/>
                    <a:pt x="38047" y="21820"/>
                    <a:pt x="14058" y="9052"/>
                  </a:cubicBezTo>
                  <a:cubicBezTo>
                    <a:pt x="10447" y="7160"/>
                    <a:pt x="6921" y="5054"/>
                    <a:pt x="3569" y="2732"/>
                  </a:cubicBezTo>
                  <a:cubicBezTo>
                    <a:pt x="2279" y="1958"/>
                    <a:pt x="1075" y="1055"/>
                    <a:pt x="0" y="24"/>
                  </a:cubicBezTo>
                  <a:cubicBezTo>
                    <a:pt x="215" y="-320"/>
                    <a:pt x="5589" y="3119"/>
                    <a:pt x="14789" y="7633"/>
                  </a:cubicBezTo>
                  <a:cubicBezTo>
                    <a:pt x="38864" y="19541"/>
                    <a:pt x="65303" y="25818"/>
                    <a:pt x="92172" y="26033"/>
                  </a:cubicBezTo>
                  <a:cubicBezTo>
                    <a:pt x="102189" y="26119"/>
                    <a:pt x="108551" y="25474"/>
                    <a:pt x="108594" y="25861"/>
                  </a:cubicBezTo>
                  <a:lnTo>
                    <a:pt x="108594" y="258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76"/>
            <p:cNvSpPr/>
            <p:nvPr/>
          </p:nvSpPr>
          <p:spPr>
            <a:xfrm>
              <a:off x="5391684" y="3541189"/>
              <a:ext cx="66506" cy="16221"/>
            </a:xfrm>
            <a:custGeom>
              <a:avLst/>
              <a:gdLst/>
              <a:ahLst/>
              <a:cxnLst/>
              <a:rect l="l" t="t" r="r" b="b"/>
              <a:pathLst>
                <a:path w="66506" h="16221" extrusionOk="0">
                  <a:moveTo>
                    <a:pt x="66506" y="13714"/>
                  </a:moveTo>
                  <a:cubicBezTo>
                    <a:pt x="63282" y="14961"/>
                    <a:pt x="59886" y="15692"/>
                    <a:pt x="56447" y="15821"/>
                  </a:cubicBezTo>
                  <a:cubicBezTo>
                    <a:pt x="48149" y="16637"/>
                    <a:pt x="39809" y="16208"/>
                    <a:pt x="31641" y="14531"/>
                  </a:cubicBezTo>
                  <a:cubicBezTo>
                    <a:pt x="23516" y="12854"/>
                    <a:pt x="15649" y="9974"/>
                    <a:pt x="8383" y="5933"/>
                  </a:cubicBezTo>
                  <a:cubicBezTo>
                    <a:pt x="5288" y="4428"/>
                    <a:pt x="2450" y="2450"/>
                    <a:pt x="0" y="0"/>
                  </a:cubicBezTo>
                  <a:cubicBezTo>
                    <a:pt x="10103" y="5546"/>
                    <a:pt x="20893" y="9716"/>
                    <a:pt x="32114" y="12424"/>
                  </a:cubicBezTo>
                  <a:cubicBezTo>
                    <a:pt x="43464" y="14359"/>
                    <a:pt x="55028" y="14789"/>
                    <a:pt x="66506" y="13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76"/>
            <p:cNvSpPr/>
            <p:nvPr/>
          </p:nvSpPr>
          <p:spPr>
            <a:xfrm>
              <a:off x="5378098" y="3517759"/>
              <a:ext cx="95353" cy="25988"/>
            </a:xfrm>
            <a:custGeom>
              <a:avLst/>
              <a:gdLst/>
              <a:ahLst/>
              <a:cxnLst/>
              <a:rect l="l" t="t" r="r" b="b"/>
              <a:pathLst>
                <a:path w="95353" h="25988" extrusionOk="0">
                  <a:moveTo>
                    <a:pt x="95353" y="23516"/>
                  </a:moveTo>
                  <a:cubicBezTo>
                    <a:pt x="95353" y="23516"/>
                    <a:pt x="60960" y="28417"/>
                    <a:pt x="43764" y="24419"/>
                  </a:cubicBezTo>
                  <a:cubicBezTo>
                    <a:pt x="27299" y="20163"/>
                    <a:pt x="12252" y="11779"/>
                    <a:pt x="0" y="0"/>
                  </a:cubicBezTo>
                  <a:cubicBezTo>
                    <a:pt x="387" y="1892"/>
                    <a:pt x="50815" y="27858"/>
                    <a:pt x="95353" y="23516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76"/>
            <p:cNvSpPr/>
            <p:nvPr/>
          </p:nvSpPr>
          <p:spPr>
            <a:xfrm>
              <a:off x="5409181" y="3515235"/>
              <a:ext cx="54899" cy="7306"/>
            </a:xfrm>
            <a:custGeom>
              <a:avLst/>
              <a:gdLst/>
              <a:ahLst/>
              <a:cxnLst/>
              <a:rect l="l" t="t" r="r" b="b"/>
              <a:pathLst>
                <a:path w="54899" h="7306" extrusionOk="0">
                  <a:moveTo>
                    <a:pt x="54899" y="5318"/>
                  </a:moveTo>
                  <a:cubicBezTo>
                    <a:pt x="52320" y="6264"/>
                    <a:pt x="49568" y="6780"/>
                    <a:pt x="46817" y="6823"/>
                  </a:cubicBezTo>
                  <a:cubicBezTo>
                    <a:pt x="40239" y="7468"/>
                    <a:pt x="33619" y="7468"/>
                    <a:pt x="27041" y="6823"/>
                  </a:cubicBezTo>
                  <a:cubicBezTo>
                    <a:pt x="20464" y="6221"/>
                    <a:pt x="13972" y="4974"/>
                    <a:pt x="7609" y="3083"/>
                  </a:cubicBezTo>
                  <a:cubicBezTo>
                    <a:pt x="4944" y="2524"/>
                    <a:pt x="2365" y="1492"/>
                    <a:pt x="0" y="73"/>
                  </a:cubicBezTo>
                  <a:cubicBezTo>
                    <a:pt x="0" y="-571"/>
                    <a:pt x="12081" y="3212"/>
                    <a:pt x="27256" y="4587"/>
                  </a:cubicBezTo>
                  <a:cubicBezTo>
                    <a:pt x="42432" y="5963"/>
                    <a:pt x="54813" y="4630"/>
                    <a:pt x="54899" y="5318"/>
                  </a:cubicBezTo>
                  <a:lnTo>
                    <a:pt x="54899" y="531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76"/>
            <p:cNvSpPr/>
            <p:nvPr/>
          </p:nvSpPr>
          <p:spPr>
            <a:xfrm>
              <a:off x="5371993" y="3665174"/>
              <a:ext cx="186149" cy="413011"/>
            </a:xfrm>
            <a:custGeom>
              <a:avLst/>
              <a:gdLst/>
              <a:ahLst/>
              <a:cxnLst/>
              <a:rect l="l" t="t" r="r" b="b"/>
              <a:pathLst>
                <a:path w="186149" h="413011" extrusionOk="0">
                  <a:moveTo>
                    <a:pt x="153520" y="0"/>
                  </a:moveTo>
                  <a:cubicBezTo>
                    <a:pt x="137054" y="19174"/>
                    <a:pt x="123770" y="40841"/>
                    <a:pt x="114097" y="64185"/>
                  </a:cubicBezTo>
                  <a:cubicBezTo>
                    <a:pt x="98965" y="101802"/>
                    <a:pt x="57694" y="236449"/>
                    <a:pt x="57694" y="236449"/>
                  </a:cubicBezTo>
                  <a:cubicBezTo>
                    <a:pt x="57694" y="236449"/>
                    <a:pt x="4428" y="346204"/>
                    <a:pt x="0" y="413011"/>
                  </a:cubicBezTo>
                  <a:lnTo>
                    <a:pt x="93075" y="411292"/>
                  </a:lnTo>
                  <a:cubicBezTo>
                    <a:pt x="93075" y="411292"/>
                    <a:pt x="134647" y="293282"/>
                    <a:pt x="149221" y="266886"/>
                  </a:cubicBezTo>
                  <a:cubicBezTo>
                    <a:pt x="166804" y="235159"/>
                    <a:pt x="186150" y="163407"/>
                    <a:pt x="186150" y="163407"/>
                  </a:cubicBezTo>
                  <a:lnTo>
                    <a:pt x="179959" y="73471"/>
                  </a:lnTo>
                  <a:lnTo>
                    <a:pt x="153520" y="0"/>
                  </a:lnTo>
                  <a:lnTo>
                    <a:pt x="15352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76"/>
            <p:cNvSpPr/>
            <p:nvPr/>
          </p:nvSpPr>
          <p:spPr>
            <a:xfrm>
              <a:off x="5536906" y="3588607"/>
              <a:ext cx="359961" cy="489405"/>
            </a:xfrm>
            <a:custGeom>
              <a:avLst/>
              <a:gdLst/>
              <a:ahLst/>
              <a:cxnLst/>
              <a:rect l="l" t="t" r="r" b="b"/>
              <a:pathLst>
                <a:path w="359961" h="489405" extrusionOk="0">
                  <a:moveTo>
                    <a:pt x="8641" y="52836"/>
                  </a:moveTo>
                  <a:cubicBezTo>
                    <a:pt x="8641" y="52836"/>
                    <a:pt x="-3568" y="44452"/>
                    <a:pt x="86024" y="31340"/>
                  </a:cubicBezTo>
                  <a:lnTo>
                    <a:pt x="101071" y="24548"/>
                  </a:lnTo>
                  <a:lnTo>
                    <a:pt x="233955" y="0"/>
                  </a:lnTo>
                  <a:lnTo>
                    <a:pt x="242854" y="13327"/>
                  </a:lnTo>
                  <a:lnTo>
                    <a:pt x="359961" y="57737"/>
                  </a:lnTo>
                  <a:lnTo>
                    <a:pt x="336359" y="422599"/>
                  </a:lnTo>
                  <a:lnTo>
                    <a:pt x="359660" y="489406"/>
                  </a:lnTo>
                  <a:lnTo>
                    <a:pt x="430" y="487901"/>
                  </a:lnTo>
                  <a:lnTo>
                    <a:pt x="6621" y="372729"/>
                  </a:lnTo>
                  <a:lnTo>
                    <a:pt x="0" y="251109"/>
                  </a:lnTo>
                  <a:lnTo>
                    <a:pt x="8641" y="52836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76"/>
            <p:cNvSpPr/>
            <p:nvPr/>
          </p:nvSpPr>
          <p:spPr>
            <a:xfrm>
              <a:off x="5641620" y="3604340"/>
              <a:ext cx="145662" cy="62058"/>
            </a:xfrm>
            <a:custGeom>
              <a:avLst/>
              <a:gdLst/>
              <a:ahLst/>
              <a:cxnLst/>
              <a:rect l="l" t="t" r="r" b="b"/>
              <a:pathLst>
                <a:path w="145662" h="62058" extrusionOk="0">
                  <a:moveTo>
                    <a:pt x="145663" y="2"/>
                  </a:moveTo>
                  <a:cubicBezTo>
                    <a:pt x="145577" y="647"/>
                    <a:pt x="145405" y="1292"/>
                    <a:pt x="145147" y="1937"/>
                  </a:cubicBezTo>
                  <a:cubicBezTo>
                    <a:pt x="144546" y="3785"/>
                    <a:pt x="143858" y="5591"/>
                    <a:pt x="143083" y="7354"/>
                  </a:cubicBezTo>
                  <a:cubicBezTo>
                    <a:pt x="140332" y="13931"/>
                    <a:pt x="136678" y="20079"/>
                    <a:pt x="132250" y="25667"/>
                  </a:cubicBezTo>
                  <a:cubicBezTo>
                    <a:pt x="125716" y="34008"/>
                    <a:pt x="117805" y="41187"/>
                    <a:pt x="108906" y="46905"/>
                  </a:cubicBezTo>
                  <a:cubicBezTo>
                    <a:pt x="97986" y="53955"/>
                    <a:pt x="85734" y="58727"/>
                    <a:pt x="72880" y="60877"/>
                  </a:cubicBezTo>
                  <a:cubicBezTo>
                    <a:pt x="60026" y="63198"/>
                    <a:pt x="46742" y="62081"/>
                    <a:pt x="34446" y="57695"/>
                  </a:cubicBezTo>
                  <a:cubicBezTo>
                    <a:pt x="24386" y="54041"/>
                    <a:pt x="15573" y="47507"/>
                    <a:pt x="9210" y="38909"/>
                  </a:cubicBezTo>
                  <a:cubicBezTo>
                    <a:pt x="4826" y="33191"/>
                    <a:pt x="1902" y="26484"/>
                    <a:pt x="612" y="19391"/>
                  </a:cubicBezTo>
                  <a:cubicBezTo>
                    <a:pt x="269" y="17499"/>
                    <a:pt x="96" y="15565"/>
                    <a:pt x="96" y="13630"/>
                  </a:cubicBezTo>
                  <a:cubicBezTo>
                    <a:pt x="-32" y="12942"/>
                    <a:pt x="-32" y="12297"/>
                    <a:pt x="96" y="11610"/>
                  </a:cubicBezTo>
                  <a:cubicBezTo>
                    <a:pt x="355" y="11610"/>
                    <a:pt x="96" y="14404"/>
                    <a:pt x="1343" y="19219"/>
                  </a:cubicBezTo>
                  <a:cubicBezTo>
                    <a:pt x="2891" y="26054"/>
                    <a:pt x="5943" y="32460"/>
                    <a:pt x="10242" y="37963"/>
                  </a:cubicBezTo>
                  <a:cubicBezTo>
                    <a:pt x="16562" y="46131"/>
                    <a:pt x="25160" y="52322"/>
                    <a:pt x="34919" y="55761"/>
                  </a:cubicBezTo>
                  <a:cubicBezTo>
                    <a:pt x="46956" y="59888"/>
                    <a:pt x="59811" y="60877"/>
                    <a:pt x="72321" y="58641"/>
                  </a:cubicBezTo>
                  <a:cubicBezTo>
                    <a:pt x="84874" y="56578"/>
                    <a:pt x="96868" y="51978"/>
                    <a:pt x="107573" y="45142"/>
                  </a:cubicBezTo>
                  <a:cubicBezTo>
                    <a:pt x="116343" y="39597"/>
                    <a:pt x="124210" y="32718"/>
                    <a:pt x="130788" y="24679"/>
                  </a:cubicBezTo>
                  <a:cubicBezTo>
                    <a:pt x="135259" y="19262"/>
                    <a:pt x="139043" y="13329"/>
                    <a:pt x="142095" y="7010"/>
                  </a:cubicBezTo>
                  <a:cubicBezTo>
                    <a:pt x="144416" y="2538"/>
                    <a:pt x="145362" y="-84"/>
                    <a:pt x="145663" y="2"/>
                  </a:cubicBezTo>
                  <a:lnTo>
                    <a:pt x="145663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76"/>
            <p:cNvSpPr/>
            <p:nvPr/>
          </p:nvSpPr>
          <p:spPr>
            <a:xfrm>
              <a:off x="5634194" y="3888637"/>
              <a:ext cx="169727" cy="113024"/>
            </a:xfrm>
            <a:custGeom>
              <a:avLst/>
              <a:gdLst/>
              <a:ahLst/>
              <a:cxnLst/>
              <a:rect l="l" t="t" r="r" b="b"/>
              <a:pathLst>
                <a:path w="169727" h="113024" extrusionOk="0">
                  <a:moveTo>
                    <a:pt x="169728" y="2"/>
                  </a:moveTo>
                  <a:cubicBezTo>
                    <a:pt x="169340" y="604"/>
                    <a:pt x="168867" y="1120"/>
                    <a:pt x="168352" y="1593"/>
                  </a:cubicBezTo>
                  <a:lnTo>
                    <a:pt x="164053" y="5892"/>
                  </a:lnTo>
                  <a:cubicBezTo>
                    <a:pt x="160398" y="9589"/>
                    <a:pt x="154939" y="14705"/>
                    <a:pt x="147974" y="20896"/>
                  </a:cubicBezTo>
                  <a:cubicBezTo>
                    <a:pt x="111690" y="53010"/>
                    <a:pt x="71193" y="80008"/>
                    <a:pt x="27600" y="101117"/>
                  </a:cubicBezTo>
                  <a:cubicBezTo>
                    <a:pt x="19217" y="105115"/>
                    <a:pt x="12338" y="108210"/>
                    <a:pt x="7566" y="110145"/>
                  </a:cubicBezTo>
                  <a:lnTo>
                    <a:pt x="2021" y="112380"/>
                  </a:lnTo>
                  <a:cubicBezTo>
                    <a:pt x="1376" y="112724"/>
                    <a:pt x="688" y="112939"/>
                    <a:pt x="0" y="113025"/>
                  </a:cubicBezTo>
                  <a:cubicBezTo>
                    <a:pt x="559" y="112638"/>
                    <a:pt x="1161" y="112294"/>
                    <a:pt x="1806" y="111993"/>
                  </a:cubicBezTo>
                  <a:lnTo>
                    <a:pt x="7180" y="109371"/>
                  </a:lnTo>
                  <a:cubicBezTo>
                    <a:pt x="11865" y="107178"/>
                    <a:pt x="18615" y="103868"/>
                    <a:pt x="26869" y="99698"/>
                  </a:cubicBezTo>
                  <a:cubicBezTo>
                    <a:pt x="69946" y="77945"/>
                    <a:pt x="110314" y="51161"/>
                    <a:pt x="147028" y="19864"/>
                  </a:cubicBezTo>
                  <a:cubicBezTo>
                    <a:pt x="154079" y="13888"/>
                    <a:pt x="159926" y="8902"/>
                    <a:pt x="163537" y="5419"/>
                  </a:cubicBezTo>
                  <a:lnTo>
                    <a:pt x="168051" y="1507"/>
                  </a:lnTo>
                  <a:cubicBezTo>
                    <a:pt x="169083" y="475"/>
                    <a:pt x="169642" y="-41"/>
                    <a:pt x="169728" y="2"/>
                  </a:cubicBezTo>
                  <a:lnTo>
                    <a:pt x="169728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76"/>
            <p:cNvSpPr/>
            <p:nvPr/>
          </p:nvSpPr>
          <p:spPr>
            <a:xfrm>
              <a:off x="5649928" y="3942163"/>
              <a:ext cx="122652" cy="77125"/>
            </a:xfrm>
            <a:custGeom>
              <a:avLst/>
              <a:gdLst/>
              <a:ahLst/>
              <a:cxnLst/>
              <a:rect l="l" t="t" r="r" b="b"/>
              <a:pathLst>
                <a:path w="122652" h="77125" extrusionOk="0">
                  <a:moveTo>
                    <a:pt x="122653" y="0"/>
                  </a:moveTo>
                  <a:cubicBezTo>
                    <a:pt x="121363" y="1376"/>
                    <a:pt x="119901" y="2579"/>
                    <a:pt x="118353" y="3654"/>
                  </a:cubicBezTo>
                  <a:cubicBezTo>
                    <a:pt x="115430" y="5933"/>
                    <a:pt x="111131" y="9028"/>
                    <a:pt x="105757" y="12811"/>
                  </a:cubicBezTo>
                  <a:cubicBezTo>
                    <a:pt x="95009" y="20335"/>
                    <a:pt x="79963" y="30265"/>
                    <a:pt x="62766" y="40712"/>
                  </a:cubicBezTo>
                  <a:cubicBezTo>
                    <a:pt x="45570" y="51159"/>
                    <a:pt x="29964" y="60273"/>
                    <a:pt x="18615" y="66850"/>
                  </a:cubicBezTo>
                  <a:lnTo>
                    <a:pt x="5116" y="74546"/>
                  </a:lnTo>
                  <a:cubicBezTo>
                    <a:pt x="3526" y="75577"/>
                    <a:pt x="1806" y="76437"/>
                    <a:pt x="0" y="77125"/>
                  </a:cubicBezTo>
                  <a:cubicBezTo>
                    <a:pt x="1419" y="75878"/>
                    <a:pt x="3009" y="74761"/>
                    <a:pt x="4643" y="73815"/>
                  </a:cubicBezTo>
                  <a:cubicBezTo>
                    <a:pt x="7739" y="71794"/>
                    <a:pt x="12209" y="68957"/>
                    <a:pt x="17798" y="65475"/>
                  </a:cubicBezTo>
                  <a:lnTo>
                    <a:pt x="61605" y="38777"/>
                  </a:lnTo>
                  <a:cubicBezTo>
                    <a:pt x="78802" y="28374"/>
                    <a:pt x="93978" y="18701"/>
                    <a:pt x="104940" y="11478"/>
                  </a:cubicBezTo>
                  <a:lnTo>
                    <a:pt x="117838" y="2880"/>
                  </a:lnTo>
                  <a:cubicBezTo>
                    <a:pt x="119342" y="1806"/>
                    <a:pt x="120976" y="817"/>
                    <a:pt x="122653" y="0"/>
                  </a:cubicBezTo>
                  <a:lnTo>
                    <a:pt x="1226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76"/>
            <p:cNvSpPr/>
            <p:nvPr/>
          </p:nvSpPr>
          <p:spPr>
            <a:xfrm>
              <a:off x="5646489" y="3626224"/>
              <a:ext cx="128886" cy="47465"/>
            </a:xfrm>
            <a:custGeom>
              <a:avLst/>
              <a:gdLst/>
              <a:ahLst/>
              <a:cxnLst/>
              <a:rect l="l" t="t" r="r" b="b"/>
              <a:pathLst>
                <a:path w="128886" h="47465" extrusionOk="0">
                  <a:moveTo>
                    <a:pt x="128886" y="0"/>
                  </a:moveTo>
                  <a:cubicBezTo>
                    <a:pt x="125533" y="9114"/>
                    <a:pt x="119858" y="17239"/>
                    <a:pt x="112378" y="23473"/>
                  </a:cubicBezTo>
                  <a:cubicBezTo>
                    <a:pt x="104940" y="29664"/>
                    <a:pt x="96729" y="34823"/>
                    <a:pt x="87916" y="38864"/>
                  </a:cubicBezTo>
                  <a:cubicBezTo>
                    <a:pt x="78630" y="43894"/>
                    <a:pt x="68355" y="46817"/>
                    <a:pt x="57823" y="47462"/>
                  </a:cubicBezTo>
                  <a:cubicBezTo>
                    <a:pt x="41959" y="47677"/>
                    <a:pt x="27170" y="39337"/>
                    <a:pt x="14531" y="29664"/>
                  </a:cubicBezTo>
                  <a:cubicBezTo>
                    <a:pt x="7954" y="24634"/>
                    <a:pt x="1333" y="18529"/>
                    <a:pt x="0" y="10361"/>
                  </a:cubicBezTo>
                  <a:cubicBezTo>
                    <a:pt x="4214" y="17325"/>
                    <a:pt x="9802" y="23301"/>
                    <a:pt x="16423" y="28030"/>
                  </a:cubicBezTo>
                  <a:cubicBezTo>
                    <a:pt x="34651" y="39036"/>
                    <a:pt x="56662" y="41916"/>
                    <a:pt x="77083" y="35897"/>
                  </a:cubicBezTo>
                  <a:cubicBezTo>
                    <a:pt x="107563" y="27342"/>
                    <a:pt x="128886" y="0"/>
                    <a:pt x="128886" y="0"/>
                  </a:cubicBezTo>
                  <a:lnTo>
                    <a:pt x="128886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76"/>
            <p:cNvSpPr/>
            <p:nvPr/>
          </p:nvSpPr>
          <p:spPr>
            <a:xfrm>
              <a:off x="5546335" y="3302033"/>
              <a:ext cx="302511" cy="268527"/>
            </a:xfrm>
            <a:custGeom>
              <a:avLst/>
              <a:gdLst/>
              <a:ahLst/>
              <a:cxnLst/>
              <a:rect l="l" t="t" r="r" b="b"/>
              <a:pathLst>
                <a:path w="302511" h="268527" extrusionOk="0">
                  <a:moveTo>
                    <a:pt x="11894" y="119470"/>
                  </a:moveTo>
                  <a:cubicBezTo>
                    <a:pt x="20020" y="110055"/>
                    <a:pt x="29950" y="101027"/>
                    <a:pt x="32444" y="88818"/>
                  </a:cubicBezTo>
                  <a:cubicBezTo>
                    <a:pt x="34722" y="77597"/>
                    <a:pt x="30252" y="65044"/>
                    <a:pt x="35754" y="54984"/>
                  </a:cubicBezTo>
                  <a:cubicBezTo>
                    <a:pt x="42504" y="42603"/>
                    <a:pt x="60517" y="40883"/>
                    <a:pt x="68771" y="29448"/>
                  </a:cubicBezTo>
                  <a:cubicBezTo>
                    <a:pt x="72769" y="23945"/>
                    <a:pt x="73930" y="16765"/>
                    <a:pt x="77885" y="11177"/>
                  </a:cubicBezTo>
                  <a:cubicBezTo>
                    <a:pt x="84634" y="1719"/>
                    <a:pt x="97747" y="-904"/>
                    <a:pt x="109311" y="257"/>
                  </a:cubicBezTo>
                  <a:cubicBezTo>
                    <a:pt x="120876" y="1418"/>
                    <a:pt x="132053" y="5459"/>
                    <a:pt x="143703" y="6147"/>
                  </a:cubicBezTo>
                  <a:cubicBezTo>
                    <a:pt x="159610" y="7136"/>
                    <a:pt x="175990" y="1848"/>
                    <a:pt x="191294" y="6147"/>
                  </a:cubicBezTo>
                  <a:cubicBezTo>
                    <a:pt x="208189" y="11048"/>
                    <a:pt x="218636" y="25879"/>
                    <a:pt x="229728" y="40238"/>
                  </a:cubicBezTo>
                  <a:lnTo>
                    <a:pt x="244130" y="56876"/>
                  </a:lnTo>
                  <a:cubicBezTo>
                    <a:pt x="247096" y="59799"/>
                    <a:pt x="250364" y="62464"/>
                    <a:pt x="253846" y="64786"/>
                  </a:cubicBezTo>
                  <a:cubicBezTo>
                    <a:pt x="260252" y="68010"/>
                    <a:pt x="266313" y="71836"/>
                    <a:pt x="272031" y="76179"/>
                  </a:cubicBezTo>
                  <a:cubicBezTo>
                    <a:pt x="282822" y="87356"/>
                    <a:pt x="282521" y="105197"/>
                    <a:pt x="271300" y="115988"/>
                  </a:cubicBezTo>
                  <a:cubicBezTo>
                    <a:pt x="271042" y="116246"/>
                    <a:pt x="270741" y="116504"/>
                    <a:pt x="270483" y="116762"/>
                  </a:cubicBezTo>
                  <a:cubicBezTo>
                    <a:pt x="283079" y="120975"/>
                    <a:pt x="291420" y="132926"/>
                    <a:pt x="291033" y="146167"/>
                  </a:cubicBezTo>
                  <a:cubicBezTo>
                    <a:pt x="290087" y="153175"/>
                    <a:pt x="288281" y="160053"/>
                    <a:pt x="285702" y="166631"/>
                  </a:cubicBezTo>
                  <a:cubicBezTo>
                    <a:pt x="283122" y="173294"/>
                    <a:pt x="282993" y="180646"/>
                    <a:pt x="285315" y="187396"/>
                  </a:cubicBezTo>
                  <a:cubicBezTo>
                    <a:pt x="288196" y="193844"/>
                    <a:pt x="296492" y="198229"/>
                    <a:pt x="302511" y="194747"/>
                  </a:cubicBezTo>
                  <a:cubicBezTo>
                    <a:pt x="300276" y="204076"/>
                    <a:pt x="293956" y="211857"/>
                    <a:pt x="285315" y="215984"/>
                  </a:cubicBezTo>
                  <a:cubicBezTo>
                    <a:pt x="288754" y="219423"/>
                    <a:pt x="293354" y="221401"/>
                    <a:pt x="298212" y="221530"/>
                  </a:cubicBezTo>
                  <a:cubicBezTo>
                    <a:pt x="285530" y="251924"/>
                    <a:pt x="250536" y="268132"/>
                    <a:pt x="217605" y="268519"/>
                  </a:cubicBezTo>
                  <a:cubicBezTo>
                    <a:pt x="184674" y="268906"/>
                    <a:pt x="153119" y="256653"/>
                    <a:pt x="122423" y="244573"/>
                  </a:cubicBezTo>
                  <a:lnTo>
                    <a:pt x="33561" y="222089"/>
                  </a:lnTo>
                  <a:cubicBezTo>
                    <a:pt x="25780" y="220369"/>
                    <a:pt x="22470" y="210954"/>
                    <a:pt x="22513" y="202958"/>
                  </a:cubicBezTo>
                  <a:cubicBezTo>
                    <a:pt x="22556" y="194962"/>
                    <a:pt x="24533" y="186621"/>
                    <a:pt x="21653" y="179184"/>
                  </a:cubicBezTo>
                  <a:cubicBezTo>
                    <a:pt x="17655" y="168995"/>
                    <a:pt x="5747" y="163622"/>
                    <a:pt x="1577" y="153390"/>
                  </a:cubicBezTo>
                  <a:cubicBezTo>
                    <a:pt x="-3238" y="141825"/>
                    <a:pt x="3769" y="128928"/>
                    <a:pt x="11894" y="119470"/>
                  </a:cubicBezTo>
                  <a:lnTo>
                    <a:pt x="11894" y="11947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76"/>
            <p:cNvSpPr/>
            <p:nvPr/>
          </p:nvSpPr>
          <p:spPr>
            <a:xfrm>
              <a:off x="5594697" y="3323483"/>
              <a:ext cx="180622" cy="326869"/>
            </a:xfrm>
            <a:custGeom>
              <a:avLst/>
              <a:gdLst/>
              <a:ahLst/>
              <a:cxnLst/>
              <a:rect l="l" t="t" r="r" b="b"/>
              <a:pathLst>
                <a:path w="180622" h="326869" extrusionOk="0">
                  <a:moveTo>
                    <a:pt x="88850" y="346"/>
                  </a:moveTo>
                  <a:lnTo>
                    <a:pt x="93751" y="2"/>
                  </a:lnTo>
                  <a:cubicBezTo>
                    <a:pt x="146500" y="-299"/>
                    <a:pt x="176293" y="44368"/>
                    <a:pt x="175132" y="97118"/>
                  </a:cubicBezTo>
                  <a:lnTo>
                    <a:pt x="180592" y="266931"/>
                  </a:lnTo>
                  <a:cubicBezTo>
                    <a:pt x="181624" y="299776"/>
                    <a:pt x="155787" y="323592"/>
                    <a:pt x="123071" y="326387"/>
                  </a:cubicBezTo>
                  <a:lnTo>
                    <a:pt x="123071" y="326387"/>
                  </a:lnTo>
                  <a:cubicBezTo>
                    <a:pt x="88678" y="329310"/>
                    <a:pt x="59917" y="319379"/>
                    <a:pt x="57553" y="284944"/>
                  </a:cubicBezTo>
                  <a:cubicBezTo>
                    <a:pt x="56908" y="275443"/>
                    <a:pt x="56435" y="268779"/>
                    <a:pt x="56392" y="268779"/>
                  </a:cubicBezTo>
                  <a:cubicBezTo>
                    <a:pt x="56349" y="268779"/>
                    <a:pt x="5319" y="264136"/>
                    <a:pt x="1450" y="213665"/>
                  </a:cubicBezTo>
                  <a:cubicBezTo>
                    <a:pt x="-441" y="189247"/>
                    <a:pt x="-184" y="138689"/>
                    <a:pt x="547" y="92947"/>
                  </a:cubicBezTo>
                  <a:cubicBezTo>
                    <a:pt x="1450" y="43852"/>
                    <a:pt x="39841" y="3613"/>
                    <a:pt x="88850" y="346"/>
                  </a:cubicBezTo>
                  <a:lnTo>
                    <a:pt x="88850" y="346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76"/>
            <p:cNvSpPr/>
            <p:nvPr/>
          </p:nvSpPr>
          <p:spPr>
            <a:xfrm>
              <a:off x="5651089" y="3568660"/>
              <a:ext cx="64486" cy="36490"/>
            </a:xfrm>
            <a:custGeom>
              <a:avLst/>
              <a:gdLst/>
              <a:ahLst/>
              <a:cxnLst/>
              <a:rect l="l" t="t" r="r" b="b"/>
              <a:pathLst>
                <a:path w="64486" h="36490" extrusionOk="0">
                  <a:moveTo>
                    <a:pt x="0" y="23688"/>
                  </a:moveTo>
                  <a:cubicBezTo>
                    <a:pt x="23301" y="22097"/>
                    <a:pt x="45699" y="13886"/>
                    <a:pt x="64486" y="0"/>
                  </a:cubicBezTo>
                  <a:cubicBezTo>
                    <a:pt x="64486" y="0"/>
                    <a:pt x="50815" y="37789"/>
                    <a:pt x="0" y="36456"/>
                  </a:cubicBezTo>
                  <a:lnTo>
                    <a:pt x="0" y="2368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76"/>
            <p:cNvSpPr/>
            <p:nvPr/>
          </p:nvSpPr>
          <p:spPr>
            <a:xfrm>
              <a:off x="5617385" y="3448843"/>
              <a:ext cx="14487" cy="13803"/>
            </a:xfrm>
            <a:custGeom>
              <a:avLst/>
              <a:gdLst/>
              <a:ahLst/>
              <a:cxnLst/>
              <a:rect l="l" t="t" r="r" b="b"/>
              <a:pathLst>
                <a:path w="14487" h="13803" extrusionOk="0">
                  <a:moveTo>
                    <a:pt x="0" y="6966"/>
                  </a:moveTo>
                  <a:cubicBezTo>
                    <a:pt x="215" y="10878"/>
                    <a:pt x="3525" y="13888"/>
                    <a:pt x="7437" y="13802"/>
                  </a:cubicBezTo>
                  <a:cubicBezTo>
                    <a:pt x="11264" y="13888"/>
                    <a:pt x="14402" y="10835"/>
                    <a:pt x="14488" y="7009"/>
                  </a:cubicBezTo>
                  <a:lnTo>
                    <a:pt x="14488" y="6837"/>
                  </a:lnTo>
                  <a:cubicBezTo>
                    <a:pt x="14273" y="2925"/>
                    <a:pt x="10962" y="-84"/>
                    <a:pt x="7051" y="2"/>
                  </a:cubicBezTo>
                  <a:cubicBezTo>
                    <a:pt x="3224" y="-41"/>
                    <a:pt x="43" y="3054"/>
                    <a:pt x="0" y="6880"/>
                  </a:cubicBezTo>
                  <a:lnTo>
                    <a:pt x="0" y="696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76"/>
            <p:cNvSpPr/>
            <p:nvPr/>
          </p:nvSpPr>
          <p:spPr>
            <a:xfrm>
              <a:off x="5607269" y="3428211"/>
              <a:ext cx="28768" cy="8665"/>
            </a:xfrm>
            <a:custGeom>
              <a:avLst/>
              <a:gdLst/>
              <a:ahLst/>
              <a:cxnLst/>
              <a:rect l="l" t="t" r="r" b="b"/>
              <a:pathLst>
                <a:path w="28768" h="8665" extrusionOk="0">
                  <a:moveTo>
                    <a:pt x="141" y="8554"/>
                  </a:moveTo>
                  <a:cubicBezTo>
                    <a:pt x="1087" y="9413"/>
                    <a:pt x="6289" y="5028"/>
                    <a:pt x="14070" y="4555"/>
                  </a:cubicBezTo>
                  <a:cubicBezTo>
                    <a:pt x="21852" y="4083"/>
                    <a:pt x="27784" y="7608"/>
                    <a:pt x="28558" y="6576"/>
                  </a:cubicBezTo>
                  <a:cubicBezTo>
                    <a:pt x="29332" y="5544"/>
                    <a:pt x="27913" y="4513"/>
                    <a:pt x="25333" y="2836"/>
                  </a:cubicBezTo>
                  <a:cubicBezTo>
                    <a:pt x="21808" y="729"/>
                    <a:pt x="17724" y="-217"/>
                    <a:pt x="13640" y="42"/>
                  </a:cubicBezTo>
                  <a:cubicBezTo>
                    <a:pt x="9599" y="299"/>
                    <a:pt x="5773" y="1804"/>
                    <a:pt x="2635" y="4340"/>
                  </a:cubicBezTo>
                  <a:cubicBezTo>
                    <a:pt x="356" y="6404"/>
                    <a:pt x="-332" y="8167"/>
                    <a:pt x="141" y="8554"/>
                  </a:cubicBezTo>
                  <a:lnTo>
                    <a:pt x="141" y="855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76"/>
            <p:cNvSpPr/>
            <p:nvPr/>
          </p:nvSpPr>
          <p:spPr>
            <a:xfrm>
              <a:off x="5689910" y="3446608"/>
              <a:ext cx="14444" cy="13848"/>
            </a:xfrm>
            <a:custGeom>
              <a:avLst/>
              <a:gdLst/>
              <a:ahLst/>
              <a:cxnLst/>
              <a:rect l="l" t="t" r="r" b="b"/>
              <a:pathLst>
                <a:path w="14444" h="13848" extrusionOk="0">
                  <a:moveTo>
                    <a:pt x="0" y="7009"/>
                  </a:moveTo>
                  <a:cubicBezTo>
                    <a:pt x="172" y="10921"/>
                    <a:pt x="3482" y="13974"/>
                    <a:pt x="7394" y="13845"/>
                  </a:cubicBezTo>
                  <a:cubicBezTo>
                    <a:pt x="11221" y="13888"/>
                    <a:pt x="14402" y="10792"/>
                    <a:pt x="14445" y="6966"/>
                  </a:cubicBezTo>
                  <a:lnTo>
                    <a:pt x="14445" y="6880"/>
                  </a:lnTo>
                  <a:cubicBezTo>
                    <a:pt x="14230" y="2968"/>
                    <a:pt x="10919" y="-84"/>
                    <a:pt x="7008" y="2"/>
                  </a:cubicBezTo>
                  <a:cubicBezTo>
                    <a:pt x="3181" y="-41"/>
                    <a:pt x="43" y="3011"/>
                    <a:pt x="0" y="6837"/>
                  </a:cubicBezTo>
                  <a:lnTo>
                    <a:pt x="0" y="7009"/>
                  </a:lnTo>
                  <a:lnTo>
                    <a:pt x="0" y="700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76"/>
            <p:cNvSpPr/>
            <p:nvPr/>
          </p:nvSpPr>
          <p:spPr>
            <a:xfrm>
              <a:off x="5683553" y="3426523"/>
              <a:ext cx="28754" cy="8643"/>
            </a:xfrm>
            <a:custGeom>
              <a:avLst/>
              <a:gdLst/>
              <a:ahLst/>
              <a:cxnLst/>
              <a:rect l="l" t="t" r="r" b="b"/>
              <a:pathLst>
                <a:path w="28754" h="8643" extrusionOk="0">
                  <a:moveTo>
                    <a:pt x="123" y="8522"/>
                  </a:moveTo>
                  <a:cubicBezTo>
                    <a:pt x="1069" y="9425"/>
                    <a:pt x="6314" y="4997"/>
                    <a:pt x="14052" y="4524"/>
                  </a:cubicBezTo>
                  <a:cubicBezTo>
                    <a:pt x="21790" y="4051"/>
                    <a:pt x="27766" y="7576"/>
                    <a:pt x="28540" y="6587"/>
                  </a:cubicBezTo>
                  <a:cubicBezTo>
                    <a:pt x="29314" y="5599"/>
                    <a:pt x="27938" y="4481"/>
                    <a:pt x="25315" y="2847"/>
                  </a:cubicBezTo>
                  <a:cubicBezTo>
                    <a:pt x="21834" y="741"/>
                    <a:pt x="17749" y="-248"/>
                    <a:pt x="13665" y="53"/>
                  </a:cubicBezTo>
                  <a:cubicBezTo>
                    <a:pt x="9624" y="268"/>
                    <a:pt x="5755" y="1773"/>
                    <a:pt x="2617" y="4352"/>
                  </a:cubicBezTo>
                  <a:cubicBezTo>
                    <a:pt x="553" y="6373"/>
                    <a:pt x="-350" y="8135"/>
                    <a:pt x="123" y="8522"/>
                  </a:cubicBezTo>
                  <a:lnTo>
                    <a:pt x="123" y="852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76"/>
            <p:cNvSpPr/>
            <p:nvPr/>
          </p:nvSpPr>
          <p:spPr>
            <a:xfrm>
              <a:off x="5639449" y="3431560"/>
              <a:ext cx="20194" cy="65849"/>
            </a:xfrm>
            <a:custGeom>
              <a:avLst/>
              <a:gdLst/>
              <a:ahLst/>
              <a:cxnLst/>
              <a:rect l="l" t="t" r="r" b="b"/>
              <a:pathLst>
                <a:path w="20194" h="65849" extrusionOk="0">
                  <a:moveTo>
                    <a:pt x="20195" y="64919"/>
                  </a:moveTo>
                  <a:cubicBezTo>
                    <a:pt x="15982" y="63887"/>
                    <a:pt x="11640" y="63414"/>
                    <a:pt x="7298" y="63457"/>
                  </a:cubicBezTo>
                  <a:cubicBezTo>
                    <a:pt x="5277" y="63457"/>
                    <a:pt x="3385" y="63113"/>
                    <a:pt x="2999" y="61780"/>
                  </a:cubicBezTo>
                  <a:cubicBezTo>
                    <a:pt x="2698" y="59760"/>
                    <a:pt x="2999" y="57653"/>
                    <a:pt x="3944" y="55805"/>
                  </a:cubicBezTo>
                  <a:lnTo>
                    <a:pt x="8845" y="40328"/>
                  </a:lnTo>
                  <a:cubicBezTo>
                    <a:pt x="15595" y="18317"/>
                    <a:pt x="20367" y="261"/>
                    <a:pt x="19464" y="3"/>
                  </a:cubicBezTo>
                  <a:cubicBezTo>
                    <a:pt x="18561" y="-255"/>
                    <a:pt x="12371" y="17199"/>
                    <a:pt x="5621" y="39382"/>
                  </a:cubicBezTo>
                  <a:cubicBezTo>
                    <a:pt x="3987" y="44799"/>
                    <a:pt x="2440" y="50001"/>
                    <a:pt x="978" y="54945"/>
                  </a:cubicBezTo>
                  <a:cubicBezTo>
                    <a:pt x="-97" y="57438"/>
                    <a:pt x="-312" y="60190"/>
                    <a:pt x="462" y="62812"/>
                  </a:cubicBezTo>
                  <a:cubicBezTo>
                    <a:pt x="1150" y="64188"/>
                    <a:pt x="2397" y="65177"/>
                    <a:pt x="3901" y="65478"/>
                  </a:cubicBezTo>
                  <a:cubicBezTo>
                    <a:pt x="5019" y="65692"/>
                    <a:pt x="6180" y="65779"/>
                    <a:pt x="7298" y="65735"/>
                  </a:cubicBezTo>
                  <a:cubicBezTo>
                    <a:pt x="11597" y="66036"/>
                    <a:pt x="15939" y="65735"/>
                    <a:pt x="20195" y="64919"/>
                  </a:cubicBezTo>
                  <a:lnTo>
                    <a:pt x="20195" y="649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76"/>
            <p:cNvSpPr/>
            <p:nvPr/>
          </p:nvSpPr>
          <p:spPr>
            <a:xfrm>
              <a:off x="5682028" y="3396653"/>
              <a:ext cx="35742" cy="9320"/>
            </a:xfrm>
            <a:custGeom>
              <a:avLst/>
              <a:gdLst/>
              <a:ahLst/>
              <a:cxnLst/>
              <a:rect l="l" t="t" r="r" b="b"/>
              <a:pathLst>
                <a:path w="35742" h="9320" extrusionOk="0">
                  <a:moveTo>
                    <a:pt x="57" y="6836"/>
                  </a:moveTo>
                  <a:cubicBezTo>
                    <a:pt x="960" y="8900"/>
                    <a:pt x="8655" y="7395"/>
                    <a:pt x="17812" y="7911"/>
                  </a:cubicBezTo>
                  <a:cubicBezTo>
                    <a:pt x="26969" y="8427"/>
                    <a:pt x="34536" y="10448"/>
                    <a:pt x="35653" y="8470"/>
                  </a:cubicBezTo>
                  <a:cubicBezTo>
                    <a:pt x="36126" y="7524"/>
                    <a:pt x="34708" y="5633"/>
                    <a:pt x="31613" y="3784"/>
                  </a:cubicBezTo>
                  <a:cubicBezTo>
                    <a:pt x="23229" y="-773"/>
                    <a:pt x="13255" y="-1246"/>
                    <a:pt x="4485" y="2537"/>
                  </a:cubicBezTo>
                  <a:cubicBezTo>
                    <a:pt x="1261" y="4085"/>
                    <a:pt x="-330" y="5891"/>
                    <a:pt x="57" y="683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76"/>
            <p:cNvSpPr/>
            <p:nvPr/>
          </p:nvSpPr>
          <p:spPr>
            <a:xfrm>
              <a:off x="5608695" y="3401587"/>
              <a:ext cx="26605" cy="9789"/>
            </a:xfrm>
            <a:custGeom>
              <a:avLst/>
              <a:gdLst/>
              <a:ahLst/>
              <a:cxnLst/>
              <a:rect l="l" t="t" r="r" b="b"/>
              <a:pathLst>
                <a:path w="26605" h="9789" extrusionOk="0">
                  <a:moveTo>
                    <a:pt x="263" y="9168"/>
                  </a:moveTo>
                  <a:cubicBezTo>
                    <a:pt x="1725" y="10845"/>
                    <a:pt x="6970" y="8652"/>
                    <a:pt x="13376" y="8136"/>
                  </a:cubicBezTo>
                  <a:cubicBezTo>
                    <a:pt x="19781" y="7620"/>
                    <a:pt x="25370" y="8566"/>
                    <a:pt x="26488" y="6632"/>
                  </a:cubicBezTo>
                  <a:cubicBezTo>
                    <a:pt x="26961" y="5729"/>
                    <a:pt x="26015" y="4009"/>
                    <a:pt x="23521" y="2333"/>
                  </a:cubicBezTo>
                  <a:cubicBezTo>
                    <a:pt x="20211" y="484"/>
                    <a:pt x="16428" y="-290"/>
                    <a:pt x="12645" y="97"/>
                  </a:cubicBezTo>
                  <a:cubicBezTo>
                    <a:pt x="8861" y="441"/>
                    <a:pt x="5250" y="1946"/>
                    <a:pt x="2370" y="4396"/>
                  </a:cubicBezTo>
                  <a:cubicBezTo>
                    <a:pt x="220" y="6460"/>
                    <a:pt x="-424" y="8179"/>
                    <a:pt x="263" y="9168"/>
                  </a:cubicBezTo>
                  <a:lnTo>
                    <a:pt x="263" y="916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76"/>
            <p:cNvSpPr/>
            <p:nvPr/>
          </p:nvSpPr>
          <p:spPr>
            <a:xfrm>
              <a:off x="5768110" y="3455964"/>
              <a:ext cx="35192" cy="53146"/>
            </a:xfrm>
            <a:custGeom>
              <a:avLst/>
              <a:gdLst/>
              <a:ahLst/>
              <a:cxnLst/>
              <a:rect l="l" t="t" r="r" b="b"/>
              <a:pathLst>
                <a:path w="35192" h="53146" extrusionOk="0">
                  <a:moveTo>
                    <a:pt x="0" y="2382"/>
                  </a:moveTo>
                  <a:cubicBezTo>
                    <a:pt x="817" y="1952"/>
                    <a:pt x="34049" y="-10128"/>
                    <a:pt x="35167" y="24522"/>
                  </a:cubicBezTo>
                  <a:cubicBezTo>
                    <a:pt x="36284" y="59173"/>
                    <a:pt x="1290" y="53111"/>
                    <a:pt x="1204" y="52122"/>
                  </a:cubicBezTo>
                  <a:cubicBezTo>
                    <a:pt x="1118" y="51134"/>
                    <a:pt x="0" y="2382"/>
                    <a:pt x="0" y="2382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76"/>
            <p:cNvSpPr/>
            <p:nvPr/>
          </p:nvSpPr>
          <p:spPr>
            <a:xfrm>
              <a:off x="5779440" y="3467232"/>
              <a:ext cx="15065" cy="30338"/>
            </a:xfrm>
            <a:custGeom>
              <a:avLst/>
              <a:gdLst/>
              <a:ahLst/>
              <a:cxnLst/>
              <a:rect l="l" t="t" r="r" b="b"/>
              <a:pathLst>
                <a:path w="15065" h="30338" extrusionOk="0">
                  <a:moveTo>
                    <a:pt x="19" y="27398"/>
                  </a:moveTo>
                  <a:cubicBezTo>
                    <a:pt x="19" y="27398"/>
                    <a:pt x="664" y="27785"/>
                    <a:pt x="1696" y="28215"/>
                  </a:cubicBezTo>
                  <a:cubicBezTo>
                    <a:pt x="3157" y="28817"/>
                    <a:pt x="4748" y="28817"/>
                    <a:pt x="6210" y="28215"/>
                  </a:cubicBezTo>
                  <a:cubicBezTo>
                    <a:pt x="9821" y="26753"/>
                    <a:pt x="12701" y="20864"/>
                    <a:pt x="12659" y="14630"/>
                  </a:cubicBezTo>
                  <a:cubicBezTo>
                    <a:pt x="12659" y="11664"/>
                    <a:pt x="12014" y="8740"/>
                    <a:pt x="10724" y="6032"/>
                  </a:cubicBezTo>
                  <a:cubicBezTo>
                    <a:pt x="9950" y="3925"/>
                    <a:pt x="8187" y="2335"/>
                    <a:pt x="5995" y="1733"/>
                  </a:cubicBezTo>
                  <a:cubicBezTo>
                    <a:pt x="4576" y="1389"/>
                    <a:pt x="3114" y="2162"/>
                    <a:pt x="2512" y="3495"/>
                  </a:cubicBezTo>
                  <a:cubicBezTo>
                    <a:pt x="2083" y="4484"/>
                    <a:pt x="2512" y="5172"/>
                    <a:pt x="2126" y="5215"/>
                  </a:cubicBezTo>
                  <a:cubicBezTo>
                    <a:pt x="1739" y="5258"/>
                    <a:pt x="1395" y="4656"/>
                    <a:pt x="1610" y="3237"/>
                  </a:cubicBezTo>
                  <a:cubicBezTo>
                    <a:pt x="1782" y="2377"/>
                    <a:pt x="2255" y="1604"/>
                    <a:pt x="2900" y="1002"/>
                  </a:cubicBezTo>
                  <a:cubicBezTo>
                    <a:pt x="3845" y="271"/>
                    <a:pt x="5006" y="-73"/>
                    <a:pt x="6210" y="13"/>
                  </a:cubicBezTo>
                  <a:cubicBezTo>
                    <a:pt x="9133" y="486"/>
                    <a:pt x="11584" y="2463"/>
                    <a:pt x="12701" y="5172"/>
                  </a:cubicBezTo>
                  <a:cubicBezTo>
                    <a:pt x="14249" y="8138"/>
                    <a:pt x="15066" y="11406"/>
                    <a:pt x="15066" y="14759"/>
                  </a:cubicBezTo>
                  <a:cubicBezTo>
                    <a:pt x="15066" y="21766"/>
                    <a:pt x="11712" y="28387"/>
                    <a:pt x="6768" y="30020"/>
                  </a:cubicBezTo>
                  <a:cubicBezTo>
                    <a:pt x="4920" y="30622"/>
                    <a:pt x="2857" y="30364"/>
                    <a:pt x="1223" y="29290"/>
                  </a:cubicBezTo>
                  <a:cubicBezTo>
                    <a:pt x="105" y="28215"/>
                    <a:pt x="-67" y="27484"/>
                    <a:pt x="19" y="27398"/>
                  </a:cubicBezTo>
                  <a:lnTo>
                    <a:pt x="19" y="2739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76"/>
            <p:cNvSpPr/>
            <p:nvPr/>
          </p:nvSpPr>
          <p:spPr>
            <a:xfrm>
              <a:off x="5615155" y="3317307"/>
              <a:ext cx="168919" cy="167279"/>
            </a:xfrm>
            <a:custGeom>
              <a:avLst/>
              <a:gdLst/>
              <a:ahLst/>
              <a:cxnLst/>
              <a:rect l="l" t="t" r="r" b="b"/>
              <a:pathLst>
                <a:path w="168919" h="167279" extrusionOk="0">
                  <a:moveTo>
                    <a:pt x="1155" y="41301"/>
                  </a:moveTo>
                  <a:cubicBezTo>
                    <a:pt x="-4520" y="38334"/>
                    <a:pt x="11859" y="19805"/>
                    <a:pt x="25487" y="13228"/>
                  </a:cubicBezTo>
                  <a:cubicBezTo>
                    <a:pt x="46080" y="3297"/>
                    <a:pt x="77764" y="-3281"/>
                    <a:pt x="97067" y="1706"/>
                  </a:cubicBezTo>
                  <a:cubicBezTo>
                    <a:pt x="120325" y="7725"/>
                    <a:pt x="139800" y="18903"/>
                    <a:pt x="151923" y="39538"/>
                  </a:cubicBezTo>
                  <a:cubicBezTo>
                    <a:pt x="163573" y="60690"/>
                    <a:pt x="169420" y="84592"/>
                    <a:pt x="168818" y="108753"/>
                  </a:cubicBezTo>
                  <a:cubicBezTo>
                    <a:pt x="169334" y="116191"/>
                    <a:pt x="167872" y="123585"/>
                    <a:pt x="164519" y="130248"/>
                  </a:cubicBezTo>
                  <a:cubicBezTo>
                    <a:pt x="159876" y="137987"/>
                    <a:pt x="150719" y="143146"/>
                    <a:pt x="151364" y="153593"/>
                  </a:cubicBezTo>
                  <a:cubicBezTo>
                    <a:pt x="151708" y="157462"/>
                    <a:pt x="150504" y="161288"/>
                    <a:pt x="148011" y="164254"/>
                  </a:cubicBezTo>
                  <a:cubicBezTo>
                    <a:pt x="141820" y="171133"/>
                    <a:pt x="133953" y="164985"/>
                    <a:pt x="130212" y="158708"/>
                  </a:cubicBezTo>
                  <a:cubicBezTo>
                    <a:pt x="122302" y="145338"/>
                    <a:pt x="121056" y="129174"/>
                    <a:pt x="120024" y="113654"/>
                  </a:cubicBezTo>
                  <a:cubicBezTo>
                    <a:pt x="118691" y="102648"/>
                    <a:pt x="119164" y="91471"/>
                    <a:pt x="121443" y="80637"/>
                  </a:cubicBezTo>
                  <a:cubicBezTo>
                    <a:pt x="122990" y="74833"/>
                    <a:pt x="125742" y="69331"/>
                    <a:pt x="126816" y="63441"/>
                  </a:cubicBezTo>
                  <a:cubicBezTo>
                    <a:pt x="128407" y="57551"/>
                    <a:pt x="127375" y="51275"/>
                    <a:pt x="123979" y="46245"/>
                  </a:cubicBezTo>
                  <a:cubicBezTo>
                    <a:pt x="123076" y="45256"/>
                    <a:pt x="122131" y="44310"/>
                    <a:pt x="121098" y="43450"/>
                  </a:cubicBezTo>
                  <a:cubicBezTo>
                    <a:pt x="111039" y="35067"/>
                    <a:pt x="97282" y="32789"/>
                    <a:pt x="85072" y="37475"/>
                  </a:cubicBezTo>
                  <a:cubicBezTo>
                    <a:pt x="65769" y="44826"/>
                    <a:pt x="32667" y="55918"/>
                    <a:pt x="23810" y="49512"/>
                  </a:cubicBezTo>
                  <a:cubicBezTo>
                    <a:pt x="10913" y="40269"/>
                    <a:pt x="7947" y="34121"/>
                    <a:pt x="7947" y="34121"/>
                  </a:cubicBezTo>
                  <a:lnTo>
                    <a:pt x="1155" y="41301"/>
                  </a:lnTo>
                  <a:lnTo>
                    <a:pt x="1155" y="4130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76"/>
            <p:cNvSpPr/>
            <p:nvPr/>
          </p:nvSpPr>
          <p:spPr>
            <a:xfrm>
              <a:off x="5630806" y="3310523"/>
              <a:ext cx="129091" cy="61434"/>
            </a:xfrm>
            <a:custGeom>
              <a:avLst/>
              <a:gdLst/>
              <a:ahLst/>
              <a:cxnLst/>
              <a:rect l="l" t="t" r="r" b="b"/>
              <a:pathLst>
                <a:path w="129091" h="61434" extrusionOk="0">
                  <a:moveTo>
                    <a:pt x="79481" y="3804"/>
                  </a:moveTo>
                  <a:cubicBezTo>
                    <a:pt x="60178" y="-2559"/>
                    <a:pt x="39113" y="-882"/>
                    <a:pt x="21056" y="8404"/>
                  </a:cubicBezTo>
                  <a:cubicBezTo>
                    <a:pt x="11341" y="13133"/>
                    <a:pt x="4032" y="21602"/>
                    <a:pt x="722" y="31877"/>
                  </a:cubicBezTo>
                  <a:cubicBezTo>
                    <a:pt x="-1901" y="42195"/>
                    <a:pt x="2743" y="54705"/>
                    <a:pt x="12716" y="58488"/>
                  </a:cubicBezTo>
                  <a:lnTo>
                    <a:pt x="13404" y="58918"/>
                  </a:lnTo>
                  <a:cubicBezTo>
                    <a:pt x="28279" y="63561"/>
                    <a:pt x="37866" y="61325"/>
                    <a:pt x="52483" y="55909"/>
                  </a:cubicBezTo>
                  <a:cubicBezTo>
                    <a:pt x="64778" y="51309"/>
                    <a:pt x="75612" y="43398"/>
                    <a:pt x="87950" y="38712"/>
                  </a:cubicBezTo>
                  <a:cubicBezTo>
                    <a:pt x="101148" y="33897"/>
                    <a:pt x="115464" y="33123"/>
                    <a:pt x="129092" y="36520"/>
                  </a:cubicBezTo>
                  <a:cubicBezTo>
                    <a:pt x="115722" y="21473"/>
                    <a:pt x="98612" y="10166"/>
                    <a:pt x="79481" y="380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76"/>
            <p:cNvSpPr/>
            <p:nvPr/>
          </p:nvSpPr>
          <p:spPr>
            <a:xfrm>
              <a:off x="5654529" y="3509752"/>
              <a:ext cx="27031" cy="21205"/>
            </a:xfrm>
            <a:custGeom>
              <a:avLst/>
              <a:gdLst/>
              <a:ahLst/>
              <a:cxnLst/>
              <a:rect l="l" t="t" r="r" b="b"/>
              <a:pathLst>
                <a:path w="27031" h="21205" extrusionOk="0">
                  <a:moveTo>
                    <a:pt x="22011" y="97"/>
                  </a:moveTo>
                  <a:cubicBezTo>
                    <a:pt x="22484" y="-32"/>
                    <a:pt x="22957" y="-32"/>
                    <a:pt x="23430" y="97"/>
                  </a:cubicBezTo>
                  <a:cubicBezTo>
                    <a:pt x="24075" y="398"/>
                    <a:pt x="24591" y="999"/>
                    <a:pt x="24805" y="1687"/>
                  </a:cubicBezTo>
                  <a:cubicBezTo>
                    <a:pt x="26611" y="4912"/>
                    <a:pt x="27342" y="8609"/>
                    <a:pt x="26912" y="12263"/>
                  </a:cubicBezTo>
                  <a:cubicBezTo>
                    <a:pt x="26224" y="15057"/>
                    <a:pt x="24504" y="17465"/>
                    <a:pt x="22054" y="18970"/>
                  </a:cubicBezTo>
                  <a:cubicBezTo>
                    <a:pt x="19603" y="20431"/>
                    <a:pt x="16809" y="21205"/>
                    <a:pt x="13972" y="21205"/>
                  </a:cubicBezTo>
                  <a:cubicBezTo>
                    <a:pt x="12338" y="21205"/>
                    <a:pt x="10748" y="20990"/>
                    <a:pt x="9200" y="20474"/>
                  </a:cubicBezTo>
                  <a:cubicBezTo>
                    <a:pt x="7695" y="19915"/>
                    <a:pt x="4170" y="18712"/>
                    <a:pt x="1676" y="11876"/>
                  </a:cubicBezTo>
                  <a:lnTo>
                    <a:pt x="0" y="7190"/>
                  </a:lnTo>
                  <a:cubicBezTo>
                    <a:pt x="5932" y="5255"/>
                    <a:pt x="16078" y="1859"/>
                    <a:pt x="22011" y="97"/>
                  </a:cubicBezTo>
                  <a:lnTo>
                    <a:pt x="22011" y="97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76"/>
            <p:cNvSpPr/>
            <p:nvPr/>
          </p:nvSpPr>
          <p:spPr>
            <a:xfrm>
              <a:off x="5655302" y="3508742"/>
              <a:ext cx="27528" cy="22947"/>
            </a:xfrm>
            <a:custGeom>
              <a:avLst/>
              <a:gdLst/>
              <a:ahLst/>
              <a:cxnLst/>
              <a:rect l="l" t="t" r="r" b="b"/>
              <a:pathLst>
                <a:path w="27528" h="22947" extrusionOk="0">
                  <a:moveTo>
                    <a:pt x="5159" y="19937"/>
                  </a:moveTo>
                  <a:cubicBezTo>
                    <a:pt x="4901" y="19937"/>
                    <a:pt x="7739" y="23032"/>
                    <a:pt x="13757" y="22946"/>
                  </a:cubicBezTo>
                  <a:cubicBezTo>
                    <a:pt x="17325" y="22817"/>
                    <a:pt x="20722" y="21270"/>
                    <a:pt x="23172" y="18647"/>
                  </a:cubicBezTo>
                  <a:cubicBezTo>
                    <a:pt x="26267" y="15509"/>
                    <a:pt x="27858" y="11167"/>
                    <a:pt x="27471" y="6782"/>
                  </a:cubicBezTo>
                  <a:cubicBezTo>
                    <a:pt x="27428" y="4288"/>
                    <a:pt x="26096" y="1967"/>
                    <a:pt x="23946" y="677"/>
                  </a:cubicBezTo>
                  <a:cubicBezTo>
                    <a:pt x="21882" y="-226"/>
                    <a:pt x="19518" y="-226"/>
                    <a:pt x="17454" y="677"/>
                  </a:cubicBezTo>
                  <a:cubicBezTo>
                    <a:pt x="13929" y="1967"/>
                    <a:pt x="10877" y="3214"/>
                    <a:pt x="8254" y="4288"/>
                  </a:cubicBezTo>
                  <a:cubicBezTo>
                    <a:pt x="5374" y="5234"/>
                    <a:pt x="2579" y="6524"/>
                    <a:pt x="0" y="8115"/>
                  </a:cubicBezTo>
                  <a:cubicBezTo>
                    <a:pt x="3009" y="7728"/>
                    <a:pt x="5976" y="6954"/>
                    <a:pt x="8813" y="5793"/>
                  </a:cubicBezTo>
                  <a:lnTo>
                    <a:pt x="18099" y="2655"/>
                  </a:lnTo>
                  <a:cubicBezTo>
                    <a:pt x="19647" y="2053"/>
                    <a:pt x="21366" y="2053"/>
                    <a:pt x="22914" y="2655"/>
                  </a:cubicBezTo>
                  <a:cubicBezTo>
                    <a:pt x="24333" y="3643"/>
                    <a:pt x="25192" y="5234"/>
                    <a:pt x="25192" y="6954"/>
                  </a:cubicBezTo>
                  <a:cubicBezTo>
                    <a:pt x="25494" y="10694"/>
                    <a:pt x="24204" y="14348"/>
                    <a:pt x="21667" y="17099"/>
                  </a:cubicBezTo>
                  <a:cubicBezTo>
                    <a:pt x="19561" y="19335"/>
                    <a:pt x="16680" y="20754"/>
                    <a:pt x="13628" y="21055"/>
                  </a:cubicBezTo>
                  <a:cubicBezTo>
                    <a:pt x="10748" y="21270"/>
                    <a:pt x="7867" y="20883"/>
                    <a:pt x="5159" y="19937"/>
                  </a:cubicBezTo>
                  <a:lnTo>
                    <a:pt x="5159" y="1993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76"/>
            <p:cNvSpPr/>
            <p:nvPr/>
          </p:nvSpPr>
          <p:spPr>
            <a:xfrm>
              <a:off x="5592020" y="3483733"/>
              <a:ext cx="159882" cy="109365"/>
            </a:xfrm>
            <a:custGeom>
              <a:avLst/>
              <a:gdLst/>
              <a:ahLst/>
              <a:cxnLst/>
              <a:rect l="l" t="t" r="r" b="b"/>
              <a:pathLst>
                <a:path w="159882" h="109365" extrusionOk="0">
                  <a:moveTo>
                    <a:pt x="0" y="29254"/>
                  </a:moveTo>
                  <a:cubicBezTo>
                    <a:pt x="0" y="27319"/>
                    <a:pt x="0" y="22031"/>
                    <a:pt x="559" y="22246"/>
                  </a:cubicBezTo>
                  <a:cubicBezTo>
                    <a:pt x="8168" y="24439"/>
                    <a:pt x="13112" y="22246"/>
                    <a:pt x="20248" y="15282"/>
                  </a:cubicBezTo>
                  <a:cubicBezTo>
                    <a:pt x="29792" y="6039"/>
                    <a:pt x="34006" y="-410"/>
                    <a:pt x="50342" y="20"/>
                  </a:cubicBezTo>
                  <a:cubicBezTo>
                    <a:pt x="58811" y="278"/>
                    <a:pt x="67151" y="2342"/>
                    <a:pt x="74718" y="6125"/>
                  </a:cubicBezTo>
                  <a:cubicBezTo>
                    <a:pt x="94880" y="15970"/>
                    <a:pt x="117838" y="18420"/>
                    <a:pt x="139634" y="13046"/>
                  </a:cubicBezTo>
                  <a:lnTo>
                    <a:pt x="159882" y="38841"/>
                  </a:lnTo>
                  <a:cubicBezTo>
                    <a:pt x="159882" y="38841"/>
                    <a:pt x="140322" y="117084"/>
                    <a:pt x="58725" y="108744"/>
                  </a:cubicBezTo>
                  <a:cubicBezTo>
                    <a:pt x="1375" y="103155"/>
                    <a:pt x="731" y="48514"/>
                    <a:pt x="0" y="29254"/>
                  </a:cubicBezTo>
                  <a:lnTo>
                    <a:pt x="0" y="292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76"/>
            <p:cNvSpPr/>
            <p:nvPr/>
          </p:nvSpPr>
          <p:spPr>
            <a:xfrm>
              <a:off x="5591889" y="3483600"/>
              <a:ext cx="145052" cy="32356"/>
            </a:xfrm>
            <a:custGeom>
              <a:avLst/>
              <a:gdLst/>
              <a:ahLst/>
              <a:cxnLst/>
              <a:rect l="l" t="t" r="r" b="b"/>
              <a:pathLst>
                <a:path w="145052" h="32356" extrusionOk="0">
                  <a:moveTo>
                    <a:pt x="905" y="31881"/>
                  </a:moveTo>
                  <a:cubicBezTo>
                    <a:pt x="10750" y="33600"/>
                    <a:pt x="14447" y="30677"/>
                    <a:pt x="22615" y="22767"/>
                  </a:cubicBezTo>
                  <a:cubicBezTo>
                    <a:pt x="30784" y="14856"/>
                    <a:pt x="34395" y="11632"/>
                    <a:pt x="45701" y="10385"/>
                  </a:cubicBezTo>
                  <a:cubicBezTo>
                    <a:pt x="55374" y="9353"/>
                    <a:pt x="74548" y="16017"/>
                    <a:pt x="83490" y="19800"/>
                  </a:cubicBezTo>
                  <a:cubicBezTo>
                    <a:pt x="102234" y="27710"/>
                    <a:pt x="125320" y="24916"/>
                    <a:pt x="145053" y="19800"/>
                  </a:cubicBezTo>
                  <a:lnTo>
                    <a:pt x="144107" y="18725"/>
                  </a:lnTo>
                  <a:lnTo>
                    <a:pt x="139507" y="13008"/>
                  </a:lnTo>
                  <a:cubicBezTo>
                    <a:pt x="117754" y="18381"/>
                    <a:pt x="94797" y="15931"/>
                    <a:pt x="74634" y="6086"/>
                  </a:cubicBezTo>
                  <a:cubicBezTo>
                    <a:pt x="67024" y="2303"/>
                    <a:pt x="58684" y="239"/>
                    <a:pt x="50215" y="24"/>
                  </a:cubicBezTo>
                  <a:cubicBezTo>
                    <a:pt x="33922" y="-448"/>
                    <a:pt x="29752" y="6000"/>
                    <a:pt x="20122" y="15243"/>
                  </a:cubicBezTo>
                  <a:cubicBezTo>
                    <a:pt x="15135" y="20660"/>
                    <a:pt x="7912" y="23368"/>
                    <a:pt x="604" y="22551"/>
                  </a:cubicBezTo>
                  <a:cubicBezTo>
                    <a:pt x="604" y="22551"/>
                    <a:pt x="-41" y="22809"/>
                    <a:pt x="2" y="25561"/>
                  </a:cubicBezTo>
                  <a:cubicBezTo>
                    <a:pt x="131" y="27667"/>
                    <a:pt x="432" y="29817"/>
                    <a:pt x="905" y="3188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76"/>
            <p:cNvSpPr/>
            <p:nvPr/>
          </p:nvSpPr>
          <p:spPr>
            <a:xfrm>
              <a:off x="5599242" y="3521774"/>
              <a:ext cx="116419" cy="21862"/>
            </a:xfrm>
            <a:custGeom>
              <a:avLst/>
              <a:gdLst/>
              <a:ahLst/>
              <a:cxnLst/>
              <a:rect l="l" t="t" r="r" b="b"/>
              <a:pathLst>
                <a:path w="116419" h="21862" extrusionOk="0">
                  <a:moveTo>
                    <a:pt x="0" y="17695"/>
                  </a:moveTo>
                  <a:cubicBezTo>
                    <a:pt x="0" y="17308"/>
                    <a:pt x="6707" y="18512"/>
                    <a:pt x="17497" y="19329"/>
                  </a:cubicBezTo>
                  <a:cubicBezTo>
                    <a:pt x="45656" y="21435"/>
                    <a:pt x="73987" y="17136"/>
                    <a:pt x="100255" y="6775"/>
                  </a:cubicBezTo>
                  <a:cubicBezTo>
                    <a:pt x="110314" y="2820"/>
                    <a:pt x="116247" y="-318"/>
                    <a:pt x="116419" y="26"/>
                  </a:cubicBezTo>
                  <a:cubicBezTo>
                    <a:pt x="115215" y="1058"/>
                    <a:pt x="113840" y="1874"/>
                    <a:pt x="112421" y="2562"/>
                  </a:cubicBezTo>
                  <a:cubicBezTo>
                    <a:pt x="108681" y="4626"/>
                    <a:pt x="104811" y="6560"/>
                    <a:pt x="100856" y="8237"/>
                  </a:cubicBezTo>
                  <a:cubicBezTo>
                    <a:pt x="74589" y="19587"/>
                    <a:pt x="45785" y="23972"/>
                    <a:pt x="17325" y="20919"/>
                  </a:cubicBezTo>
                  <a:cubicBezTo>
                    <a:pt x="12983" y="20489"/>
                    <a:pt x="8684" y="19802"/>
                    <a:pt x="4428" y="18899"/>
                  </a:cubicBezTo>
                  <a:cubicBezTo>
                    <a:pt x="2924" y="18641"/>
                    <a:pt x="1419" y="18254"/>
                    <a:pt x="0" y="17695"/>
                  </a:cubicBezTo>
                  <a:lnTo>
                    <a:pt x="0" y="1769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76"/>
            <p:cNvSpPr/>
            <p:nvPr/>
          </p:nvSpPr>
          <p:spPr>
            <a:xfrm>
              <a:off x="5622543" y="3548325"/>
              <a:ext cx="71063" cy="13117"/>
            </a:xfrm>
            <a:custGeom>
              <a:avLst/>
              <a:gdLst/>
              <a:ahLst/>
              <a:cxnLst/>
              <a:rect l="l" t="t" r="r" b="b"/>
              <a:pathLst>
                <a:path w="71063" h="13117" extrusionOk="0">
                  <a:moveTo>
                    <a:pt x="0" y="8598"/>
                  </a:moveTo>
                  <a:cubicBezTo>
                    <a:pt x="23989" y="13714"/>
                    <a:pt x="48966" y="10662"/>
                    <a:pt x="71064" y="0"/>
                  </a:cubicBezTo>
                  <a:cubicBezTo>
                    <a:pt x="68269" y="2279"/>
                    <a:pt x="65088" y="4084"/>
                    <a:pt x="61735" y="5417"/>
                  </a:cubicBezTo>
                  <a:cubicBezTo>
                    <a:pt x="53738" y="9028"/>
                    <a:pt x="45269" y="11393"/>
                    <a:pt x="36542" y="12467"/>
                  </a:cubicBezTo>
                  <a:cubicBezTo>
                    <a:pt x="27858" y="13542"/>
                    <a:pt x="19045" y="13284"/>
                    <a:pt x="10404" y="11694"/>
                  </a:cubicBezTo>
                  <a:cubicBezTo>
                    <a:pt x="6792" y="11178"/>
                    <a:pt x="3310" y="10146"/>
                    <a:pt x="0" y="8598"/>
                  </a:cubicBezTo>
                  <a:lnTo>
                    <a:pt x="0" y="85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76"/>
            <p:cNvSpPr/>
            <p:nvPr/>
          </p:nvSpPr>
          <p:spPr>
            <a:xfrm>
              <a:off x="5749580" y="3509677"/>
              <a:ext cx="23086" cy="15121"/>
            </a:xfrm>
            <a:custGeom>
              <a:avLst/>
              <a:gdLst/>
              <a:ahLst/>
              <a:cxnLst/>
              <a:rect l="l" t="t" r="r" b="b"/>
              <a:pathLst>
                <a:path w="23086" h="15121" extrusionOk="0">
                  <a:moveTo>
                    <a:pt x="1" y="14875"/>
                  </a:moveTo>
                  <a:cubicBezTo>
                    <a:pt x="1" y="14574"/>
                    <a:pt x="1376" y="14230"/>
                    <a:pt x="3483" y="12854"/>
                  </a:cubicBezTo>
                  <a:cubicBezTo>
                    <a:pt x="5589" y="11479"/>
                    <a:pt x="8341" y="9630"/>
                    <a:pt x="11436" y="7438"/>
                  </a:cubicBezTo>
                  <a:cubicBezTo>
                    <a:pt x="14961" y="4471"/>
                    <a:pt x="18874" y="1978"/>
                    <a:pt x="23087" y="0"/>
                  </a:cubicBezTo>
                  <a:cubicBezTo>
                    <a:pt x="20249" y="3740"/>
                    <a:pt x="16724" y="6879"/>
                    <a:pt x="12726" y="9286"/>
                  </a:cubicBezTo>
                  <a:cubicBezTo>
                    <a:pt x="10017" y="11221"/>
                    <a:pt x="7137" y="12897"/>
                    <a:pt x="4128" y="14273"/>
                  </a:cubicBezTo>
                  <a:cubicBezTo>
                    <a:pt x="1849" y="15348"/>
                    <a:pt x="-42" y="15219"/>
                    <a:pt x="1" y="1487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76"/>
            <p:cNvSpPr/>
            <p:nvPr/>
          </p:nvSpPr>
          <p:spPr>
            <a:xfrm>
              <a:off x="5733484" y="3466853"/>
              <a:ext cx="33163" cy="33901"/>
            </a:xfrm>
            <a:custGeom>
              <a:avLst/>
              <a:gdLst/>
              <a:ahLst/>
              <a:cxnLst/>
              <a:rect l="l" t="t" r="r" b="b"/>
              <a:pathLst>
                <a:path w="33163" h="33901" extrusionOk="0">
                  <a:moveTo>
                    <a:pt x="33164" y="5"/>
                  </a:moveTo>
                  <a:cubicBezTo>
                    <a:pt x="32605" y="2327"/>
                    <a:pt x="31530" y="4476"/>
                    <a:pt x="29982" y="6325"/>
                  </a:cubicBezTo>
                  <a:cubicBezTo>
                    <a:pt x="26672" y="10925"/>
                    <a:pt x="22846" y="15138"/>
                    <a:pt x="18590" y="18878"/>
                  </a:cubicBezTo>
                  <a:cubicBezTo>
                    <a:pt x="13689" y="23177"/>
                    <a:pt x="9046" y="27089"/>
                    <a:pt x="5693" y="29798"/>
                  </a:cubicBezTo>
                  <a:cubicBezTo>
                    <a:pt x="2339" y="32506"/>
                    <a:pt x="233" y="34097"/>
                    <a:pt x="18" y="33882"/>
                  </a:cubicBezTo>
                  <a:cubicBezTo>
                    <a:pt x="-197" y="33667"/>
                    <a:pt x="1523" y="31603"/>
                    <a:pt x="4618" y="28594"/>
                  </a:cubicBezTo>
                  <a:cubicBezTo>
                    <a:pt x="7713" y="25584"/>
                    <a:pt x="12184" y="21629"/>
                    <a:pt x="16999" y="17244"/>
                  </a:cubicBezTo>
                  <a:cubicBezTo>
                    <a:pt x="21126" y="13547"/>
                    <a:pt x="25038" y="9592"/>
                    <a:pt x="28692" y="5379"/>
                  </a:cubicBezTo>
                  <a:cubicBezTo>
                    <a:pt x="31487" y="2155"/>
                    <a:pt x="32820" y="-124"/>
                    <a:pt x="33164" y="5"/>
                  </a:cubicBezTo>
                  <a:lnTo>
                    <a:pt x="33164" y="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76"/>
            <p:cNvSpPr/>
            <p:nvPr/>
          </p:nvSpPr>
          <p:spPr>
            <a:xfrm>
              <a:off x="5607540" y="3524896"/>
              <a:ext cx="102059" cy="22362"/>
            </a:xfrm>
            <a:custGeom>
              <a:avLst/>
              <a:gdLst/>
              <a:ahLst/>
              <a:cxnLst/>
              <a:rect l="l" t="t" r="r" b="b"/>
              <a:pathLst>
                <a:path w="102059" h="22362" extrusionOk="0">
                  <a:moveTo>
                    <a:pt x="0" y="16379"/>
                  </a:moveTo>
                  <a:cubicBezTo>
                    <a:pt x="0" y="16379"/>
                    <a:pt x="35897" y="24548"/>
                    <a:pt x="53954" y="21796"/>
                  </a:cubicBezTo>
                  <a:cubicBezTo>
                    <a:pt x="71580" y="18787"/>
                    <a:pt x="88174" y="11264"/>
                    <a:pt x="102060" y="0"/>
                  </a:cubicBezTo>
                  <a:cubicBezTo>
                    <a:pt x="101802" y="1977"/>
                    <a:pt x="46473" y="24848"/>
                    <a:pt x="0" y="1637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76"/>
            <p:cNvSpPr/>
            <p:nvPr/>
          </p:nvSpPr>
          <p:spPr>
            <a:xfrm>
              <a:off x="5619620" y="3519469"/>
              <a:ext cx="58080" cy="4789"/>
            </a:xfrm>
            <a:custGeom>
              <a:avLst/>
              <a:gdLst/>
              <a:ahLst/>
              <a:cxnLst/>
              <a:rect l="l" t="t" r="r" b="b"/>
              <a:pathLst>
                <a:path w="58080" h="4789" extrusionOk="0">
                  <a:moveTo>
                    <a:pt x="0" y="869"/>
                  </a:moveTo>
                  <a:cubicBezTo>
                    <a:pt x="0" y="181"/>
                    <a:pt x="12897" y="2803"/>
                    <a:pt x="29062" y="2546"/>
                  </a:cubicBezTo>
                  <a:cubicBezTo>
                    <a:pt x="45226" y="2288"/>
                    <a:pt x="57952" y="-550"/>
                    <a:pt x="58080" y="95"/>
                  </a:cubicBezTo>
                  <a:cubicBezTo>
                    <a:pt x="55501" y="1385"/>
                    <a:pt x="52707" y="2202"/>
                    <a:pt x="49827" y="2589"/>
                  </a:cubicBezTo>
                  <a:cubicBezTo>
                    <a:pt x="42991" y="3964"/>
                    <a:pt x="36069" y="4695"/>
                    <a:pt x="29105" y="4781"/>
                  </a:cubicBezTo>
                  <a:cubicBezTo>
                    <a:pt x="22140" y="4867"/>
                    <a:pt x="15176" y="4308"/>
                    <a:pt x="8340" y="3104"/>
                  </a:cubicBezTo>
                  <a:cubicBezTo>
                    <a:pt x="5460" y="2803"/>
                    <a:pt x="2623" y="2073"/>
                    <a:pt x="0" y="869"/>
                  </a:cubicBezTo>
                  <a:lnTo>
                    <a:pt x="0" y="86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76"/>
            <p:cNvSpPr/>
            <p:nvPr/>
          </p:nvSpPr>
          <p:spPr>
            <a:xfrm>
              <a:off x="5644037" y="3317990"/>
              <a:ext cx="168732" cy="88896"/>
            </a:xfrm>
            <a:custGeom>
              <a:avLst/>
              <a:gdLst/>
              <a:ahLst/>
              <a:cxnLst/>
              <a:rect l="l" t="t" r="r" b="b"/>
              <a:pathLst>
                <a:path w="168732" h="88896" extrusionOk="0">
                  <a:moveTo>
                    <a:pt x="168697" y="88896"/>
                  </a:moveTo>
                  <a:cubicBezTo>
                    <a:pt x="168353" y="85629"/>
                    <a:pt x="167193" y="82491"/>
                    <a:pt x="165301" y="79825"/>
                  </a:cubicBezTo>
                  <a:cubicBezTo>
                    <a:pt x="163023" y="76730"/>
                    <a:pt x="160099" y="74194"/>
                    <a:pt x="156703" y="72388"/>
                  </a:cubicBezTo>
                  <a:cubicBezTo>
                    <a:pt x="152146" y="70067"/>
                    <a:pt x="147374" y="68218"/>
                    <a:pt x="142473" y="66799"/>
                  </a:cubicBezTo>
                  <a:cubicBezTo>
                    <a:pt x="136282" y="65166"/>
                    <a:pt x="130435" y="62371"/>
                    <a:pt x="125277" y="58588"/>
                  </a:cubicBezTo>
                  <a:cubicBezTo>
                    <a:pt x="119860" y="53515"/>
                    <a:pt x="116206" y="46852"/>
                    <a:pt x="114830" y="39586"/>
                  </a:cubicBezTo>
                  <a:cubicBezTo>
                    <a:pt x="113411" y="31891"/>
                    <a:pt x="111176" y="24324"/>
                    <a:pt x="108253" y="17059"/>
                  </a:cubicBezTo>
                  <a:cubicBezTo>
                    <a:pt x="104598" y="9622"/>
                    <a:pt x="97720" y="4291"/>
                    <a:pt x="89594" y="2657"/>
                  </a:cubicBezTo>
                  <a:cubicBezTo>
                    <a:pt x="85510" y="1883"/>
                    <a:pt x="81297" y="2184"/>
                    <a:pt x="77385" y="3560"/>
                  </a:cubicBezTo>
                  <a:cubicBezTo>
                    <a:pt x="73430" y="5108"/>
                    <a:pt x="69346" y="6268"/>
                    <a:pt x="65176" y="7085"/>
                  </a:cubicBezTo>
                  <a:cubicBezTo>
                    <a:pt x="57137" y="7558"/>
                    <a:pt x="49097" y="6655"/>
                    <a:pt x="41359" y="4377"/>
                  </a:cubicBezTo>
                  <a:cubicBezTo>
                    <a:pt x="34610" y="2442"/>
                    <a:pt x="27473" y="2270"/>
                    <a:pt x="20638" y="3904"/>
                  </a:cubicBezTo>
                  <a:cubicBezTo>
                    <a:pt x="14876" y="5838"/>
                    <a:pt x="9933" y="9708"/>
                    <a:pt x="6623" y="14823"/>
                  </a:cubicBezTo>
                  <a:cubicBezTo>
                    <a:pt x="3871" y="19037"/>
                    <a:pt x="2065" y="23852"/>
                    <a:pt x="1377" y="28838"/>
                  </a:cubicBezTo>
                  <a:cubicBezTo>
                    <a:pt x="905" y="32665"/>
                    <a:pt x="905" y="36534"/>
                    <a:pt x="1377" y="40360"/>
                  </a:cubicBezTo>
                  <a:cubicBezTo>
                    <a:pt x="2108" y="46637"/>
                    <a:pt x="3312" y="50033"/>
                    <a:pt x="3097" y="50076"/>
                  </a:cubicBezTo>
                  <a:cubicBezTo>
                    <a:pt x="2667" y="49302"/>
                    <a:pt x="2367" y="48528"/>
                    <a:pt x="2194" y="47668"/>
                  </a:cubicBezTo>
                  <a:cubicBezTo>
                    <a:pt x="260" y="41564"/>
                    <a:pt x="-428" y="35115"/>
                    <a:pt x="260" y="28710"/>
                  </a:cubicBezTo>
                  <a:cubicBezTo>
                    <a:pt x="819" y="23465"/>
                    <a:pt x="2581" y="18435"/>
                    <a:pt x="5419" y="13964"/>
                  </a:cubicBezTo>
                  <a:cubicBezTo>
                    <a:pt x="8858" y="8461"/>
                    <a:pt x="14060" y="4248"/>
                    <a:pt x="20207" y="2098"/>
                  </a:cubicBezTo>
                  <a:cubicBezTo>
                    <a:pt x="27344" y="293"/>
                    <a:pt x="34824" y="379"/>
                    <a:pt x="41918" y="2356"/>
                  </a:cubicBezTo>
                  <a:cubicBezTo>
                    <a:pt x="49398" y="4506"/>
                    <a:pt x="57223" y="5365"/>
                    <a:pt x="65004" y="4936"/>
                  </a:cubicBezTo>
                  <a:cubicBezTo>
                    <a:pt x="69045" y="4119"/>
                    <a:pt x="73000" y="2958"/>
                    <a:pt x="76826" y="1410"/>
                  </a:cubicBezTo>
                  <a:cubicBezTo>
                    <a:pt x="81125" y="-51"/>
                    <a:pt x="85726" y="-395"/>
                    <a:pt x="90153" y="465"/>
                  </a:cubicBezTo>
                  <a:cubicBezTo>
                    <a:pt x="98966" y="2270"/>
                    <a:pt x="106404" y="8031"/>
                    <a:pt x="110359" y="16113"/>
                  </a:cubicBezTo>
                  <a:cubicBezTo>
                    <a:pt x="113368" y="23508"/>
                    <a:pt x="115561" y="31203"/>
                    <a:pt x="116936" y="39070"/>
                  </a:cubicBezTo>
                  <a:cubicBezTo>
                    <a:pt x="118140" y="45992"/>
                    <a:pt x="121537" y="52311"/>
                    <a:pt x="126609" y="57169"/>
                  </a:cubicBezTo>
                  <a:cubicBezTo>
                    <a:pt x="131510" y="60866"/>
                    <a:pt x="137056" y="63618"/>
                    <a:pt x="142946" y="65295"/>
                  </a:cubicBezTo>
                  <a:cubicBezTo>
                    <a:pt x="147933" y="66799"/>
                    <a:pt x="152748" y="68820"/>
                    <a:pt x="157305" y="71313"/>
                  </a:cubicBezTo>
                  <a:cubicBezTo>
                    <a:pt x="160744" y="73291"/>
                    <a:pt x="163710" y="76042"/>
                    <a:pt x="165903" y="79353"/>
                  </a:cubicBezTo>
                  <a:cubicBezTo>
                    <a:pt x="167279" y="81459"/>
                    <a:pt x="168181" y="83781"/>
                    <a:pt x="168568" y="86274"/>
                  </a:cubicBezTo>
                  <a:cubicBezTo>
                    <a:pt x="168611" y="86919"/>
                    <a:pt x="168611" y="87564"/>
                    <a:pt x="168568" y="88209"/>
                  </a:cubicBezTo>
                  <a:cubicBezTo>
                    <a:pt x="168783" y="88639"/>
                    <a:pt x="168740" y="88896"/>
                    <a:pt x="168697" y="88896"/>
                  </a:cubicBezTo>
                  <a:lnTo>
                    <a:pt x="168697" y="888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76"/>
            <p:cNvSpPr/>
            <p:nvPr/>
          </p:nvSpPr>
          <p:spPr>
            <a:xfrm>
              <a:off x="5735845" y="3423094"/>
              <a:ext cx="94715" cy="44839"/>
            </a:xfrm>
            <a:custGeom>
              <a:avLst/>
              <a:gdLst/>
              <a:ahLst/>
              <a:cxnLst/>
              <a:rect l="l" t="t" r="r" b="b"/>
              <a:pathLst>
                <a:path w="94715" h="44839" extrusionOk="0">
                  <a:moveTo>
                    <a:pt x="93828" y="44839"/>
                  </a:moveTo>
                  <a:lnTo>
                    <a:pt x="93828" y="40067"/>
                  </a:lnTo>
                  <a:cubicBezTo>
                    <a:pt x="93699" y="35768"/>
                    <a:pt x="92495" y="31598"/>
                    <a:pt x="90345" y="27858"/>
                  </a:cubicBezTo>
                  <a:cubicBezTo>
                    <a:pt x="87121" y="22398"/>
                    <a:pt x="81876" y="18443"/>
                    <a:pt x="75771" y="16766"/>
                  </a:cubicBezTo>
                  <a:cubicBezTo>
                    <a:pt x="72203" y="15821"/>
                    <a:pt x="68463" y="15649"/>
                    <a:pt x="64852" y="16294"/>
                  </a:cubicBezTo>
                  <a:cubicBezTo>
                    <a:pt x="60854" y="17110"/>
                    <a:pt x="56942" y="18228"/>
                    <a:pt x="53158" y="19647"/>
                  </a:cubicBezTo>
                  <a:cubicBezTo>
                    <a:pt x="49204" y="21065"/>
                    <a:pt x="45119" y="22097"/>
                    <a:pt x="40949" y="22699"/>
                  </a:cubicBezTo>
                  <a:cubicBezTo>
                    <a:pt x="37037" y="23086"/>
                    <a:pt x="33039" y="22914"/>
                    <a:pt x="29170" y="22183"/>
                  </a:cubicBezTo>
                  <a:cubicBezTo>
                    <a:pt x="22635" y="20937"/>
                    <a:pt x="16488" y="18142"/>
                    <a:pt x="11199" y="14101"/>
                  </a:cubicBezTo>
                  <a:cubicBezTo>
                    <a:pt x="7631" y="11436"/>
                    <a:pt x="4579" y="8125"/>
                    <a:pt x="2171" y="4342"/>
                  </a:cubicBezTo>
                  <a:cubicBezTo>
                    <a:pt x="1483" y="3353"/>
                    <a:pt x="925" y="2322"/>
                    <a:pt x="452" y="1204"/>
                  </a:cubicBezTo>
                  <a:cubicBezTo>
                    <a:pt x="108" y="430"/>
                    <a:pt x="-64" y="43"/>
                    <a:pt x="22" y="0"/>
                  </a:cubicBezTo>
                  <a:cubicBezTo>
                    <a:pt x="3332" y="4944"/>
                    <a:pt x="7416" y="9286"/>
                    <a:pt x="12146" y="12897"/>
                  </a:cubicBezTo>
                  <a:cubicBezTo>
                    <a:pt x="17304" y="16638"/>
                    <a:pt x="23280" y="19131"/>
                    <a:pt x="29557" y="20206"/>
                  </a:cubicBezTo>
                  <a:cubicBezTo>
                    <a:pt x="33211" y="20894"/>
                    <a:pt x="36994" y="21022"/>
                    <a:pt x="40691" y="20593"/>
                  </a:cubicBezTo>
                  <a:cubicBezTo>
                    <a:pt x="44689" y="20034"/>
                    <a:pt x="48645" y="19002"/>
                    <a:pt x="52428" y="17583"/>
                  </a:cubicBezTo>
                  <a:cubicBezTo>
                    <a:pt x="56340" y="16121"/>
                    <a:pt x="60381" y="15004"/>
                    <a:pt x="64508" y="14230"/>
                  </a:cubicBezTo>
                  <a:cubicBezTo>
                    <a:pt x="68463" y="13542"/>
                    <a:pt x="72504" y="13757"/>
                    <a:pt x="76330" y="14875"/>
                  </a:cubicBezTo>
                  <a:cubicBezTo>
                    <a:pt x="82908" y="16723"/>
                    <a:pt x="88454" y="21151"/>
                    <a:pt x="91721" y="27170"/>
                  </a:cubicBezTo>
                  <a:cubicBezTo>
                    <a:pt x="93871" y="31125"/>
                    <a:pt x="94903" y="35596"/>
                    <a:pt x="94687" y="40067"/>
                  </a:cubicBezTo>
                  <a:cubicBezTo>
                    <a:pt x="94774" y="41701"/>
                    <a:pt x="94472" y="43335"/>
                    <a:pt x="93828" y="44839"/>
                  </a:cubicBezTo>
                  <a:lnTo>
                    <a:pt x="93828" y="448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76"/>
            <p:cNvSpPr/>
            <p:nvPr/>
          </p:nvSpPr>
          <p:spPr>
            <a:xfrm>
              <a:off x="5735222" y="3407746"/>
              <a:ext cx="90022" cy="20936"/>
            </a:xfrm>
            <a:custGeom>
              <a:avLst/>
              <a:gdLst/>
              <a:ahLst/>
              <a:cxnLst/>
              <a:rect l="l" t="t" r="r" b="b"/>
              <a:pathLst>
                <a:path w="90022" h="20936" extrusionOk="0">
                  <a:moveTo>
                    <a:pt x="90023" y="20936"/>
                  </a:moveTo>
                  <a:cubicBezTo>
                    <a:pt x="86712" y="17497"/>
                    <a:pt x="82628" y="14875"/>
                    <a:pt x="78114" y="13284"/>
                  </a:cubicBezTo>
                  <a:cubicBezTo>
                    <a:pt x="73170" y="11737"/>
                    <a:pt x="67969" y="11135"/>
                    <a:pt x="62809" y="11479"/>
                  </a:cubicBezTo>
                  <a:cubicBezTo>
                    <a:pt x="56404" y="12080"/>
                    <a:pt x="50084" y="13112"/>
                    <a:pt x="43808" y="14531"/>
                  </a:cubicBezTo>
                  <a:cubicBezTo>
                    <a:pt x="37402" y="16036"/>
                    <a:pt x="30868" y="16637"/>
                    <a:pt x="24290" y="16379"/>
                  </a:cubicBezTo>
                  <a:cubicBezTo>
                    <a:pt x="18830" y="15993"/>
                    <a:pt x="13585" y="14359"/>
                    <a:pt x="8899" y="11521"/>
                  </a:cubicBezTo>
                  <a:cubicBezTo>
                    <a:pt x="5761" y="9630"/>
                    <a:pt x="3139" y="6964"/>
                    <a:pt x="1333" y="3740"/>
                  </a:cubicBezTo>
                  <a:cubicBezTo>
                    <a:pt x="602" y="2622"/>
                    <a:pt x="172" y="1333"/>
                    <a:pt x="0" y="0"/>
                  </a:cubicBezTo>
                  <a:cubicBezTo>
                    <a:pt x="215" y="0"/>
                    <a:pt x="688" y="1247"/>
                    <a:pt x="2064" y="3310"/>
                  </a:cubicBezTo>
                  <a:cubicBezTo>
                    <a:pt x="4084" y="6148"/>
                    <a:pt x="6664" y="8512"/>
                    <a:pt x="9716" y="10189"/>
                  </a:cubicBezTo>
                  <a:cubicBezTo>
                    <a:pt x="14230" y="12725"/>
                    <a:pt x="19260" y="14187"/>
                    <a:pt x="24419" y="14488"/>
                  </a:cubicBezTo>
                  <a:cubicBezTo>
                    <a:pt x="30781" y="14617"/>
                    <a:pt x="37187" y="13972"/>
                    <a:pt x="43378" y="12510"/>
                  </a:cubicBezTo>
                  <a:cubicBezTo>
                    <a:pt x="49741" y="11049"/>
                    <a:pt x="56189" y="10060"/>
                    <a:pt x="62724" y="9630"/>
                  </a:cubicBezTo>
                  <a:cubicBezTo>
                    <a:pt x="68141" y="9372"/>
                    <a:pt x="73557" y="10146"/>
                    <a:pt x="78630" y="11994"/>
                  </a:cubicBezTo>
                  <a:cubicBezTo>
                    <a:pt x="82070" y="13241"/>
                    <a:pt x="85208" y="15219"/>
                    <a:pt x="87787" y="17841"/>
                  </a:cubicBezTo>
                  <a:cubicBezTo>
                    <a:pt x="88776" y="18701"/>
                    <a:pt x="89507" y="19733"/>
                    <a:pt x="90023" y="20936"/>
                  </a:cubicBezTo>
                  <a:lnTo>
                    <a:pt x="90023" y="20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76"/>
            <p:cNvSpPr/>
            <p:nvPr/>
          </p:nvSpPr>
          <p:spPr>
            <a:xfrm>
              <a:off x="5558186" y="3415482"/>
              <a:ext cx="35252" cy="19048"/>
            </a:xfrm>
            <a:custGeom>
              <a:avLst/>
              <a:gdLst/>
              <a:ahLst/>
              <a:cxnLst/>
              <a:rect l="l" t="t" r="r" b="b"/>
              <a:pathLst>
                <a:path w="35252" h="19048" extrusionOk="0">
                  <a:moveTo>
                    <a:pt x="0" y="5118"/>
                  </a:moveTo>
                  <a:cubicBezTo>
                    <a:pt x="0" y="5118"/>
                    <a:pt x="1720" y="3270"/>
                    <a:pt x="5331" y="1550"/>
                  </a:cubicBezTo>
                  <a:cubicBezTo>
                    <a:pt x="7523" y="475"/>
                    <a:pt x="9931" y="-41"/>
                    <a:pt x="12381" y="2"/>
                  </a:cubicBezTo>
                  <a:cubicBezTo>
                    <a:pt x="15434" y="260"/>
                    <a:pt x="18314" y="1550"/>
                    <a:pt x="20507" y="3743"/>
                  </a:cubicBezTo>
                  <a:cubicBezTo>
                    <a:pt x="22527" y="5806"/>
                    <a:pt x="24290" y="8042"/>
                    <a:pt x="25880" y="10449"/>
                  </a:cubicBezTo>
                  <a:cubicBezTo>
                    <a:pt x="27127" y="12298"/>
                    <a:pt x="28589" y="13974"/>
                    <a:pt x="30180" y="15522"/>
                  </a:cubicBezTo>
                  <a:cubicBezTo>
                    <a:pt x="31770" y="16812"/>
                    <a:pt x="33447" y="17973"/>
                    <a:pt x="35252" y="18918"/>
                  </a:cubicBezTo>
                  <a:cubicBezTo>
                    <a:pt x="35252" y="19176"/>
                    <a:pt x="32458" y="19305"/>
                    <a:pt x="29148" y="16726"/>
                  </a:cubicBezTo>
                  <a:cubicBezTo>
                    <a:pt x="27299" y="15264"/>
                    <a:pt x="25665" y="13545"/>
                    <a:pt x="24290" y="11653"/>
                  </a:cubicBezTo>
                  <a:cubicBezTo>
                    <a:pt x="22656" y="9460"/>
                    <a:pt x="20893" y="7354"/>
                    <a:pt x="19002" y="5376"/>
                  </a:cubicBezTo>
                  <a:cubicBezTo>
                    <a:pt x="17196" y="3528"/>
                    <a:pt x="14832" y="2367"/>
                    <a:pt x="12295" y="2066"/>
                  </a:cubicBezTo>
                  <a:cubicBezTo>
                    <a:pt x="10146" y="1937"/>
                    <a:pt x="7996" y="2238"/>
                    <a:pt x="5976" y="3012"/>
                  </a:cubicBezTo>
                  <a:cubicBezTo>
                    <a:pt x="2364" y="4302"/>
                    <a:pt x="172" y="5462"/>
                    <a:pt x="0" y="5118"/>
                  </a:cubicBezTo>
                  <a:lnTo>
                    <a:pt x="0" y="5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76"/>
            <p:cNvSpPr/>
            <p:nvPr/>
          </p:nvSpPr>
          <p:spPr>
            <a:xfrm>
              <a:off x="5626588" y="3303580"/>
              <a:ext cx="18321" cy="61562"/>
            </a:xfrm>
            <a:custGeom>
              <a:avLst/>
              <a:gdLst/>
              <a:ahLst/>
              <a:cxnLst/>
              <a:rect l="l" t="t" r="r" b="b"/>
              <a:pathLst>
                <a:path w="18321" h="61562" extrusionOk="0">
                  <a:moveTo>
                    <a:pt x="18310" y="0"/>
                  </a:moveTo>
                  <a:cubicBezTo>
                    <a:pt x="18526" y="258"/>
                    <a:pt x="15559" y="2708"/>
                    <a:pt x="11905" y="7609"/>
                  </a:cubicBezTo>
                  <a:cubicBezTo>
                    <a:pt x="2189" y="20421"/>
                    <a:pt x="-433" y="37187"/>
                    <a:pt x="4812" y="52363"/>
                  </a:cubicBezTo>
                  <a:cubicBezTo>
                    <a:pt x="6789" y="58123"/>
                    <a:pt x="8853" y="61391"/>
                    <a:pt x="8552" y="61563"/>
                  </a:cubicBezTo>
                  <a:cubicBezTo>
                    <a:pt x="6187" y="59155"/>
                    <a:pt x="4381" y="56189"/>
                    <a:pt x="3350" y="52964"/>
                  </a:cubicBezTo>
                  <a:cubicBezTo>
                    <a:pt x="-3013" y="37359"/>
                    <a:pt x="-175" y="19518"/>
                    <a:pt x="10702" y="6664"/>
                  </a:cubicBezTo>
                  <a:cubicBezTo>
                    <a:pt x="12679" y="3912"/>
                    <a:pt x="15301" y="1634"/>
                    <a:pt x="18310" y="0"/>
                  </a:cubicBezTo>
                  <a:lnTo>
                    <a:pt x="18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76"/>
            <p:cNvSpPr/>
            <p:nvPr/>
          </p:nvSpPr>
          <p:spPr>
            <a:xfrm>
              <a:off x="5715381" y="3441774"/>
              <a:ext cx="9591" cy="6629"/>
            </a:xfrm>
            <a:custGeom>
              <a:avLst/>
              <a:gdLst/>
              <a:ahLst/>
              <a:cxnLst/>
              <a:rect l="l" t="t" r="r" b="b"/>
              <a:pathLst>
                <a:path w="9591" h="6629" extrusionOk="0">
                  <a:moveTo>
                    <a:pt x="9523" y="106"/>
                  </a:moveTo>
                  <a:cubicBezTo>
                    <a:pt x="9953" y="536"/>
                    <a:pt x="8320" y="2728"/>
                    <a:pt x="5611" y="4405"/>
                  </a:cubicBezTo>
                  <a:cubicBezTo>
                    <a:pt x="2903" y="6082"/>
                    <a:pt x="280" y="7028"/>
                    <a:pt x="22" y="6469"/>
                  </a:cubicBezTo>
                  <a:cubicBezTo>
                    <a:pt x="-235" y="5910"/>
                    <a:pt x="1785" y="4319"/>
                    <a:pt x="4321" y="2556"/>
                  </a:cubicBezTo>
                  <a:cubicBezTo>
                    <a:pt x="6858" y="794"/>
                    <a:pt x="9093" y="-367"/>
                    <a:pt x="9523" y="106"/>
                  </a:cubicBezTo>
                  <a:lnTo>
                    <a:pt x="9523" y="106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76"/>
            <p:cNvSpPr/>
            <p:nvPr/>
          </p:nvSpPr>
          <p:spPr>
            <a:xfrm>
              <a:off x="5715358" y="3450131"/>
              <a:ext cx="9578" cy="2905"/>
            </a:xfrm>
            <a:custGeom>
              <a:avLst/>
              <a:gdLst/>
              <a:ahLst/>
              <a:cxnLst/>
              <a:rect l="l" t="t" r="r" b="b"/>
              <a:pathLst>
                <a:path w="9578" h="2905" extrusionOk="0">
                  <a:moveTo>
                    <a:pt x="9547" y="2669"/>
                  </a:moveTo>
                  <a:cubicBezTo>
                    <a:pt x="9246" y="3228"/>
                    <a:pt x="7182" y="2669"/>
                    <a:pt x="4689" y="2325"/>
                  </a:cubicBezTo>
                  <a:cubicBezTo>
                    <a:pt x="2195" y="1981"/>
                    <a:pt x="88" y="1766"/>
                    <a:pt x="2" y="1164"/>
                  </a:cubicBezTo>
                  <a:cubicBezTo>
                    <a:pt x="-84" y="562"/>
                    <a:pt x="2152" y="-341"/>
                    <a:pt x="5076" y="132"/>
                  </a:cubicBezTo>
                  <a:cubicBezTo>
                    <a:pt x="7999" y="605"/>
                    <a:pt x="9847" y="2282"/>
                    <a:pt x="9547" y="2669"/>
                  </a:cubicBezTo>
                  <a:lnTo>
                    <a:pt x="9547" y="2669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76"/>
            <p:cNvSpPr/>
            <p:nvPr/>
          </p:nvSpPr>
          <p:spPr>
            <a:xfrm>
              <a:off x="5601614" y="3454299"/>
              <a:ext cx="6785" cy="3603"/>
            </a:xfrm>
            <a:custGeom>
              <a:avLst/>
              <a:gdLst/>
              <a:ahLst/>
              <a:cxnLst/>
              <a:rect l="l" t="t" r="r" b="b"/>
              <a:pathLst>
                <a:path w="6785" h="3603" extrusionOk="0">
                  <a:moveTo>
                    <a:pt x="6786" y="2800"/>
                  </a:moveTo>
                  <a:cubicBezTo>
                    <a:pt x="6786" y="3402"/>
                    <a:pt x="4937" y="4047"/>
                    <a:pt x="2745" y="3187"/>
                  </a:cubicBezTo>
                  <a:cubicBezTo>
                    <a:pt x="552" y="2327"/>
                    <a:pt x="-350" y="436"/>
                    <a:pt x="122" y="92"/>
                  </a:cubicBezTo>
                  <a:cubicBezTo>
                    <a:pt x="595" y="-252"/>
                    <a:pt x="1928" y="436"/>
                    <a:pt x="3604" y="1080"/>
                  </a:cubicBezTo>
                  <a:cubicBezTo>
                    <a:pt x="5281" y="1725"/>
                    <a:pt x="6743" y="2241"/>
                    <a:pt x="6786" y="2800"/>
                  </a:cubicBezTo>
                  <a:lnTo>
                    <a:pt x="6786" y="280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76"/>
            <p:cNvSpPr/>
            <p:nvPr/>
          </p:nvSpPr>
          <p:spPr>
            <a:xfrm>
              <a:off x="5601105" y="3462210"/>
              <a:ext cx="5231" cy="2902"/>
            </a:xfrm>
            <a:custGeom>
              <a:avLst/>
              <a:gdLst/>
              <a:ahLst/>
              <a:cxnLst/>
              <a:rect l="l" t="t" r="r" b="b"/>
              <a:pathLst>
                <a:path w="5231" h="2902" extrusionOk="0">
                  <a:moveTo>
                    <a:pt x="5231" y="435"/>
                  </a:moveTo>
                  <a:cubicBezTo>
                    <a:pt x="5231" y="994"/>
                    <a:pt x="4458" y="1940"/>
                    <a:pt x="3039" y="2499"/>
                  </a:cubicBezTo>
                  <a:cubicBezTo>
                    <a:pt x="1620" y="3058"/>
                    <a:pt x="244" y="3015"/>
                    <a:pt x="29" y="2499"/>
                  </a:cubicBezTo>
                  <a:cubicBezTo>
                    <a:pt x="-186" y="1983"/>
                    <a:pt x="803" y="994"/>
                    <a:pt x="2222" y="435"/>
                  </a:cubicBezTo>
                  <a:cubicBezTo>
                    <a:pt x="3640" y="-124"/>
                    <a:pt x="4973" y="-166"/>
                    <a:pt x="5231" y="43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76"/>
            <p:cNvSpPr/>
            <p:nvPr/>
          </p:nvSpPr>
          <p:spPr>
            <a:xfrm>
              <a:off x="5744669" y="3564123"/>
              <a:ext cx="7945" cy="35556"/>
            </a:xfrm>
            <a:custGeom>
              <a:avLst/>
              <a:gdLst/>
              <a:ahLst/>
              <a:cxnLst/>
              <a:rect l="l" t="t" r="r" b="b"/>
              <a:pathLst>
                <a:path w="7945" h="35556" extrusionOk="0">
                  <a:moveTo>
                    <a:pt x="3020" y="35491"/>
                  </a:moveTo>
                  <a:cubicBezTo>
                    <a:pt x="2762" y="35190"/>
                    <a:pt x="5127" y="34158"/>
                    <a:pt x="5901" y="30804"/>
                  </a:cubicBezTo>
                  <a:cubicBezTo>
                    <a:pt x="6374" y="28956"/>
                    <a:pt x="5987" y="26978"/>
                    <a:pt x="4826" y="25431"/>
                  </a:cubicBezTo>
                  <a:cubicBezTo>
                    <a:pt x="3966" y="24442"/>
                    <a:pt x="3192" y="23367"/>
                    <a:pt x="2461" y="22249"/>
                  </a:cubicBezTo>
                  <a:cubicBezTo>
                    <a:pt x="1473" y="20744"/>
                    <a:pt x="1473" y="18767"/>
                    <a:pt x="2461" y="17262"/>
                  </a:cubicBezTo>
                  <a:cubicBezTo>
                    <a:pt x="3278" y="16274"/>
                    <a:pt x="4009" y="15199"/>
                    <a:pt x="4611" y="14081"/>
                  </a:cubicBezTo>
                  <a:cubicBezTo>
                    <a:pt x="4869" y="13178"/>
                    <a:pt x="4611" y="12189"/>
                    <a:pt x="3880" y="11587"/>
                  </a:cubicBezTo>
                  <a:cubicBezTo>
                    <a:pt x="3192" y="10728"/>
                    <a:pt x="2290" y="9954"/>
                    <a:pt x="1559" y="9008"/>
                  </a:cubicBezTo>
                  <a:cubicBezTo>
                    <a:pt x="871" y="8105"/>
                    <a:pt x="355" y="7073"/>
                    <a:pt x="140" y="5956"/>
                  </a:cubicBezTo>
                  <a:cubicBezTo>
                    <a:pt x="-591" y="1657"/>
                    <a:pt x="1773" y="-235"/>
                    <a:pt x="1859" y="23"/>
                  </a:cubicBezTo>
                  <a:cubicBezTo>
                    <a:pt x="1429" y="1829"/>
                    <a:pt x="1429" y="3763"/>
                    <a:pt x="1859" y="5569"/>
                  </a:cubicBezTo>
                  <a:cubicBezTo>
                    <a:pt x="2247" y="7246"/>
                    <a:pt x="3708" y="8320"/>
                    <a:pt x="5642" y="10255"/>
                  </a:cubicBezTo>
                  <a:cubicBezTo>
                    <a:pt x="6760" y="11373"/>
                    <a:pt x="7233" y="13006"/>
                    <a:pt x="6889" y="14554"/>
                  </a:cubicBezTo>
                  <a:cubicBezTo>
                    <a:pt x="6244" y="15887"/>
                    <a:pt x="5471" y="17133"/>
                    <a:pt x="4525" y="18251"/>
                  </a:cubicBezTo>
                  <a:cubicBezTo>
                    <a:pt x="3106" y="20100"/>
                    <a:pt x="4998" y="21862"/>
                    <a:pt x="6546" y="24012"/>
                  </a:cubicBezTo>
                  <a:cubicBezTo>
                    <a:pt x="7964" y="26076"/>
                    <a:pt x="8351" y="28655"/>
                    <a:pt x="7491" y="31019"/>
                  </a:cubicBezTo>
                  <a:cubicBezTo>
                    <a:pt x="5944" y="35190"/>
                    <a:pt x="2934" y="35791"/>
                    <a:pt x="3020" y="35491"/>
                  </a:cubicBezTo>
                  <a:lnTo>
                    <a:pt x="3020" y="3549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76"/>
            <p:cNvSpPr/>
            <p:nvPr/>
          </p:nvSpPr>
          <p:spPr>
            <a:xfrm>
              <a:off x="5752192" y="3562833"/>
              <a:ext cx="7723" cy="35543"/>
            </a:xfrm>
            <a:custGeom>
              <a:avLst/>
              <a:gdLst/>
              <a:ahLst/>
              <a:cxnLst/>
              <a:rect l="l" t="t" r="r" b="b"/>
              <a:pathLst>
                <a:path w="7723" h="35543" extrusionOk="0">
                  <a:moveTo>
                    <a:pt x="3020" y="35490"/>
                  </a:moveTo>
                  <a:cubicBezTo>
                    <a:pt x="2805" y="35189"/>
                    <a:pt x="5127" y="34115"/>
                    <a:pt x="5944" y="30762"/>
                  </a:cubicBezTo>
                  <a:cubicBezTo>
                    <a:pt x="6417" y="28913"/>
                    <a:pt x="6030" y="26935"/>
                    <a:pt x="4869" y="25388"/>
                  </a:cubicBezTo>
                  <a:cubicBezTo>
                    <a:pt x="4009" y="24399"/>
                    <a:pt x="3192" y="23367"/>
                    <a:pt x="2461" y="22250"/>
                  </a:cubicBezTo>
                  <a:cubicBezTo>
                    <a:pt x="1473" y="20745"/>
                    <a:pt x="1473" y="18767"/>
                    <a:pt x="2461" y="17262"/>
                  </a:cubicBezTo>
                  <a:cubicBezTo>
                    <a:pt x="3278" y="16274"/>
                    <a:pt x="3966" y="15199"/>
                    <a:pt x="4611" y="14081"/>
                  </a:cubicBezTo>
                  <a:cubicBezTo>
                    <a:pt x="4869" y="13178"/>
                    <a:pt x="4611" y="12190"/>
                    <a:pt x="3880" y="11588"/>
                  </a:cubicBezTo>
                  <a:cubicBezTo>
                    <a:pt x="3192" y="10728"/>
                    <a:pt x="2290" y="9954"/>
                    <a:pt x="1559" y="9008"/>
                  </a:cubicBezTo>
                  <a:cubicBezTo>
                    <a:pt x="871" y="8105"/>
                    <a:pt x="355" y="7074"/>
                    <a:pt x="140" y="5956"/>
                  </a:cubicBezTo>
                  <a:cubicBezTo>
                    <a:pt x="-591" y="1657"/>
                    <a:pt x="1773" y="-235"/>
                    <a:pt x="1859" y="23"/>
                  </a:cubicBezTo>
                  <a:cubicBezTo>
                    <a:pt x="1343" y="1829"/>
                    <a:pt x="1257" y="3721"/>
                    <a:pt x="1645" y="5526"/>
                  </a:cubicBezTo>
                  <a:cubicBezTo>
                    <a:pt x="2074" y="7203"/>
                    <a:pt x="3536" y="8278"/>
                    <a:pt x="5471" y="10212"/>
                  </a:cubicBezTo>
                  <a:cubicBezTo>
                    <a:pt x="6674" y="11416"/>
                    <a:pt x="7147" y="13136"/>
                    <a:pt x="6674" y="14769"/>
                  </a:cubicBezTo>
                  <a:cubicBezTo>
                    <a:pt x="6072" y="16059"/>
                    <a:pt x="5299" y="17305"/>
                    <a:pt x="4353" y="18423"/>
                  </a:cubicBezTo>
                  <a:cubicBezTo>
                    <a:pt x="2934" y="20272"/>
                    <a:pt x="4826" y="22077"/>
                    <a:pt x="6374" y="24227"/>
                  </a:cubicBezTo>
                  <a:cubicBezTo>
                    <a:pt x="7792" y="26248"/>
                    <a:pt x="8093" y="28870"/>
                    <a:pt x="7276" y="31191"/>
                  </a:cubicBezTo>
                  <a:cubicBezTo>
                    <a:pt x="5987" y="35189"/>
                    <a:pt x="2977" y="35748"/>
                    <a:pt x="3020" y="35490"/>
                  </a:cubicBezTo>
                  <a:lnTo>
                    <a:pt x="3020" y="3549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76"/>
            <p:cNvSpPr/>
            <p:nvPr/>
          </p:nvSpPr>
          <p:spPr>
            <a:xfrm>
              <a:off x="5642749" y="3395582"/>
              <a:ext cx="22957" cy="4002"/>
            </a:xfrm>
            <a:custGeom>
              <a:avLst/>
              <a:gdLst/>
              <a:ahLst/>
              <a:cxnLst/>
              <a:rect l="l" t="t" r="r" b="b"/>
              <a:pathLst>
                <a:path w="22957" h="4002" extrusionOk="0">
                  <a:moveTo>
                    <a:pt x="22957" y="127"/>
                  </a:moveTo>
                  <a:cubicBezTo>
                    <a:pt x="19733" y="2620"/>
                    <a:pt x="15735" y="3910"/>
                    <a:pt x="11651" y="3781"/>
                  </a:cubicBezTo>
                  <a:cubicBezTo>
                    <a:pt x="7652" y="4426"/>
                    <a:pt x="3526" y="3652"/>
                    <a:pt x="0" y="1631"/>
                  </a:cubicBezTo>
                  <a:cubicBezTo>
                    <a:pt x="0" y="986"/>
                    <a:pt x="5245" y="2018"/>
                    <a:pt x="11522" y="1631"/>
                  </a:cubicBezTo>
                  <a:cubicBezTo>
                    <a:pt x="17798" y="1244"/>
                    <a:pt x="22699" y="-475"/>
                    <a:pt x="22957" y="127"/>
                  </a:cubicBezTo>
                  <a:lnTo>
                    <a:pt x="22957" y="127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76"/>
            <p:cNvSpPr/>
            <p:nvPr/>
          </p:nvSpPr>
          <p:spPr>
            <a:xfrm>
              <a:off x="5646833" y="3387738"/>
              <a:ext cx="26052" cy="5152"/>
            </a:xfrm>
            <a:custGeom>
              <a:avLst/>
              <a:gdLst/>
              <a:ahLst/>
              <a:cxnLst/>
              <a:rect l="l" t="t" r="r" b="b"/>
              <a:pathLst>
                <a:path w="26052" h="5152" extrusionOk="0">
                  <a:moveTo>
                    <a:pt x="26052" y="103"/>
                  </a:moveTo>
                  <a:cubicBezTo>
                    <a:pt x="18400" y="5262"/>
                    <a:pt x="8770" y="6552"/>
                    <a:pt x="0" y="3585"/>
                  </a:cubicBezTo>
                  <a:cubicBezTo>
                    <a:pt x="0" y="2940"/>
                    <a:pt x="6019" y="3585"/>
                    <a:pt x="13155" y="2639"/>
                  </a:cubicBezTo>
                  <a:cubicBezTo>
                    <a:pt x="20291" y="1694"/>
                    <a:pt x="25751" y="-499"/>
                    <a:pt x="26052" y="10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76"/>
            <p:cNvSpPr/>
            <p:nvPr/>
          </p:nvSpPr>
          <p:spPr>
            <a:xfrm>
              <a:off x="5436351" y="3636585"/>
              <a:ext cx="139160" cy="247110"/>
            </a:xfrm>
            <a:custGeom>
              <a:avLst/>
              <a:gdLst/>
              <a:ahLst/>
              <a:cxnLst/>
              <a:rect l="l" t="t" r="r" b="b"/>
              <a:pathLst>
                <a:path w="139160" h="247110" extrusionOk="0">
                  <a:moveTo>
                    <a:pt x="105585" y="247110"/>
                  </a:moveTo>
                  <a:lnTo>
                    <a:pt x="0" y="172436"/>
                  </a:lnTo>
                  <a:cubicBezTo>
                    <a:pt x="0" y="172436"/>
                    <a:pt x="73944" y="4170"/>
                    <a:pt x="111431" y="0"/>
                  </a:cubicBezTo>
                  <a:lnTo>
                    <a:pt x="139161" y="208462"/>
                  </a:lnTo>
                  <a:lnTo>
                    <a:pt x="105585" y="247110"/>
                  </a:lnTo>
                  <a:lnTo>
                    <a:pt x="105585" y="247110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76"/>
            <p:cNvSpPr/>
            <p:nvPr/>
          </p:nvSpPr>
          <p:spPr>
            <a:xfrm>
              <a:off x="5444596" y="3789718"/>
              <a:ext cx="95749" cy="69343"/>
            </a:xfrm>
            <a:custGeom>
              <a:avLst/>
              <a:gdLst/>
              <a:ahLst/>
              <a:cxnLst/>
              <a:rect l="l" t="t" r="r" b="b"/>
              <a:pathLst>
                <a:path w="95749" h="69343" extrusionOk="0">
                  <a:moveTo>
                    <a:pt x="9" y="0"/>
                  </a:moveTo>
                  <a:cubicBezTo>
                    <a:pt x="4867" y="3095"/>
                    <a:pt x="9596" y="6492"/>
                    <a:pt x="14110" y="10060"/>
                  </a:cubicBezTo>
                  <a:cubicBezTo>
                    <a:pt x="22708" y="16379"/>
                    <a:pt x="34874" y="24763"/>
                    <a:pt x="48503" y="33748"/>
                  </a:cubicBezTo>
                  <a:cubicBezTo>
                    <a:pt x="62131" y="42733"/>
                    <a:pt x="74297" y="51374"/>
                    <a:pt x="82594" y="58037"/>
                  </a:cubicBezTo>
                  <a:cubicBezTo>
                    <a:pt x="86893" y="61348"/>
                    <a:pt x="90117" y="64099"/>
                    <a:pt x="92396" y="66077"/>
                  </a:cubicBezTo>
                  <a:cubicBezTo>
                    <a:pt x="93643" y="67023"/>
                    <a:pt x="94761" y="68140"/>
                    <a:pt x="95749" y="69344"/>
                  </a:cubicBezTo>
                  <a:cubicBezTo>
                    <a:pt x="90891" y="66249"/>
                    <a:pt x="86163" y="62895"/>
                    <a:pt x="81648" y="59284"/>
                  </a:cubicBezTo>
                  <a:cubicBezTo>
                    <a:pt x="73050" y="52965"/>
                    <a:pt x="60884" y="44581"/>
                    <a:pt x="47256" y="35596"/>
                  </a:cubicBezTo>
                  <a:cubicBezTo>
                    <a:pt x="33628" y="26611"/>
                    <a:pt x="21461" y="17970"/>
                    <a:pt x="13165" y="11307"/>
                  </a:cubicBezTo>
                  <a:cubicBezTo>
                    <a:pt x="8865" y="7996"/>
                    <a:pt x="5598" y="5245"/>
                    <a:pt x="3363" y="3267"/>
                  </a:cubicBezTo>
                  <a:cubicBezTo>
                    <a:pt x="1127" y="1290"/>
                    <a:pt x="-120" y="129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76"/>
            <p:cNvSpPr/>
            <p:nvPr/>
          </p:nvSpPr>
          <p:spPr>
            <a:xfrm>
              <a:off x="5531216" y="3696600"/>
              <a:ext cx="9279" cy="200035"/>
            </a:xfrm>
            <a:custGeom>
              <a:avLst/>
              <a:gdLst/>
              <a:ahLst/>
              <a:cxnLst/>
              <a:rect l="l" t="t" r="r" b="b"/>
              <a:pathLst>
                <a:path w="9279" h="200035" extrusionOk="0">
                  <a:moveTo>
                    <a:pt x="15" y="0"/>
                  </a:moveTo>
                  <a:cubicBezTo>
                    <a:pt x="230" y="645"/>
                    <a:pt x="316" y="1333"/>
                    <a:pt x="359" y="2020"/>
                  </a:cubicBezTo>
                  <a:lnTo>
                    <a:pt x="1004" y="7824"/>
                  </a:lnTo>
                  <a:cubicBezTo>
                    <a:pt x="1477" y="12854"/>
                    <a:pt x="2121" y="20163"/>
                    <a:pt x="2809" y="29319"/>
                  </a:cubicBezTo>
                  <a:cubicBezTo>
                    <a:pt x="4185" y="47376"/>
                    <a:pt x="5733" y="72310"/>
                    <a:pt x="7109" y="99910"/>
                  </a:cubicBezTo>
                  <a:cubicBezTo>
                    <a:pt x="8484" y="127510"/>
                    <a:pt x="9000" y="152531"/>
                    <a:pt x="9215" y="170673"/>
                  </a:cubicBezTo>
                  <a:lnTo>
                    <a:pt x="9215" y="198015"/>
                  </a:lnTo>
                  <a:cubicBezTo>
                    <a:pt x="9301" y="198703"/>
                    <a:pt x="9301" y="199348"/>
                    <a:pt x="9215" y="200035"/>
                  </a:cubicBezTo>
                  <a:cubicBezTo>
                    <a:pt x="9000" y="199390"/>
                    <a:pt x="8914" y="198703"/>
                    <a:pt x="8957" y="198015"/>
                  </a:cubicBezTo>
                  <a:cubicBezTo>
                    <a:pt x="8957" y="196424"/>
                    <a:pt x="8742" y="194490"/>
                    <a:pt x="8656" y="192211"/>
                  </a:cubicBezTo>
                  <a:cubicBezTo>
                    <a:pt x="8441" y="186794"/>
                    <a:pt x="8140" y="179572"/>
                    <a:pt x="7796" y="170716"/>
                  </a:cubicBezTo>
                  <a:cubicBezTo>
                    <a:pt x="7109" y="152273"/>
                    <a:pt x="6120" y="127467"/>
                    <a:pt x="5045" y="100039"/>
                  </a:cubicBezTo>
                  <a:cubicBezTo>
                    <a:pt x="3970" y="72611"/>
                    <a:pt x="2422" y="47806"/>
                    <a:pt x="1520" y="29405"/>
                  </a:cubicBezTo>
                  <a:cubicBezTo>
                    <a:pt x="1047" y="20807"/>
                    <a:pt x="703" y="13413"/>
                    <a:pt x="445" y="7910"/>
                  </a:cubicBezTo>
                  <a:cubicBezTo>
                    <a:pt x="445" y="5589"/>
                    <a:pt x="445" y="3611"/>
                    <a:pt x="230" y="2107"/>
                  </a:cubicBezTo>
                  <a:cubicBezTo>
                    <a:pt x="15" y="1419"/>
                    <a:pt x="-28" y="731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76"/>
            <p:cNvSpPr/>
            <p:nvPr/>
          </p:nvSpPr>
          <p:spPr>
            <a:xfrm>
              <a:off x="5807810" y="3649302"/>
              <a:ext cx="42080" cy="115782"/>
            </a:xfrm>
            <a:custGeom>
              <a:avLst/>
              <a:gdLst/>
              <a:ahLst/>
              <a:cxnLst/>
              <a:rect l="l" t="t" r="r" b="b"/>
              <a:pathLst>
                <a:path w="42080" h="115782" extrusionOk="0">
                  <a:moveTo>
                    <a:pt x="42068" y="8"/>
                  </a:moveTo>
                  <a:cubicBezTo>
                    <a:pt x="42369" y="309"/>
                    <a:pt x="37425" y="5382"/>
                    <a:pt x="30761" y="14625"/>
                  </a:cubicBezTo>
                  <a:cubicBezTo>
                    <a:pt x="26892" y="20042"/>
                    <a:pt x="23367" y="25717"/>
                    <a:pt x="20186" y="31563"/>
                  </a:cubicBezTo>
                  <a:cubicBezTo>
                    <a:pt x="12404" y="45922"/>
                    <a:pt x="6944" y="61399"/>
                    <a:pt x="4021" y="77477"/>
                  </a:cubicBezTo>
                  <a:cubicBezTo>
                    <a:pt x="2817" y="84012"/>
                    <a:pt x="2001" y="90633"/>
                    <a:pt x="1614" y="97296"/>
                  </a:cubicBezTo>
                  <a:cubicBezTo>
                    <a:pt x="1012" y="108689"/>
                    <a:pt x="1614" y="115739"/>
                    <a:pt x="1227" y="115782"/>
                  </a:cubicBezTo>
                  <a:cubicBezTo>
                    <a:pt x="840" y="114149"/>
                    <a:pt x="582" y="112515"/>
                    <a:pt x="496" y="110838"/>
                  </a:cubicBezTo>
                  <a:cubicBezTo>
                    <a:pt x="66" y="106324"/>
                    <a:pt x="-106" y="101767"/>
                    <a:pt x="66" y="97253"/>
                  </a:cubicBezTo>
                  <a:cubicBezTo>
                    <a:pt x="195" y="90504"/>
                    <a:pt x="840" y="83797"/>
                    <a:pt x="1958" y="77134"/>
                  </a:cubicBezTo>
                  <a:cubicBezTo>
                    <a:pt x="4752" y="60797"/>
                    <a:pt x="10298" y="45063"/>
                    <a:pt x="18380" y="30575"/>
                  </a:cubicBezTo>
                  <a:cubicBezTo>
                    <a:pt x="21690" y="24685"/>
                    <a:pt x="25388" y="19053"/>
                    <a:pt x="29514" y="13679"/>
                  </a:cubicBezTo>
                  <a:cubicBezTo>
                    <a:pt x="32223" y="10068"/>
                    <a:pt x="35190" y="6629"/>
                    <a:pt x="38371" y="3405"/>
                  </a:cubicBezTo>
                  <a:cubicBezTo>
                    <a:pt x="40649" y="1255"/>
                    <a:pt x="41939" y="-121"/>
                    <a:pt x="42068" y="8"/>
                  </a:cubicBezTo>
                  <a:lnTo>
                    <a:pt x="42068" y="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76"/>
            <p:cNvSpPr/>
            <p:nvPr/>
          </p:nvSpPr>
          <p:spPr>
            <a:xfrm>
              <a:off x="5805929" y="3637445"/>
              <a:ext cx="35538" cy="91440"/>
            </a:xfrm>
            <a:custGeom>
              <a:avLst/>
              <a:gdLst/>
              <a:ahLst/>
              <a:cxnLst/>
              <a:rect l="l" t="t" r="r" b="b"/>
              <a:pathLst>
                <a:path w="35538" h="91440" extrusionOk="0">
                  <a:moveTo>
                    <a:pt x="872" y="91441"/>
                  </a:moveTo>
                  <a:cubicBezTo>
                    <a:pt x="528" y="90151"/>
                    <a:pt x="313" y="88862"/>
                    <a:pt x="313" y="87529"/>
                  </a:cubicBezTo>
                  <a:cubicBezTo>
                    <a:pt x="-31" y="83918"/>
                    <a:pt x="-74" y="80264"/>
                    <a:pt x="98" y="76652"/>
                  </a:cubicBezTo>
                  <a:cubicBezTo>
                    <a:pt x="1173" y="52491"/>
                    <a:pt x="9943" y="29362"/>
                    <a:pt x="25162" y="10576"/>
                  </a:cubicBezTo>
                  <a:cubicBezTo>
                    <a:pt x="27397" y="7738"/>
                    <a:pt x="29848" y="5073"/>
                    <a:pt x="32470" y="2579"/>
                  </a:cubicBezTo>
                  <a:cubicBezTo>
                    <a:pt x="33373" y="1591"/>
                    <a:pt x="34405" y="731"/>
                    <a:pt x="35523" y="0"/>
                  </a:cubicBezTo>
                  <a:cubicBezTo>
                    <a:pt x="35823" y="301"/>
                    <a:pt x="31826" y="4299"/>
                    <a:pt x="26409" y="11565"/>
                  </a:cubicBezTo>
                  <a:cubicBezTo>
                    <a:pt x="12178" y="30523"/>
                    <a:pt x="3580" y="53093"/>
                    <a:pt x="1689" y="76738"/>
                  </a:cubicBezTo>
                  <a:cubicBezTo>
                    <a:pt x="958" y="85766"/>
                    <a:pt x="1302" y="91441"/>
                    <a:pt x="872" y="91441"/>
                  </a:cubicBezTo>
                  <a:lnTo>
                    <a:pt x="872" y="9144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76"/>
            <p:cNvSpPr/>
            <p:nvPr/>
          </p:nvSpPr>
          <p:spPr>
            <a:xfrm>
              <a:off x="5457717" y="3757217"/>
              <a:ext cx="249130" cy="202249"/>
            </a:xfrm>
            <a:custGeom>
              <a:avLst/>
              <a:gdLst/>
              <a:ahLst/>
              <a:cxnLst/>
              <a:rect l="l" t="t" r="r" b="b"/>
              <a:pathLst>
                <a:path w="249130" h="202249" extrusionOk="0">
                  <a:moveTo>
                    <a:pt x="63884" y="0"/>
                  </a:moveTo>
                  <a:lnTo>
                    <a:pt x="108336" y="114484"/>
                  </a:lnTo>
                  <a:lnTo>
                    <a:pt x="242080" y="86411"/>
                  </a:lnTo>
                  <a:lnTo>
                    <a:pt x="249131" y="143073"/>
                  </a:lnTo>
                  <a:cubicBezTo>
                    <a:pt x="249131" y="143073"/>
                    <a:pt x="61047" y="213062"/>
                    <a:pt x="47590" y="200810"/>
                  </a:cubicBezTo>
                  <a:cubicBezTo>
                    <a:pt x="34134" y="188557"/>
                    <a:pt x="0" y="16293"/>
                    <a:pt x="0" y="16293"/>
                  </a:cubicBezTo>
                  <a:lnTo>
                    <a:pt x="6388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76"/>
            <p:cNvSpPr/>
            <p:nvPr/>
          </p:nvSpPr>
          <p:spPr>
            <a:xfrm>
              <a:off x="5656807" y="3779271"/>
              <a:ext cx="158057" cy="137183"/>
            </a:xfrm>
            <a:custGeom>
              <a:avLst/>
              <a:gdLst/>
              <a:ahLst/>
              <a:cxnLst/>
              <a:rect l="l" t="t" r="r" b="b"/>
              <a:pathLst>
                <a:path w="158057" h="137183" extrusionOk="0">
                  <a:moveTo>
                    <a:pt x="99867" y="98320"/>
                  </a:moveTo>
                  <a:cubicBezTo>
                    <a:pt x="99867" y="98320"/>
                    <a:pt x="84348" y="114140"/>
                    <a:pt x="79447" y="113667"/>
                  </a:cubicBezTo>
                  <a:lnTo>
                    <a:pt x="18701" y="137183"/>
                  </a:lnTo>
                  <a:lnTo>
                    <a:pt x="0" y="68398"/>
                  </a:lnTo>
                  <a:lnTo>
                    <a:pt x="37617" y="61992"/>
                  </a:lnTo>
                  <a:lnTo>
                    <a:pt x="69989" y="35854"/>
                  </a:lnTo>
                  <a:lnTo>
                    <a:pt x="111346" y="8598"/>
                  </a:lnTo>
                  <a:lnTo>
                    <a:pt x="156615" y="0"/>
                  </a:lnTo>
                  <a:cubicBezTo>
                    <a:pt x="156615" y="0"/>
                    <a:pt x="158550" y="10189"/>
                    <a:pt x="146383" y="15090"/>
                  </a:cubicBezTo>
                  <a:cubicBezTo>
                    <a:pt x="134217" y="19991"/>
                    <a:pt x="122523" y="25279"/>
                    <a:pt x="122523" y="25279"/>
                  </a:cubicBezTo>
                  <a:lnTo>
                    <a:pt x="156701" y="17497"/>
                  </a:lnTo>
                  <a:cubicBezTo>
                    <a:pt x="156701" y="17497"/>
                    <a:pt x="159753" y="24806"/>
                    <a:pt x="156701" y="28675"/>
                  </a:cubicBezTo>
                  <a:cubicBezTo>
                    <a:pt x="153649" y="32544"/>
                    <a:pt x="136152" y="40368"/>
                    <a:pt x="136152" y="40368"/>
                  </a:cubicBezTo>
                  <a:lnTo>
                    <a:pt x="121878" y="50944"/>
                  </a:lnTo>
                  <a:lnTo>
                    <a:pt x="99867" y="98320"/>
                  </a:lnTo>
                  <a:lnTo>
                    <a:pt x="99867" y="9832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76"/>
            <p:cNvSpPr/>
            <p:nvPr/>
          </p:nvSpPr>
          <p:spPr>
            <a:xfrm>
              <a:off x="5424270" y="3609759"/>
              <a:ext cx="94450" cy="176691"/>
            </a:xfrm>
            <a:custGeom>
              <a:avLst/>
              <a:gdLst/>
              <a:ahLst/>
              <a:cxnLst/>
              <a:rect l="l" t="t" r="r" b="b"/>
              <a:pathLst>
                <a:path w="94450" h="176691" extrusionOk="0">
                  <a:moveTo>
                    <a:pt x="5331" y="0"/>
                  </a:moveTo>
                  <a:cubicBezTo>
                    <a:pt x="5331" y="0"/>
                    <a:pt x="34479" y="30695"/>
                    <a:pt x="45097" y="39035"/>
                  </a:cubicBezTo>
                  <a:cubicBezTo>
                    <a:pt x="64271" y="54039"/>
                    <a:pt x="94450" y="142600"/>
                    <a:pt x="94450" y="142600"/>
                  </a:cubicBezTo>
                  <a:lnTo>
                    <a:pt x="44108" y="176692"/>
                  </a:lnTo>
                  <a:lnTo>
                    <a:pt x="0" y="40196"/>
                  </a:lnTo>
                  <a:lnTo>
                    <a:pt x="5331" y="0"/>
                  </a:lnTo>
                  <a:lnTo>
                    <a:pt x="53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76"/>
            <p:cNvSpPr/>
            <p:nvPr/>
          </p:nvSpPr>
          <p:spPr>
            <a:xfrm>
              <a:off x="5209102" y="3584050"/>
              <a:ext cx="319898" cy="492415"/>
            </a:xfrm>
            <a:custGeom>
              <a:avLst/>
              <a:gdLst/>
              <a:ahLst/>
              <a:cxnLst/>
              <a:rect l="l" t="t" r="r" b="b"/>
              <a:pathLst>
                <a:path w="319898" h="492415" extrusionOk="0">
                  <a:moveTo>
                    <a:pt x="106746" y="0"/>
                  </a:moveTo>
                  <a:cubicBezTo>
                    <a:pt x="106746" y="0"/>
                    <a:pt x="52750" y="52621"/>
                    <a:pt x="36499" y="87572"/>
                  </a:cubicBezTo>
                  <a:cubicBezTo>
                    <a:pt x="18701" y="125490"/>
                    <a:pt x="47290" y="361681"/>
                    <a:pt x="47290" y="361681"/>
                  </a:cubicBezTo>
                  <a:lnTo>
                    <a:pt x="0" y="492415"/>
                  </a:lnTo>
                  <a:lnTo>
                    <a:pt x="297667" y="492415"/>
                  </a:lnTo>
                  <a:lnTo>
                    <a:pt x="291348" y="348741"/>
                  </a:lnTo>
                  <a:cubicBezTo>
                    <a:pt x="298312" y="339927"/>
                    <a:pt x="329180" y="264006"/>
                    <a:pt x="317142" y="228667"/>
                  </a:cubicBezTo>
                  <a:cubicBezTo>
                    <a:pt x="309619" y="206656"/>
                    <a:pt x="303901" y="183054"/>
                    <a:pt x="295303" y="162419"/>
                  </a:cubicBezTo>
                  <a:cubicBezTo>
                    <a:pt x="281503" y="129918"/>
                    <a:pt x="261513" y="100426"/>
                    <a:pt x="236449" y="75535"/>
                  </a:cubicBezTo>
                  <a:lnTo>
                    <a:pt x="106746" y="0"/>
                  </a:lnTo>
                  <a:lnTo>
                    <a:pt x="10674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76"/>
            <p:cNvSpPr/>
            <p:nvPr/>
          </p:nvSpPr>
          <p:spPr>
            <a:xfrm>
              <a:off x="5294094" y="3786408"/>
              <a:ext cx="212343" cy="201294"/>
            </a:xfrm>
            <a:custGeom>
              <a:avLst/>
              <a:gdLst/>
              <a:ahLst/>
              <a:cxnLst/>
              <a:rect l="l" t="t" r="r" b="b"/>
              <a:pathLst>
                <a:path w="212343" h="201294" extrusionOk="0">
                  <a:moveTo>
                    <a:pt x="203604" y="103436"/>
                  </a:moveTo>
                  <a:cubicBezTo>
                    <a:pt x="189933" y="108466"/>
                    <a:pt x="177809" y="116892"/>
                    <a:pt x="164912" y="123297"/>
                  </a:cubicBezTo>
                  <a:cubicBezTo>
                    <a:pt x="152015" y="129703"/>
                    <a:pt x="136797" y="133916"/>
                    <a:pt x="122825" y="129789"/>
                  </a:cubicBezTo>
                  <a:cubicBezTo>
                    <a:pt x="111561" y="125748"/>
                    <a:pt x="101845" y="118310"/>
                    <a:pt x="94967" y="108551"/>
                  </a:cubicBezTo>
                  <a:cubicBezTo>
                    <a:pt x="81682" y="91656"/>
                    <a:pt x="72955" y="71708"/>
                    <a:pt x="64357" y="51976"/>
                  </a:cubicBezTo>
                  <a:lnTo>
                    <a:pt x="41658" y="0"/>
                  </a:lnTo>
                  <a:lnTo>
                    <a:pt x="0" y="12038"/>
                  </a:lnTo>
                  <a:cubicBezTo>
                    <a:pt x="15520" y="68613"/>
                    <a:pt x="46129" y="125963"/>
                    <a:pt x="78243" y="175015"/>
                  </a:cubicBezTo>
                  <a:cubicBezTo>
                    <a:pt x="84047" y="183828"/>
                    <a:pt x="90366" y="192899"/>
                    <a:pt x="99739" y="197671"/>
                  </a:cubicBezTo>
                  <a:cubicBezTo>
                    <a:pt x="110916" y="202615"/>
                    <a:pt x="123684" y="202486"/>
                    <a:pt x="134776" y="197370"/>
                  </a:cubicBezTo>
                  <a:cubicBezTo>
                    <a:pt x="145695" y="192211"/>
                    <a:pt x="155841" y="185505"/>
                    <a:pt x="164869" y="177466"/>
                  </a:cubicBezTo>
                  <a:lnTo>
                    <a:pt x="197929" y="150725"/>
                  </a:lnTo>
                  <a:cubicBezTo>
                    <a:pt x="203518" y="146942"/>
                    <a:pt x="208032" y="141783"/>
                    <a:pt x="211042" y="135722"/>
                  </a:cubicBezTo>
                  <a:cubicBezTo>
                    <a:pt x="214996" y="125060"/>
                    <a:pt x="209193" y="113452"/>
                    <a:pt x="203604" y="103436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76"/>
            <p:cNvSpPr/>
            <p:nvPr/>
          </p:nvSpPr>
          <p:spPr>
            <a:xfrm>
              <a:off x="5286958" y="3712851"/>
              <a:ext cx="333091" cy="248189"/>
            </a:xfrm>
            <a:custGeom>
              <a:avLst/>
              <a:gdLst/>
              <a:ahLst/>
              <a:cxnLst/>
              <a:rect l="l" t="t" r="r" b="b"/>
              <a:pathLst>
                <a:path w="333091" h="248189" extrusionOk="0">
                  <a:moveTo>
                    <a:pt x="0" y="36585"/>
                  </a:moveTo>
                  <a:cubicBezTo>
                    <a:pt x="0" y="36585"/>
                    <a:pt x="80006" y="234342"/>
                    <a:pt x="126478" y="247626"/>
                  </a:cubicBezTo>
                  <a:cubicBezTo>
                    <a:pt x="164181" y="258331"/>
                    <a:pt x="333092" y="112980"/>
                    <a:pt x="333092" y="112980"/>
                  </a:cubicBezTo>
                  <a:lnTo>
                    <a:pt x="291692" y="66120"/>
                  </a:lnTo>
                  <a:lnTo>
                    <a:pt x="150080" y="137570"/>
                  </a:lnTo>
                  <a:lnTo>
                    <a:pt x="93891" y="0"/>
                  </a:lnTo>
                  <a:lnTo>
                    <a:pt x="0" y="36585"/>
                  </a:lnTo>
                  <a:lnTo>
                    <a:pt x="0" y="36585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76"/>
            <p:cNvSpPr/>
            <p:nvPr/>
          </p:nvSpPr>
          <p:spPr>
            <a:xfrm>
              <a:off x="5286958" y="3711819"/>
              <a:ext cx="334682" cy="250119"/>
            </a:xfrm>
            <a:custGeom>
              <a:avLst/>
              <a:gdLst/>
              <a:ahLst/>
              <a:cxnLst/>
              <a:rect l="l" t="t" r="r" b="b"/>
              <a:pathLst>
                <a:path w="334682" h="250119" extrusionOk="0">
                  <a:moveTo>
                    <a:pt x="0" y="37617"/>
                  </a:moveTo>
                  <a:lnTo>
                    <a:pt x="1505" y="36972"/>
                  </a:lnTo>
                  <a:lnTo>
                    <a:pt x="6190" y="35080"/>
                  </a:lnTo>
                  <a:lnTo>
                    <a:pt x="24504" y="27729"/>
                  </a:lnTo>
                  <a:lnTo>
                    <a:pt x="93633" y="258"/>
                  </a:lnTo>
                  <a:lnTo>
                    <a:pt x="94278" y="0"/>
                  </a:lnTo>
                  <a:lnTo>
                    <a:pt x="94536" y="645"/>
                  </a:lnTo>
                  <a:lnTo>
                    <a:pt x="150983" y="138215"/>
                  </a:lnTo>
                  <a:lnTo>
                    <a:pt x="149650" y="137699"/>
                  </a:lnTo>
                  <a:lnTo>
                    <a:pt x="291176" y="66120"/>
                  </a:lnTo>
                  <a:lnTo>
                    <a:pt x="291949" y="65733"/>
                  </a:lnTo>
                  <a:lnTo>
                    <a:pt x="292508" y="66378"/>
                  </a:lnTo>
                  <a:lnTo>
                    <a:pt x="333951" y="113237"/>
                  </a:lnTo>
                  <a:lnTo>
                    <a:pt x="334682" y="114054"/>
                  </a:lnTo>
                  <a:lnTo>
                    <a:pt x="333822" y="114828"/>
                  </a:lnTo>
                  <a:lnTo>
                    <a:pt x="322988" y="123985"/>
                  </a:lnTo>
                  <a:cubicBezTo>
                    <a:pt x="297194" y="145480"/>
                    <a:pt x="271701" y="165858"/>
                    <a:pt x="246422" y="184817"/>
                  </a:cubicBezTo>
                  <a:cubicBezTo>
                    <a:pt x="222305" y="203303"/>
                    <a:pt x="196983" y="220241"/>
                    <a:pt x="170673" y="235460"/>
                  </a:cubicBezTo>
                  <a:cubicBezTo>
                    <a:pt x="164396" y="238985"/>
                    <a:pt x="157905" y="242167"/>
                    <a:pt x="151284" y="244961"/>
                  </a:cubicBezTo>
                  <a:cubicBezTo>
                    <a:pt x="144835" y="247970"/>
                    <a:pt x="137828" y="249690"/>
                    <a:pt x="130734" y="250120"/>
                  </a:cubicBezTo>
                  <a:cubicBezTo>
                    <a:pt x="129832" y="250120"/>
                    <a:pt x="128929" y="249991"/>
                    <a:pt x="128069" y="249819"/>
                  </a:cubicBezTo>
                  <a:cubicBezTo>
                    <a:pt x="127166" y="249733"/>
                    <a:pt x="126306" y="249561"/>
                    <a:pt x="125446" y="249260"/>
                  </a:cubicBezTo>
                  <a:cubicBezTo>
                    <a:pt x="123770" y="248701"/>
                    <a:pt x="122136" y="247970"/>
                    <a:pt x="120589" y="247110"/>
                  </a:cubicBezTo>
                  <a:cubicBezTo>
                    <a:pt x="119127" y="246208"/>
                    <a:pt x="117579" y="245434"/>
                    <a:pt x="116289" y="244402"/>
                  </a:cubicBezTo>
                  <a:lnTo>
                    <a:pt x="112292" y="241264"/>
                  </a:lnTo>
                  <a:cubicBezTo>
                    <a:pt x="107348" y="236835"/>
                    <a:pt x="102790" y="232064"/>
                    <a:pt x="98620" y="226905"/>
                  </a:cubicBezTo>
                  <a:cubicBezTo>
                    <a:pt x="84003" y="207903"/>
                    <a:pt x="71020" y="187654"/>
                    <a:pt x="59929" y="166417"/>
                  </a:cubicBezTo>
                  <a:cubicBezTo>
                    <a:pt x="39035" y="127725"/>
                    <a:pt x="24591" y="95267"/>
                    <a:pt x="14702" y="72826"/>
                  </a:cubicBezTo>
                  <a:cubicBezTo>
                    <a:pt x="9801" y="61563"/>
                    <a:pt x="6104" y="52750"/>
                    <a:pt x="3697" y="46774"/>
                  </a:cubicBezTo>
                  <a:lnTo>
                    <a:pt x="989" y="39938"/>
                  </a:lnTo>
                  <a:lnTo>
                    <a:pt x="344" y="38219"/>
                  </a:lnTo>
                  <a:lnTo>
                    <a:pt x="344" y="37574"/>
                  </a:lnTo>
                  <a:lnTo>
                    <a:pt x="601" y="38176"/>
                  </a:lnTo>
                  <a:lnTo>
                    <a:pt x="1375" y="39852"/>
                  </a:lnTo>
                  <a:cubicBezTo>
                    <a:pt x="2063" y="41443"/>
                    <a:pt x="3052" y="43678"/>
                    <a:pt x="4299" y="46602"/>
                  </a:cubicBezTo>
                  <a:cubicBezTo>
                    <a:pt x="6921" y="52578"/>
                    <a:pt x="10790" y="61305"/>
                    <a:pt x="15691" y="72396"/>
                  </a:cubicBezTo>
                  <a:cubicBezTo>
                    <a:pt x="25794" y="94708"/>
                    <a:pt x="40454" y="127080"/>
                    <a:pt x="61476" y="165557"/>
                  </a:cubicBezTo>
                  <a:cubicBezTo>
                    <a:pt x="72611" y="186708"/>
                    <a:pt x="85551" y="206828"/>
                    <a:pt x="100168" y="225744"/>
                  </a:cubicBezTo>
                  <a:cubicBezTo>
                    <a:pt x="104295" y="230817"/>
                    <a:pt x="108809" y="235503"/>
                    <a:pt x="113667" y="239845"/>
                  </a:cubicBezTo>
                  <a:lnTo>
                    <a:pt x="117536" y="242854"/>
                  </a:lnTo>
                  <a:cubicBezTo>
                    <a:pt x="118869" y="243843"/>
                    <a:pt x="120331" y="244574"/>
                    <a:pt x="121835" y="245477"/>
                  </a:cubicBezTo>
                  <a:cubicBezTo>
                    <a:pt x="123211" y="246250"/>
                    <a:pt x="124673" y="246895"/>
                    <a:pt x="126134" y="247411"/>
                  </a:cubicBezTo>
                  <a:cubicBezTo>
                    <a:pt x="126865" y="247712"/>
                    <a:pt x="127682" y="247884"/>
                    <a:pt x="128499" y="247927"/>
                  </a:cubicBezTo>
                  <a:cubicBezTo>
                    <a:pt x="129273" y="248056"/>
                    <a:pt x="130089" y="248142"/>
                    <a:pt x="130906" y="248185"/>
                  </a:cubicBezTo>
                  <a:cubicBezTo>
                    <a:pt x="137742" y="247755"/>
                    <a:pt x="144449" y="246036"/>
                    <a:pt x="150639" y="243112"/>
                  </a:cubicBezTo>
                  <a:cubicBezTo>
                    <a:pt x="157217" y="240361"/>
                    <a:pt x="163622" y="237179"/>
                    <a:pt x="169813" y="233697"/>
                  </a:cubicBezTo>
                  <a:cubicBezTo>
                    <a:pt x="196037" y="218479"/>
                    <a:pt x="221187" y="201583"/>
                    <a:pt x="245218" y="183097"/>
                  </a:cubicBezTo>
                  <a:cubicBezTo>
                    <a:pt x="270454" y="164138"/>
                    <a:pt x="296034" y="143761"/>
                    <a:pt x="321699" y="122309"/>
                  </a:cubicBezTo>
                  <a:lnTo>
                    <a:pt x="332490" y="113151"/>
                  </a:lnTo>
                  <a:lnTo>
                    <a:pt x="332490" y="114742"/>
                  </a:lnTo>
                  <a:lnTo>
                    <a:pt x="291047" y="67882"/>
                  </a:lnTo>
                  <a:lnTo>
                    <a:pt x="292379" y="68097"/>
                  </a:lnTo>
                  <a:lnTo>
                    <a:pt x="150725" y="139462"/>
                  </a:lnTo>
                  <a:lnTo>
                    <a:pt x="149779" y="139978"/>
                  </a:lnTo>
                  <a:lnTo>
                    <a:pt x="149393" y="138989"/>
                  </a:lnTo>
                  <a:cubicBezTo>
                    <a:pt x="127553" y="85165"/>
                    <a:pt x="108508" y="38176"/>
                    <a:pt x="93505" y="1161"/>
                  </a:cubicBezTo>
                  <a:lnTo>
                    <a:pt x="94407" y="1505"/>
                  </a:lnTo>
                  <a:lnTo>
                    <a:pt x="25364" y="28116"/>
                  </a:lnTo>
                  <a:lnTo>
                    <a:pt x="6792" y="35209"/>
                  </a:lnTo>
                  <a:lnTo>
                    <a:pt x="1934" y="37058"/>
                  </a:lnTo>
                  <a:lnTo>
                    <a:pt x="0" y="37617"/>
                  </a:lnTo>
                  <a:lnTo>
                    <a:pt x="0" y="37617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76"/>
            <p:cNvSpPr/>
            <p:nvPr/>
          </p:nvSpPr>
          <p:spPr>
            <a:xfrm>
              <a:off x="5425671" y="3850636"/>
              <a:ext cx="13046" cy="48622"/>
            </a:xfrm>
            <a:custGeom>
              <a:avLst/>
              <a:gdLst/>
              <a:ahLst/>
              <a:cxnLst/>
              <a:rect l="l" t="t" r="r" b="b"/>
              <a:pathLst>
                <a:path w="13046" h="48622" extrusionOk="0">
                  <a:moveTo>
                    <a:pt x="490" y="48622"/>
                  </a:moveTo>
                  <a:cubicBezTo>
                    <a:pt x="-585" y="40110"/>
                    <a:pt x="103" y="31469"/>
                    <a:pt x="2597" y="23258"/>
                  </a:cubicBezTo>
                  <a:cubicBezTo>
                    <a:pt x="4403" y="14875"/>
                    <a:pt x="7971" y="6964"/>
                    <a:pt x="13001" y="0"/>
                  </a:cubicBezTo>
                  <a:cubicBezTo>
                    <a:pt x="13603" y="344"/>
                    <a:pt x="8186" y="10361"/>
                    <a:pt x="4789" y="23817"/>
                  </a:cubicBezTo>
                  <a:cubicBezTo>
                    <a:pt x="1393" y="37273"/>
                    <a:pt x="1007" y="48622"/>
                    <a:pt x="490" y="486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76"/>
            <p:cNvSpPr/>
            <p:nvPr/>
          </p:nvSpPr>
          <p:spPr>
            <a:xfrm>
              <a:off x="5245346" y="3625981"/>
              <a:ext cx="174366" cy="195421"/>
            </a:xfrm>
            <a:custGeom>
              <a:avLst/>
              <a:gdLst/>
              <a:ahLst/>
              <a:cxnLst/>
              <a:rect l="l" t="t" r="r" b="b"/>
              <a:pathLst>
                <a:path w="174366" h="195421" extrusionOk="0">
                  <a:moveTo>
                    <a:pt x="47544" y="4801"/>
                  </a:moveTo>
                  <a:cubicBezTo>
                    <a:pt x="47544" y="4801"/>
                    <a:pt x="-4045" y="28618"/>
                    <a:pt x="255" y="88418"/>
                  </a:cubicBezTo>
                  <a:cubicBezTo>
                    <a:pt x="2834" y="124831"/>
                    <a:pt x="9927" y="160771"/>
                    <a:pt x="21406" y="195421"/>
                  </a:cubicBezTo>
                  <a:lnTo>
                    <a:pt x="174367" y="163737"/>
                  </a:lnTo>
                  <a:cubicBezTo>
                    <a:pt x="174367" y="163737"/>
                    <a:pt x="152485" y="89621"/>
                    <a:pt x="141221" y="58582"/>
                  </a:cubicBezTo>
                  <a:cubicBezTo>
                    <a:pt x="130516" y="28876"/>
                    <a:pt x="88687" y="-14545"/>
                    <a:pt x="47544" y="48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76"/>
            <p:cNvSpPr/>
            <p:nvPr/>
          </p:nvSpPr>
          <p:spPr>
            <a:xfrm>
              <a:off x="5244864" y="3625676"/>
              <a:ext cx="176181" cy="196844"/>
            </a:xfrm>
            <a:custGeom>
              <a:avLst/>
              <a:gdLst/>
              <a:ahLst/>
              <a:cxnLst/>
              <a:rect l="l" t="t" r="r" b="b"/>
              <a:pathLst>
                <a:path w="176181" h="196844" extrusionOk="0">
                  <a:moveTo>
                    <a:pt x="48026" y="5106"/>
                  </a:moveTo>
                  <a:lnTo>
                    <a:pt x="49059" y="4633"/>
                  </a:lnTo>
                  <a:lnTo>
                    <a:pt x="52154" y="3343"/>
                  </a:lnTo>
                  <a:cubicBezTo>
                    <a:pt x="56152" y="1709"/>
                    <a:pt x="60408" y="678"/>
                    <a:pt x="64707" y="205"/>
                  </a:cubicBezTo>
                  <a:cubicBezTo>
                    <a:pt x="71629" y="-397"/>
                    <a:pt x="78636" y="334"/>
                    <a:pt x="85300" y="2311"/>
                  </a:cubicBezTo>
                  <a:cubicBezTo>
                    <a:pt x="94113" y="5149"/>
                    <a:pt x="102324" y="9534"/>
                    <a:pt x="109632" y="15209"/>
                  </a:cubicBezTo>
                  <a:cubicBezTo>
                    <a:pt x="118574" y="22216"/>
                    <a:pt x="126399" y="30556"/>
                    <a:pt x="132804" y="39928"/>
                  </a:cubicBezTo>
                  <a:cubicBezTo>
                    <a:pt x="136415" y="45216"/>
                    <a:pt x="139425" y="50848"/>
                    <a:pt x="141832" y="56781"/>
                  </a:cubicBezTo>
                  <a:cubicBezTo>
                    <a:pt x="144240" y="62928"/>
                    <a:pt x="146131" y="69334"/>
                    <a:pt x="148582" y="75911"/>
                  </a:cubicBezTo>
                  <a:cubicBezTo>
                    <a:pt x="157180" y="102308"/>
                    <a:pt x="166380" y="131799"/>
                    <a:pt x="175838" y="163526"/>
                  </a:cubicBezTo>
                  <a:lnTo>
                    <a:pt x="176182" y="164687"/>
                  </a:lnTo>
                  <a:lnTo>
                    <a:pt x="175021" y="164902"/>
                  </a:lnTo>
                  <a:lnTo>
                    <a:pt x="108213" y="179046"/>
                  </a:lnTo>
                  <a:lnTo>
                    <a:pt x="22232" y="196844"/>
                  </a:lnTo>
                  <a:lnTo>
                    <a:pt x="21286" y="196844"/>
                  </a:lnTo>
                  <a:lnTo>
                    <a:pt x="20986" y="195984"/>
                  </a:lnTo>
                  <a:cubicBezTo>
                    <a:pt x="12172" y="169072"/>
                    <a:pt x="5982" y="141343"/>
                    <a:pt x="2456" y="113227"/>
                  </a:cubicBezTo>
                  <a:cubicBezTo>
                    <a:pt x="737" y="101276"/>
                    <a:pt x="-80" y="89238"/>
                    <a:pt x="6" y="77201"/>
                  </a:cubicBezTo>
                  <a:cubicBezTo>
                    <a:pt x="565" y="66797"/>
                    <a:pt x="3058" y="56609"/>
                    <a:pt x="7271" y="47108"/>
                  </a:cubicBezTo>
                  <a:cubicBezTo>
                    <a:pt x="10711" y="39369"/>
                    <a:pt x="15311" y="32233"/>
                    <a:pt x="20986" y="25956"/>
                  </a:cubicBezTo>
                  <a:cubicBezTo>
                    <a:pt x="25113" y="21184"/>
                    <a:pt x="29713" y="16885"/>
                    <a:pt x="34742" y="13059"/>
                  </a:cubicBezTo>
                  <a:cubicBezTo>
                    <a:pt x="37881" y="10652"/>
                    <a:pt x="41148" y="8502"/>
                    <a:pt x="44587" y="6610"/>
                  </a:cubicBezTo>
                  <a:cubicBezTo>
                    <a:pt x="45748" y="5966"/>
                    <a:pt x="46651" y="5536"/>
                    <a:pt x="47253" y="5235"/>
                  </a:cubicBezTo>
                  <a:cubicBezTo>
                    <a:pt x="47554" y="5063"/>
                    <a:pt x="47855" y="4934"/>
                    <a:pt x="48199" y="4848"/>
                  </a:cubicBezTo>
                  <a:cubicBezTo>
                    <a:pt x="48199" y="4848"/>
                    <a:pt x="47941" y="5063"/>
                    <a:pt x="47339" y="5407"/>
                  </a:cubicBezTo>
                  <a:lnTo>
                    <a:pt x="44760" y="6954"/>
                  </a:lnTo>
                  <a:cubicBezTo>
                    <a:pt x="36118" y="12199"/>
                    <a:pt x="28337" y="18820"/>
                    <a:pt x="21759" y="26515"/>
                  </a:cubicBezTo>
                  <a:cubicBezTo>
                    <a:pt x="16257" y="32792"/>
                    <a:pt x="11786" y="39885"/>
                    <a:pt x="8475" y="47538"/>
                  </a:cubicBezTo>
                  <a:cubicBezTo>
                    <a:pt x="4434" y="56910"/>
                    <a:pt x="2113" y="66969"/>
                    <a:pt x="1597" y="77158"/>
                  </a:cubicBezTo>
                  <a:cubicBezTo>
                    <a:pt x="1597" y="89110"/>
                    <a:pt x="2499" y="101018"/>
                    <a:pt x="4262" y="112841"/>
                  </a:cubicBezTo>
                  <a:cubicBezTo>
                    <a:pt x="7916" y="140784"/>
                    <a:pt x="14193" y="168341"/>
                    <a:pt x="23006" y="195124"/>
                  </a:cubicBezTo>
                  <a:lnTo>
                    <a:pt x="21802" y="194437"/>
                  </a:lnTo>
                  <a:lnTo>
                    <a:pt x="107784" y="176595"/>
                  </a:lnTo>
                  <a:lnTo>
                    <a:pt x="174892" y="162710"/>
                  </a:lnTo>
                  <a:lnTo>
                    <a:pt x="174075" y="164085"/>
                  </a:lnTo>
                  <a:cubicBezTo>
                    <a:pt x="164703" y="132401"/>
                    <a:pt x="155761" y="102824"/>
                    <a:pt x="147120" y="76427"/>
                  </a:cubicBezTo>
                  <a:cubicBezTo>
                    <a:pt x="144928" y="69850"/>
                    <a:pt x="142821" y="63530"/>
                    <a:pt x="140542" y="57339"/>
                  </a:cubicBezTo>
                  <a:cubicBezTo>
                    <a:pt x="138221" y="51536"/>
                    <a:pt x="135255" y="45990"/>
                    <a:pt x="131730" y="40788"/>
                  </a:cubicBezTo>
                  <a:cubicBezTo>
                    <a:pt x="125496" y="31502"/>
                    <a:pt x="117886" y="23205"/>
                    <a:pt x="109117" y="16240"/>
                  </a:cubicBezTo>
                  <a:cubicBezTo>
                    <a:pt x="102023" y="10523"/>
                    <a:pt x="93941" y="6095"/>
                    <a:pt x="85300" y="3128"/>
                  </a:cubicBezTo>
                  <a:cubicBezTo>
                    <a:pt x="78808" y="1065"/>
                    <a:pt x="71929" y="248"/>
                    <a:pt x="65137" y="721"/>
                  </a:cubicBezTo>
                  <a:cubicBezTo>
                    <a:pt x="60881" y="1065"/>
                    <a:pt x="56668" y="1967"/>
                    <a:pt x="52627" y="3472"/>
                  </a:cubicBezTo>
                  <a:lnTo>
                    <a:pt x="49488" y="4547"/>
                  </a:lnTo>
                  <a:cubicBezTo>
                    <a:pt x="49059" y="4848"/>
                    <a:pt x="48543" y="5063"/>
                    <a:pt x="48026" y="5106"/>
                  </a:cubicBezTo>
                  <a:lnTo>
                    <a:pt x="48026" y="510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76"/>
            <p:cNvSpPr/>
            <p:nvPr/>
          </p:nvSpPr>
          <p:spPr>
            <a:xfrm>
              <a:off x="5306089" y="3597894"/>
              <a:ext cx="25364" cy="28030"/>
            </a:xfrm>
            <a:custGeom>
              <a:avLst/>
              <a:gdLst/>
              <a:ahLst/>
              <a:cxnLst/>
              <a:rect l="l" t="t" r="r" b="b"/>
              <a:pathLst>
                <a:path w="25364" h="28030" extrusionOk="0">
                  <a:moveTo>
                    <a:pt x="0" y="28030"/>
                  </a:moveTo>
                  <a:cubicBezTo>
                    <a:pt x="3568" y="22828"/>
                    <a:pt x="7523" y="17927"/>
                    <a:pt x="11822" y="13284"/>
                  </a:cubicBezTo>
                  <a:cubicBezTo>
                    <a:pt x="15606" y="8168"/>
                    <a:pt x="20162" y="3697"/>
                    <a:pt x="25365" y="0"/>
                  </a:cubicBezTo>
                  <a:cubicBezTo>
                    <a:pt x="21796" y="5202"/>
                    <a:pt x="17841" y="10146"/>
                    <a:pt x="13542" y="14746"/>
                  </a:cubicBezTo>
                  <a:cubicBezTo>
                    <a:pt x="9802" y="19862"/>
                    <a:pt x="5202" y="24376"/>
                    <a:pt x="0" y="280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76"/>
            <p:cNvSpPr/>
            <p:nvPr/>
          </p:nvSpPr>
          <p:spPr>
            <a:xfrm>
              <a:off x="5259272" y="3761946"/>
              <a:ext cx="151971" cy="34306"/>
            </a:xfrm>
            <a:custGeom>
              <a:avLst/>
              <a:gdLst/>
              <a:ahLst/>
              <a:cxnLst/>
              <a:rect l="l" t="t" r="r" b="b"/>
              <a:pathLst>
                <a:path w="151971" h="34306" extrusionOk="0">
                  <a:moveTo>
                    <a:pt x="151972" y="0"/>
                  </a:moveTo>
                  <a:cubicBezTo>
                    <a:pt x="150038" y="731"/>
                    <a:pt x="148060" y="1247"/>
                    <a:pt x="146039" y="1591"/>
                  </a:cubicBezTo>
                  <a:lnTo>
                    <a:pt x="129789" y="5331"/>
                  </a:lnTo>
                  <a:cubicBezTo>
                    <a:pt x="116032" y="8469"/>
                    <a:pt x="97159" y="13112"/>
                    <a:pt x="76265" y="18228"/>
                  </a:cubicBezTo>
                  <a:cubicBezTo>
                    <a:pt x="55372" y="23344"/>
                    <a:pt x="36370" y="27772"/>
                    <a:pt x="22527" y="30524"/>
                  </a:cubicBezTo>
                  <a:cubicBezTo>
                    <a:pt x="15606" y="31899"/>
                    <a:pt x="9974" y="32931"/>
                    <a:pt x="6062" y="33533"/>
                  </a:cubicBezTo>
                  <a:cubicBezTo>
                    <a:pt x="4084" y="34006"/>
                    <a:pt x="2020" y="34264"/>
                    <a:pt x="0" y="34307"/>
                  </a:cubicBezTo>
                  <a:cubicBezTo>
                    <a:pt x="1934" y="33619"/>
                    <a:pt x="3869" y="33060"/>
                    <a:pt x="5890" y="32716"/>
                  </a:cubicBezTo>
                  <a:lnTo>
                    <a:pt x="22183" y="28976"/>
                  </a:lnTo>
                  <a:cubicBezTo>
                    <a:pt x="35897" y="25837"/>
                    <a:pt x="54813" y="21194"/>
                    <a:pt x="75707" y="16079"/>
                  </a:cubicBezTo>
                  <a:cubicBezTo>
                    <a:pt x="96600" y="10963"/>
                    <a:pt x="115602" y="6535"/>
                    <a:pt x="129445" y="3783"/>
                  </a:cubicBezTo>
                  <a:cubicBezTo>
                    <a:pt x="136366" y="2407"/>
                    <a:pt x="141998" y="1376"/>
                    <a:pt x="145868" y="774"/>
                  </a:cubicBezTo>
                  <a:cubicBezTo>
                    <a:pt x="147888" y="301"/>
                    <a:pt x="149908" y="43"/>
                    <a:pt x="151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76"/>
            <p:cNvSpPr/>
            <p:nvPr/>
          </p:nvSpPr>
          <p:spPr>
            <a:xfrm>
              <a:off x="5291150" y="4015290"/>
              <a:ext cx="141632" cy="62508"/>
            </a:xfrm>
            <a:custGeom>
              <a:avLst/>
              <a:gdLst/>
              <a:ahLst/>
              <a:cxnLst/>
              <a:rect l="l" t="t" r="r" b="b"/>
              <a:pathLst>
                <a:path w="141632" h="62508" extrusionOk="0">
                  <a:moveTo>
                    <a:pt x="141633" y="59972"/>
                  </a:moveTo>
                  <a:cubicBezTo>
                    <a:pt x="141289" y="58554"/>
                    <a:pt x="141074" y="57135"/>
                    <a:pt x="140988" y="55673"/>
                  </a:cubicBezTo>
                  <a:cubicBezTo>
                    <a:pt x="140687" y="52707"/>
                    <a:pt x="140257" y="48795"/>
                    <a:pt x="139741" y="43937"/>
                  </a:cubicBezTo>
                  <a:cubicBezTo>
                    <a:pt x="138795" y="33490"/>
                    <a:pt x="137420" y="19045"/>
                    <a:pt x="135829" y="1763"/>
                  </a:cubicBezTo>
                  <a:lnTo>
                    <a:pt x="137290" y="2450"/>
                  </a:lnTo>
                  <a:cubicBezTo>
                    <a:pt x="118074" y="14660"/>
                    <a:pt x="96019" y="21710"/>
                    <a:pt x="73277" y="22871"/>
                  </a:cubicBezTo>
                  <a:cubicBezTo>
                    <a:pt x="47139" y="24505"/>
                    <a:pt x="22204" y="19088"/>
                    <a:pt x="4965" y="8168"/>
                  </a:cubicBezTo>
                  <a:lnTo>
                    <a:pt x="6384" y="7438"/>
                  </a:lnTo>
                  <a:cubicBezTo>
                    <a:pt x="4578" y="23860"/>
                    <a:pt x="3117" y="37531"/>
                    <a:pt x="2085" y="47462"/>
                  </a:cubicBezTo>
                  <a:cubicBezTo>
                    <a:pt x="1526" y="52062"/>
                    <a:pt x="1053" y="55759"/>
                    <a:pt x="709" y="58596"/>
                  </a:cubicBezTo>
                  <a:cubicBezTo>
                    <a:pt x="580" y="59929"/>
                    <a:pt x="365" y="61219"/>
                    <a:pt x="65" y="62509"/>
                  </a:cubicBezTo>
                  <a:cubicBezTo>
                    <a:pt x="-22" y="61176"/>
                    <a:pt x="-22" y="59886"/>
                    <a:pt x="65" y="58554"/>
                  </a:cubicBezTo>
                  <a:cubicBezTo>
                    <a:pt x="279" y="55716"/>
                    <a:pt x="580" y="51976"/>
                    <a:pt x="924" y="47376"/>
                  </a:cubicBezTo>
                  <a:cubicBezTo>
                    <a:pt x="1827" y="37445"/>
                    <a:pt x="3031" y="23731"/>
                    <a:pt x="4492" y="7265"/>
                  </a:cubicBezTo>
                  <a:lnTo>
                    <a:pt x="4492" y="5804"/>
                  </a:lnTo>
                  <a:lnTo>
                    <a:pt x="5782" y="6578"/>
                  </a:lnTo>
                  <a:cubicBezTo>
                    <a:pt x="22720" y="17024"/>
                    <a:pt x="47182" y="22269"/>
                    <a:pt x="72977" y="20636"/>
                  </a:cubicBezTo>
                  <a:cubicBezTo>
                    <a:pt x="95332" y="19475"/>
                    <a:pt x="117042" y="12682"/>
                    <a:pt x="136087" y="903"/>
                  </a:cubicBezTo>
                  <a:lnTo>
                    <a:pt x="137420" y="0"/>
                  </a:lnTo>
                  <a:lnTo>
                    <a:pt x="137420" y="1591"/>
                  </a:lnTo>
                  <a:cubicBezTo>
                    <a:pt x="138709" y="18787"/>
                    <a:pt x="139784" y="33361"/>
                    <a:pt x="140558" y="43851"/>
                  </a:cubicBezTo>
                  <a:cubicBezTo>
                    <a:pt x="140859" y="48709"/>
                    <a:pt x="141074" y="52664"/>
                    <a:pt x="141246" y="55630"/>
                  </a:cubicBezTo>
                  <a:cubicBezTo>
                    <a:pt x="141503" y="57049"/>
                    <a:pt x="141633" y="58511"/>
                    <a:pt x="141633" y="59972"/>
                  </a:cubicBezTo>
                  <a:lnTo>
                    <a:pt x="141633" y="599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76"/>
            <p:cNvSpPr/>
            <p:nvPr/>
          </p:nvSpPr>
          <p:spPr>
            <a:xfrm>
              <a:off x="5294137" y="4044739"/>
              <a:ext cx="136323" cy="22528"/>
            </a:xfrm>
            <a:custGeom>
              <a:avLst/>
              <a:gdLst/>
              <a:ahLst/>
              <a:cxnLst/>
              <a:rect l="l" t="t" r="r" b="b"/>
              <a:pathLst>
                <a:path w="136323" h="22528" extrusionOk="0">
                  <a:moveTo>
                    <a:pt x="136323" y="0"/>
                  </a:moveTo>
                  <a:cubicBezTo>
                    <a:pt x="134991" y="1376"/>
                    <a:pt x="133572" y="2665"/>
                    <a:pt x="132024" y="3783"/>
                  </a:cubicBezTo>
                  <a:lnTo>
                    <a:pt x="129660" y="5718"/>
                  </a:lnTo>
                  <a:lnTo>
                    <a:pt x="126608" y="7652"/>
                  </a:lnTo>
                  <a:cubicBezTo>
                    <a:pt x="124157" y="9286"/>
                    <a:pt x="121535" y="10748"/>
                    <a:pt x="118826" y="11951"/>
                  </a:cubicBezTo>
                  <a:lnTo>
                    <a:pt x="114140" y="14144"/>
                  </a:lnTo>
                  <a:lnTo>
                    <a:pt x="108896" y="15992"/>
                  </a:lnTo>
                  <a:cubicBezTo>
                    <a:pt x="105026" y="17368"/>
                    <a:pt x="101028" y="18486"/>
                    <a:pt x="97030" y="19346"/>
                  </a:cubicBezTo>
                  <a:cubicBezTo>
                    <a:pt x="87830" y="21323"/>
                    <a:pt x="78458" y="22355"/>
                    <a:pt x="69043" y="22484"/>
                  </a:cubicBezTo>
                  <a:cubicBezTo>
                    <a:pt x="51933" y="22914"/>
                    <a:pt x="34865" y="20249"/>
                    <a:pt x="18658" y="14660"/>
                  </a:cubicBezTo>
                  <a:cubicBezTo>
                    <a:pt x="13757" y="12940"/>
                    <a:pt x="9071" y="10705"/>
                    <a:pt x="4643" y="8039"/>
                  </a:cubicBezTo>
                  <a:cubicBezTo>
                    <a:pt x="2967" y="7093"/>
                    <a:pt x="1419" y="5976"/>
                    <a:pt x="0" y="4729"/>
                  </a:cubicBezTo>
                  <a:cubicBezTo>
                    <a:pt x="6191" y="8039"/>
                    <a:pt x="12596" y="10920"/>
                    <a:pt x="19174" y="13327"/>
                  </a:cubicBezTo>
                  <a:cubicBezTo>
                    <a:pt x="35295" y="18400"/>
                    <a:pt x="52105" y="20807"/>
                    <a:pt x="69000" y="20421"/>
                  </a:cubicBezTo>
                  <a:cubicBezTo>
                    <a:pt x="78286" y="20335"/>
                    <a:pt x="87529" y="19346"/>
                    <a:pt x="96600" y="17497"/>
                  </a:cubicBezTo>
                  <a:cubicBezTo>
                    <a:pt x="100555" y="16680"/>
                    <a:pt x="104468" y="15649"/>
                    <a:pt x="108294" y="14402"/>
                  </a:cubicBezTo>
                  <a:lnTo>
                    <a:pt x="113539" y="12682"/>
                  </a:lnTo>
                  <a:lnTo>
                    <a:pt x="118181" y="10705"/>
                  </a:lnTo>
                  <a:cubicBezTo>
                    <a:pt x="124501" y="7609"/>
                    <a:pt x="130563" y="3998"/>
                    <a:pt x="136323" y="0"/>
                  </a:cubicBezTo>
                  <a:lnTo>
                    <a:pt x="1363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76"/>
            <p:cNvSpPr/>
            <p:nvPr/>
          </p:nvSpPr>
          <p:spPr>
            <a:xfrm>
              <a:off x="5479299" y="3672439"/>
              <a:ext cx="30694" cy="89506"/>
            </a:xfrm>
            <a:custGeom>
              <a:avLst/>
              <a:gdLst/>
              <a:ahLst/>
              <a:cxnLst/>
              <a:rect l="l" t="t" r="r" b="b"/>
              <a:pathLst>
                <a:path w="30694" h="89506" extrusionOk="0">
                  <a:moveTo>
                    <a:pt x="30695" y="89507"/>
                  </a:moveTo>
                  <a:cubicBezTo>
                    <a:pt x="28761" y="85337"/>
                    <a:pt x="27170" y="81038"/>
                    <a:pt x="25880" y="76609"/>
                  </a:cubicBezTo>
                  <a:cubicBezTo>
                    <a:pt x="22957" y="68011"/>
                    <a:pt x="19260" y="56963"/>
                    <a:pt x="15218" y="44882"/>
                  </a:cubicBezTo>
                  <a:cubicBezTo>
                    <a:pt x="11177" y="32802"/>
                    <a:pt x="7308" y="21968"/>
                    <a:pt x="4299" y="13241"/>
                  </a:cubicBezTo>
                  <a:cubicBezTo>
                    <a:pt x="2536" y="8942"/>
                    <a:pt x="1118" y="4514"/>
                    <a:pt x="0" y="0"/>
                  </a:cubicBezTo>
                  <a:cubicBezTo>
                    <a:pt x="2278" y="4041"/>
                    <a:pt x="4213" y="8297"/>
                    <a:pt x="5718" y="12682"/>
                  </a:cubicBezTo>
                  <a:cubicBezTo>
                    <a:pt x="8899" y="20679"/>
                    <a:pt x="13026" y="31770"/>
                    <a:pt x="17239" y="44195"/>
                  </a:cubicBezTo>
                  <a:cubicBezTo>
                    <a:pt x="21452" y="56619"/>
                    <a:pt x="24977" y="67882"/>
                    <a:pt x="27299" y="76180"/>
                  </a:cubicBezTo>
                  <a:cubicBezTo>
                    <a:pt x="28804" y="80522"/>
                    <a:pt x="29964" y="84993"/>
                    <a:pt x="30695" y="895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76"/>
            <p:cNvSpPr/>
            <p:nvPr/>
          </p:nvSpPr>
          <p:spPr>
            <a:xfrm>
              <a:off x="5477536" y="3737226"/>
              <a:ext cx="30910" cy="26869"/>
            </a:xfrm>
            <a:custGeom>
              <a:avLst/>
              <a:gdLst/>
              <a:ahLst/>
              <a:cxnLst/>
              <a:rect l="l" t="t" r="r" b="b"/>
              <a:pathLst>
                <a:path w="30910" h="26869" extrusionOk="0">
                  <a:moveTo>
                    <a:pt x="30910" y="19174"/>
                  </a:moveTo>
                  <a:lnTo>
                    <a:pt x="2838" y="26869"/>
                  </a:lnTo>
                  <a:lnTo>
                    <a:pt x="0" y="7739"/>
                  </a:lnTo>
                  <a:lnTo>
                    <a:pt x="28073" y="0"/>
                  </a:lnTo>
                  <a:lnTo>
                    <a:pt x="30910" y="1917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76"/>
            <p:cNvSpPr/>
            <p:nvPr/>
          </p:nvSpPr>
          <p:spPr>
            <a:xfrm>
              <a:off x="5301811" y="3813922"/>
              <a:ext cx="2181" cy="208848"/>
            </a:xfrm>
            <a:custGeom>
              <a:avLst/>
              <a:gdLst/>
              <a:ahLst/>
              <a:cxnLst/>
              <a:rect l="l" t="t" r="r" b="b"/>
              <a:pathLst>
                <a:path w="2181" h="208848" extrusionOk="0">
                  <a:moveTo>
                    <a:pt x="1225" y="208849"/>
                  </a:moveTo>
                  <a:cubicBezTo>
                    <a:pt x="1010" y="208161"/>
                    <a:pt x="924" y="207430"/>
                    <a:pt x="967" y="206699"/>
                  </a:cubicBezTo>
                  <a:cubicBezTo>
                    <a:pt x="967" y="205066"/>
                    <a:pt x="881" y="203045"/>
                    <a:pt x="710" y="200637"/>
                  </a:cubicBezTo>
                  <a:cubicBezTo>
                    <a:pt x="494" y="195350"/>
                    <a:pt x="322" y="187740"/>
                    <a:pt x="194" y="178239"/>
                  </a:cubicBezTo>
                  <a:cubicBezTo>
                    <a:pt x="-65" y="159323"/>
                    <a:pt x="-65" y="133228"/>
                    <a:pt x="194" y="104424"/>
                  </a:cubicBezTo>
                  <a:cubicBezTo>
                    <a:pt x="451" y="75620"/>
                    <a:pt x="580" y="49783"/>
                    <a:pt x="752" y="30566"/>
                  </a:cubicBezTo>
                  <a:lnTo>
                    <a:pt x="752" y="2107"/>
                  </a:lnTo>
                  <a:cubicBezTo>
                    <a:pt x="752" y="1419"/>
                    <a:pt x="795" y="688"/>
                    <a:pt x="967" y="0"/>
                  </a:cubicBezTo>
                  <a:cubicBezTo>
                    <a:pt x="1182" y="688"/>
                    <a:pt x="1268" y="1376"/>
                    <a:pt x="1225" y="2107"/>
                  </a:cubicBezTo>
                  <a:cubicBezTo>
                    <a:pt x="1225" y="3740"/>
                    <a:pt x="1311" y="5761"/>
                    <a:pt x="1483" y="8168"/>
                  </a:cubicBezTo>
                  <a:cubicBezTo>
                    <a:pt x="1483" y="13456"/>
                    <a:pt x="1827" y="21066"/>
                    <a:pt x="1956" y="30566"/>
                  </a:cubicBezTo>
                  <a:cubicBezTo>
                    <a:pt x="2257" y="49482"/>
                    <a:pt x="2257" y="75578"/>
                    <a:pt x="1956" y="104424"/>
                  </a:cubicBezTo>
                  <a:cubicBezTo>
                    <a:pt x="1655" y="133271"/>
                    <a:pt x="1526" y="159022"/>
                    <a:pt x="1397" y="178239"/>
                  </a:cubicBezTo>
                  <a:cubicBezTo>
                    <a:pt x="1397" y="187439"/>
                    <a:pt x="1397" y="195006"/>
                    <a:pt x="1182" y="200637"/>
                  </a:cubicBezTo>
                  <a:lnTo>
                    <a:pt x="1182" y="206699"/>
                  </a:lnTo>
                  <a:cubicBezTo>
                    <a:pt x="1268" y="207430"/>
                    <a:pt x="1311" y="208118"/>
                    <a:pt x="1225" y="20884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76"/>
            <p:cNvSpPr/>
            <p:nvPr/>
          </p:nvSpPr>
          <p:spPr>
            <a:xfrm>
              <a:off x="5303381" y="4051789"/>
              <a:ext cx="115774" cy="23519"/>
            </a:xfrm>
            <a:custGeom>
              <a:avLst/>
              <a:gdLst/>
              <a:ahLst/>
              <a:cxnLst/>
              <a:rect l="l" t="t" r="r" b="b"/>
              <a:pathLst>
                <a:path w="115774" h="23519" extrusionOk="0">
                  <a:moveTo>
                    <a:pt x="0" y="3224"/>
                  </a:moveTo>
                  <a:cubicBezTo>
                    <a:pt x="7523" y="10533"/>
                    <a:pt x="16680" y="15864"/>
                    <a:pt x="26697" y="18873"/>
                  </a:cubicBezTo>
                  <a:cubicBezTo>
                    <a:pt x="37961" y="22269"/>
                    <a:pt x="49740" y="23817"/>
                    <a:pt x="61519" y="23473"/>
                  </a:cubicBezTo>
                  <a:cubicBezTo>
                    <a:pt x="71880" y="23688"/>
                    <a:pt x="82155" y="22097"/>
                    <a:pt x="91957" y="18787"/>
                  </a:cubicBezTo>
                  <a:cubicBezTo>
                    <a:pt x="101802" y="15434"/>
                    <a:pt x="110228" y="8813"/>
                    <a:pt x="115774" y="0"/>
                  </a:cubicBezTo>
                  <a:cubicBezTo>
                    <a:pt x="107649" y="5890"/>
                    <a:pt x="98061" y="9544"/>
                    <a:pt x="88045" y="10490"/>
                  </a:cubicBezTo>
                  <a:cubicBezTo>
                    <a:pt x="58553" y="15047"/>
                    <a:pt x="28374" y="12553"/>
                    <a:pt x="0" y="3224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76"/>
            <p:cNvSpPr/>
            <p:nvPr/>
          </p:nvSpPr>
          <p:spPr>
            <a:xfrm>
              <a:off x="5489702" y="3644663"/>
              <a:ext cx="437675" cy="433350"/>
            </a:xfrm>
            <a:custGeom>
              <a:avLst/>
              <a:gdLst/>
              <a:ahLst/>
              <a:cxnLst/>
              <a:rect l="l" t="t" r="r" b="b"/>
              <a:pathLst>
                <a:path w="437675" h="433350" extrusionOk="0">
                  <a:moveTo>
                    <a:pt x="400759" y="4"/>
                  </a:moveTo>
                  <a:cubicBezTo>
                    <a:pt x="400114" y="-340"/>
                    <a:pt x="374965" y="20726"/>
                    <a:pt x="364905" y="28937"/>
                  </a:cubicBezTo>
                  <a:cubicBezTo>
                    <a:pt x="358843" y="33838"/>
                    <a:pt x="349987" y="53355"/>
                    <a:pt x="348999" y="55591"/>
                  </a:cubicBezTo>
                  <a:lnTo>
                    <a:pt x="246853" y="277294"/>
                  </a:lnTo>
                  <a:lnTo>
                    <a:pt x="49096" y="387737"/>
                  </a:lnTo>
                  <a:lnTo>
                    <a:pt x="49525" y="387995"/>
                  </a:lnTo>
                  <a:cubicBezTo>
                    <a:pt x="16982" y="401322"/>
                    <a:pt x="0" y="433350"/>
                    <a:pt x="0" y="433350"/>
                  </a:cubicBezTo>
                  <a:lnTo>
                    <a:pt x="134346" y="432318"/>
                  </a:lnTo>
                  <a:lnTo>
                    <a:pt x="227808" y="395131"/>
                  </a:lnTo>
                  <a:cubicBezTo>
                    <a:pt x="227808" y="395131"/>
                    <a:pt x="333909" y="350937"/>
                    <a:pt x="350546" y="321660"/>
                  </a:cubicBezTo>
                  <a:cubicBezTo>
                    <a:pt x="364045" y="297886"/>
                    <a:pt x="413398" y="189507"/>
                    <a:pt x="431369" y="120077"/>
                  </a:cubicBezTo>
                  <a:cubicBezTo>
                    <a:pt x="447103" y="59503"/>
                    <a:pt x="432099" y="15008"/>
                    <a:pt x="400759" y="4"/>
                  </a:cubicBezTo>
                  <a:lnTo>
                    <a:pt x="400759" y="4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76"/>
            <p:cNvSpPr/>
            <p:nvPr/>
          </p:nvSpPr>
          <p:spPr>
            <a:xfrm>
              <a:off x="5727096" y="3815426"/>
              <a:ext cx="68310" cy="76867"/>
            </a:xfrm>
            <a:custGeom>
              <a:avLst/>
              <a:gdLst/>
              <a:ahLst/>
              <a:cxnLst/>
              <a:rect l="l" t="t" r="r" b="b"/>
              <a:pathLst>
                <a:path w="68310" h="76867" extrusionOk="0">
                  <a:moveTo>
                    <a:pt x="0" y="24290"/>
                  </a:moveTo>
                  <a:cubicBezTo>
                    <a:pt x="22054" y="16208"/>
                    <a:pt x="45441" y="10103"/>
                    <a:pt x="66636" y="0"/>
                  </a:cubicBezTo>
                  <a:cubicBezTo>
                    <a:pt x="70935" y="7480"/>
                    <a:pt x="66292" y="17196"/>
                    <a:pt x="60230" y="23258"/>
                  </a:cubicBezTo>
                  <a:cubicBezTo>
                    <a:pt x="54169" y="29320"/>
                    <a:pt x="43034" y="30781"/>
                    <a:pt x="34994" y="33490"/>
                  </a:cubicBezTo>
                  <a:cubicBezTo>
                    <a:pt x="35296" y="52922"/>
                    <a:pt x="23215" y="70376"/>
                    <a:pt x="4901" y="76867"/>
                  </a:cubicBezTo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76"/>
            <p:cNvSpPr/>
            <p:nvPr/>
          </p:nvSpPr>
          <p:spPr>
            <a:xfrm>
              <a:off x="5726753" y="3814309"/>
              <a:ext cx="69311" cy="75792"/>
            </a:xfrm>
            <a:custGeom>
              <a:avLst/>
              <a:gdLst/>
              <a:ahLst/>
              <a:cxnLst/>
              <a:rect l="l" t="t" r="r" b="b"/>
              <a:pathLst>
                <a:path w="69311" h="75792" extrusionOk="0">
                  <a:moveTo>
                    <a:pt x="3912" y="75793"/>
                  </a:moveTo>
                  <a:cubicBezTo>
                    <a:pt x="8727" y="73901"/>
                    <a:pt x="13327" y="71408"/>
                    <a:pt x="17540" y="68355"/>
                  </a:cubicBezTo>
                  <a:cubicBezTo>
                    <a:pt x="22226" y="64830"/>
                    <a:pt x="26181" y="60445"/>
                    <a:pt x="29234" y="55458"/>
                  </a:cubicBezTo>
                  <a:cubicBezTo>
                    <a:pt x="33189" y="49139"/>
                    <a:pt x="35381" y="41873"/>
                    <a:pt x="35682" y="34436"/>
                  </a:cubicBezTo>
                  <a:lnTo>
                    <a:pt x="35682" y="33963"/>
                  </a:lnTo>
                  <a:lnTo>
                    <a:pt x="36413" y="33963"/>
                  </a:lnTo>
                  <a:cubicBezTo>
                    <a:pt x="41486" y="32759"/>
                    <a:pt x="46473" y="31082"/>
                    <a:pt x="51288" y="29019"/>
                  </a:cubicBezTo>
                  <a:cubicBezTo>
                    <a:pt x="56361" y="26869"/>
                    <a:pt x="60660" y="23301"/>
                    <a:pt x="63755" y="18744"/>
                  </a:cubicBezTo>
                  <a:cubicBezTo>
                    <a:pt x="67281" y="13800"/>
                    <a:pt x="67969" y="7438"/>
                    <a:pt x="65647" y="1849"/>
                  </a:cubicBezTo>
                  <a:lnTo>
                    <a:pt x="67065" y="2408"/>
                  </a:lnTo>
                  <a:cubicBezTo>
                    <a:pt x="48278" y="9716"/>
                    <a:pt x="31512" y="15305"/>
                    <a:pt x="19475" y="18873"/>
                  </a:cubicBezTo>
                  <a:cubicBezTo>
                    <a:pt x="13456" y="20679"/>
                    <a:pt x="8598" y="22054"/>
                    <a:pt x="5245" y="22914"/>
                  </a:cubicBezTo>
                  <a:cubicBezTo>
                    <a:pt x="3526" y="23473"/>
                    <a:pt x="1763" y="23817"/>
                    <a:pt x="0" y="24032"/>
                  </a:cubicBezTo>
                  <a:cubicBezTo>
                    <a:pt x="1634" y="23258"/>
                    <a:pt x="3310" y="22656"/>
                    <a:pt x="5030" y="22183"/>
                  </a:cubicBezTo>
                  <a:lnTo>
                    <a:pt x="19045" y="17540"/>
                  </a:lnTo>
                  <a:cubicBezTo>
                    <a:pt x="30954" y="13542"/>
                    <a:pt x="47548" y="7782"/>
                    <a:pt x="66335" y="344"/>
                  </a:cubicBezTo>
                  <a:lnTo>
                    <a:pt x="67281" y="0"/>
                  </a:lnTo>
                  <a:lnTo>
                    <a:pt x="67710" y="903"/>
                  </a:lnTo>
                  <a:cubicBezTo>
                    <a:pt x="70419" y="7180"/>
                    <a:pt x="69645" y="14359"/>
                    <a:pt x="65733" y="19948"/>
                  </a:cubicBezTo>
                  <a:cubicBezTo>
                    <a:pt x="62423" y="24849"/>
                    <a:pt x="57780" y="28675"/>
                    <a:pt x="52320" y="30996"/>
                  </a:cubicBezTo>
                  <a:cubicBezTo>
                    <a:pt x="47376" y="33103"/>
                    <a:pt x="42303" y="34780"/>
                    <a:pt x="37058" y="35983"/>
                  </a:cubicBezTo>
                  <a:lnTo>
                    <a:pt x="37832" y="34994"/>
                  </a:lnTo>
                  <a:cubicBezTo>
                    <a:pt x="37445" y="42776"/>
                    <a:pt x="34994" y="50342"/>
                    <a:pt x="30738" y="56877"/>
                  </a:cubicBezTo>
                  <a:cubicBezTo>
                    <a:pt x="27514" y="61950"/>
                    <a:pt x="23301" y="66335"/>
                    <a:pt x="18314" y="69774"/>
                  </a:cubicBezTo>
                  <a:cubicBezTo>
                    <a:pt x="15090" y="72052"/>
                    <a:pt x="11565" y="73815"/>
                    <a:pt x="7867" y="75105"/>
                  </a:cubicBezTo>
                  <a:cubicBezTo>
                    <a:pt x="6578" y="75492"/>
                    <a:pt x="5245" y="75707"/>
                    <a:pt x="3912" y="75793"/>
                  </a:cubicBezTo>
                  <a:lnTo>
                    <a:pt x="3912" y="7579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76"/>
            <p:cNvSpPr/>
            <p:nvPr/>
          </p:nvSpPr>
          <p:spPr>
            <a:xfrm>
              <a:off x="5693263" y="3707821"/>
              <a:ext cx="32630" cy="28201"/>
            </a:xfrm>
            <a:custGeom>
              <a:avLst/>
              <a:gdLst/>
              <a:ahLst/>
              <a:cxnLst/>
              <a:rect l="l" t="t" r="r" b="b"/>
              <a:pathLst>
                <a:path w="32630" h="28201" extrusionOk="0">
                  <a:moveTo>
                    <a:pt x="30352" y="4901"/>
                  </a:moveTo>
                  <a:cubicBezTo>
                    <a:pt x="29105" y="2321"/>
                    <a:pt x="26655" y="473"/>
                    <a:pt x="23817" y="0"/>
                  </a:cubicBezTo>
                  <a:cubicBezTo>
                    <a:pt x="20765" y="43"/>
                    <a:pt x="17841" y="1333"/>
                    <a:pt x="15778" y="3568"/>
                  </a:cubicBezTo>
                  <a:cubicBezTo>
                    <a:pt x="8899" y="10619"/>
                    <a:pt x="3526" y="19002"/>
                    <a:pt x="0" y="28202"/>
                  </a:cubicBezTo>
                  <a:lnTo>
                    <a:pt x="32630" y="13069"/>
                  </a:lnTo>
                  <a:cubicBezTo>
                    <a:pt x="32329" y="10232"/>
                    <a:pt x="31556" y="7480"/>
                    <a:pt x="30352" y="4901"/>
                  </a:cubicBezTo>
                  <a:lnTo>
                    <a:pt x="30352" y="490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76"/>
            <p:cNvSpPr/>
            <p:nvPr/>
          </p:nvSpPr>
          <p:spPr>
            <a:xfrm rot="-3863707">
              <a:off x="5790577" y="3769862"/>
              <a:ext cx="12089" cy="4947"/>
            </a:xfrm>
            <a:custGeom>
              <a:avLst/>
              <a:gdLst/>
              <a:ahLst/>
              <a:cxnLst/>
              <a:rect l="l" t="t" r="r" b="b"/>
              <a:pathLst>
                <a:path w="12080" h="4943" extrusionOk="0">
                  <a:moveTo>
                    <a:pt x="0" y="0"/>
                  </a:moveTo>
                  <a:lnTo>
                    <a:pt x="12080" y="0"/>
                  </a:lnTo>
                  <a:lnTo>
                    <a:pt x="12080" y="4944"/>
                  </a:lnTo>
                  <a:lnTo>
                    <a:pt x="0" y="494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76"/>
            <p:cNvSpPr/>
            <p:nvPr/>
          </p:nvSpPr>
          <p:spPr>
            <a:xfrm>
              <a:off x="5671939" y="3705714"/>
              <a:ext cx="125661" cy="71536"/>
            </a:xfrm>
            <a:custGeom>
              <a:avLst/>
              <a:gdLst/>
              <a:ahLst/>
              <a:cxnLst/>
              <a:rect l="l" t="t" r="r" b="b"/>
              <a:pathLst>
                <a:path w="125661" h="71536" extrusionOk="0">
                  <a:moveTo>
                    <a:pt x="0" y="7480"/>
                  </a:moveTo>
                  <a:lnTo>
                    <a:pt x="17841" y="16637"/>
                  </a:lnTo>
                  <a:lnTo>
                    <a:pt x="17712" y="18486"/>
                  </a:lnTo>
                  <a:lnTo>
                    <a:pt x="119643" y="71536"/>
                  </a:lnTo>
                  <a:lnTo>
                    <a:pt x="125662" y="60187"/>
                  </a:lnTo>
                  <a:lnTo>
                    <a:pt x="22828" y="7050"/>
                  </a:lnTo>
                  <a:lnTo>
                    <a:pt x="21754" y="9415"/>
                  </a:lnTo>
                  <a:lnTo>
                    <a:pt x="4127" y="0"/>
                  </a:lnTo>
                  <a:lnTo>
                    <a:pt x="0" y="748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76"/>
            <p:cNvSpPr/>
            <p:nvPr/>
          </p:nvSpPr>
          <p:spPr>
            <a:xfrm>
              <a:off x="5782125" y="3761301"/>
              <a:ext cx="15476" cy="15949"/>
            </a:xfrm>
            <a:custGeom>
              <a:avLst/>
              <a:gdLst/>
              <a:ahLst/>
              <a:cxnLst/>
              <a:rect l="l" t="t" r="r" b="b"/>
              <a:pathLst>
                <a:path w="15476" h="15949" extrusionOk="0">
                  <a:moveTo>
                    <a:pt x="6019" y="0"/>
                  </a:moveTo>
                  <a:lnTo>
                    <a:pt x="0" y="11049"/>
                  </a:lnTo>
                  <a:lnTo>
                    <a:pt x="9458" y="15949"/>
                  </a:lnTo>
                  <a:lnTo>
                    <a:pt x="12510" y="9501"/>
                  </a:lnTo>
                  <a:lnTo>
                    <a:pt x="15477" y="4600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76"/>
            <p:cNvSpPr/>
            <p:nvPr/>
          </p:nvSpPr>
          <p:spPr>
            <a:xfrm>
              <a:off x="5748683" y="3741434"/>
              <a:ext cx="2273" cy="4438"/>
            </a:xfrm>
            <a:custGeom>
              <a:avLst/>
              <a:gdLst/>
              <a:ahLst/>
              <a:cxnLst/>
              <a:rect l="l" t="t" r="r" b="b"/>
              <a:pathLst>
                <a:path w="2273" h="4438" extrusionOk="0">
                  <a:moveTo>
                    <a:pt x="2273" y="5"/>
                  </a:moveTo>
                  <a:cubicBezTo>
                    <a:pt x="2273" y="5"/>
                    <a:pt x="2273" y="1166"/>
                    <a:pt x="1585" y="2370"/>
                  </a:cubicBezTo>
                  <a:cubicBezTo>
                    <a:pt x="898" y="3573"/>
                    <a:pt x="296" y="4519"/>
                    <a:pt x="80" y="4433"/>
                  </a:cubicBezTo>
                  <a:cubicBezTo>
                    <a:pt x="-134" y="4348"/>
                    <a:pt x="80" y="3273"/>
                    <a:pt x="725" y="2069"/>
                  </a:cubicBezTo>
                  <a:cubicBezTo>
                    <a:pt x="1370" y="865"/>
                    <a:pt x="2015" y="-81"/>
                    <a:pt x="2273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76"/>
            <p:cNvSpPr/>
            <p:nvPr/>
          </p:nvSpPr>
          <p:spPr>
            <a:xfrm>
              <a:off x="5738821" y="3736539"/>
              <a:ext cx="2290" cy="4433"/>
            </a:xfrm>
            <a:custGeom>
              <a:avLst/>
              <a:gdLst/>
              <a:ahLst/>
              <a:cxnLst/>
              <a:rect l="l" t="t" r="r" b="b"/>
              <a:pathLst>
                <a:path w="2290" h="4433" extrusionOk="0">
                  <a:moveTo>
                    <a:pt x="2291" y="0"/>
                  </a:moveTo>
                  <a:cubicBezTo>
                    <a:pt x="2291" y="0"/>
                    <a:pt x="2291" y="1118"/>
                    <a:pt x="1603" y="2364"/>
                  </a:cubicBezTo>
                  <a:cubicBezTo>
                    <a:pt x="915" y="3611"/>
                    <a:pt x="356" y="4514"/>
                    <a:pt x="98" y="4428"/>
                  </a:cubicBezTo>
                  <a:cubicBezTo>
                    <a:pt x="-160" y="4342"/>
                    <a:pt x="98" y="3267"/>
                    <a:pt x="786" y="2063"/>
                  </a:cubicBezTo>
                  <a:cubicBezTo>
                    <a:pt x="1474" y="860"/>
                    <a:pt x="2076" y="0"/>
                    <a:pt x="2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76"/>
            <p:cNvSpPr/>
            <p:nvPr/>
          </p:nvSpPr>
          <p:spPr>
            <a:xfrm>
              <a:off x="5729123" y="3731245"/>
              <a:ext cx="2272" cy="4439"/>
            </a:xfrm>
            <a:custGeom>
              <a:avLst/>
              <a:gdLst/>
              <a:ahLst/>
              <a:cxnLst/>
              <a:rect l="l" t="t" r="r" b="b"/>
              <a:pathLst>
                <a:path w="2272" h="4439" extrusionOk="0">
                  <a:moveTo>
                    <a:pt x="2272" y="6"/>
                  </a:moveTo>
                  <a:cubicBezTo>
                    <a:pt x="2272" y="6"/>
                    <a:pt x="2272" y="1166"/>
                    <a:pt x="1585" y="2370"/>
                  </a:cubicBezTo>
                  <a:cubicBezTo>
                    <a:pt x="897" y="3574"/>
                    <a:pt x="295" y="4520"/>
                    <a:pt x="80" y="4434"/>
                  </a:cubicBezTo>
                  <a:cubicBezTo>
                    <a:pt x="-135" y="4348"/>
                    <a:pt x="80" y="3316"/>
                    <a:pt x="768" y="2069"/>
                  </a:cubicBezTo>
                  <a:cubicBezTo>
                    <a:pt x="1456" y="823"/>
                    <a:pt x="1928" y="-80"/>
                    <a:pt x="2272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76"/>
            <p:cNvSpPr/>
            <p:nvPr/>
          </p:nvSpPr>
          <p:spPr>
            <a:xfrm>
              <a:off x="5718074" y="3725441"/>
              <a:ext cx="2273" cy="4439"/>
            </a:xfrm>
            <a:custGeom>
              <a:avLst/>
              <a:gdLst/>
              <a:ahLst/>
              <a:cxnLst/>
              <a:rect l="l" t="t" r="r" b="b"/>
              <a:pathLst>
                <a:path w="2273" h="4439" extrusionOk="0">
                  <a:moveTo>
                    <a:pt x="2273" y="6"/>
                  </a:moveTo>
                  <a:cubicBezTo>
                    <a:pt x="2273" y="6"/>
                    <a:pt x="2273" y="1166"/>
                    <a:pt x="1585" y="2413"/>
                  </a:cubicBezTo>
                  <a:cubicBezTo>
                    <a:pt x="898" y="3660"/>
                    <a:pt x="296" y="4520"/>
                    <a:pt x="80" y="4434"/>
                  </a:cubicBezTo>
                  <a:cubicBezTo>
                    <a:pt x="-134" y="4348"/>
                    <a:pt x="80" y="3316"/>
                    <a:pt x="725" y="2069"/>
                  </a:cubicBezTo>
                  <a:cubicBezTo>
                    <a:pt x="1370" y="822"/>
                    <a:pt x="2015" y="-80"/>
                    <a:pt x="2273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76"/>
            <p:cNvSpPr/>
            <p:nvPr/>
          </p:nvSpPr>
          <p:spPr>
            <a:xfrm>
              <a:off x="5707094" y="3719724"/>
              <a:ext cx="2388" cy="4439"/>
            </a:xfrm>
            <a:custGeom>
              <a:avLst/>
              <a:gdLst/>
              <a:ahLst/>
              <a:cxnLst/>
              <a:rect l="l" t="t" r="r" b="b"/>
              <a:pathLst>
                <a:path w="2388" h="4439" extrusionOk="0">
                  <a:moveTo>
                    <a:pt x="2290" y="5"/>
                  </a:moveTo>
                  <a:cubicBezTo>
                    <a:pt x="2548" y="5"/>
                    <a:pt x="2290" y="1123"/>
                    <a:pt x="1603" y="2370"/>
                  </a:cubicBezTo>
                  <a:cubicBezTo>
                    <a:pt x="915" y="3617"/>
                    <a:pt x="356" y="4520"/>
                    <a:pt x="98" y="4434"/>
                  </a:cubicBezTo>
                  <a:cubicBezTo>
                    <a:pt x="-160" y="4348"/>
                    <a:pt x="98" y="3273"/>
                    <a:pt x="786" y="2069"/>
                  </a:cubicBezTo>
                  <a:cubicBezTo>
                    <a:pt x="1474" y="865"/>
                    <a:pt x="2076" y="-80"/>
                    <a:pt x="2290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76"/>
            <p:cNvSpPr/>
            <p:nvPr/>
          </p:nvSpPr>
          <p:spPr>
            <a:xfrm>
              <a:off x="5757434" y="3746283"/>
              <a:ext cx="2077" cy="3889"/>
            </a:xfrm>
            <a:custGeom>
              <a:avLst/>
              <a:gdLst/>
              <a:ahLst/>
              <a:cxnLst/>
              <a:rect l="l" t="t" r="r" b="b"/>
              <a:pathLst>
                <a:path w="2077" h="3889" extrusionOk="0">
                  <a:moveTo>
                    <a:pt x="2077" y="14"/>
                  </a:moveTo>
                  <a:cubicBezTo>
                    <a:pt x="2077" y="14"/>
                    <a:pt x="2077" y="1089"/>
                    <a:pt x="1518" y="2121"/>
                  </a:cubicBezTo>
                  <a:cubicBezTo>
                    <a:pt x="959" y="3152"/>
                    <a:pt x="357" y="3969"/>
                    <a:pt x="100" y="3883"/>
                  </a:cubicBezTo>
                  <a:cubicBezTo>
                    <a:pt x="-158" y="3797"/>
                    <a:pt x="100" y="2808"/>
                    <a:pt x="702" y="1734"/>
                  </a:cubicBezTo>
                  <a:cubicBezTo>
                    <a:pt x="1304" y="659"/>
                    <a:pt x="1862" y="-115"/>
                    <a:pt x="2077" y="14"/>
                  </a:cubicBezTo>
                  <a:lnTo>
                    <a:pt x="2077" y="1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76"/>
            <p:cNvSpPr/>
            <p:nvPr/>
          </p:nvSpPr>
          <p:spPr>
            <a:xfrm>
              <a:off x="5765793" y="3750325"/>
              <a:ext cx="2059" cy="3889"/>
            </a:xfrm>
            <a:custGeom>
              <a:avLst/>
              <a:gdLst/>
              <a:ahLst/>
              <a:cxnLst/>
              <a:rect l="l" t="t" r="r" b="b"/>
              <a:pathLst>
                <a:path w="2059" h="3889" extrusionOk="0">
                  <a:moveTo>
                    <a:pt x="2059" y="14"/>
                  </a:moveTo>
                  <a:cubicBezTo>
                    <a:pt x="2059" y="14"/>
                    <a:pt x="2059" y="1046"/>
                    <a:pt x="1457" y="2121"/>
                  </a:cubicBezTo>
                  <a:cubicBezTo>
                    <a:pt x="855" y="3195"/>
                    <a:pt x="296" y="3969"/>
                    <a:pt x="81" y="3883"/>
                  </a:cubicBezTo>
                  <a:cubicBezTo>
                    <a:pt x="-133" y="3797"/>
                    <a:pt x="81" y="2808"/>
                    <a:pt x="683" y="1734"/>
                  </a:cubicBezTo>
                  <a:cubicBezTo>
                    <a:pt x="1285" y="659"/>
                    <a:pt x="1844" y="-115"/>
                    <a:pt x="2059" y="14"/>
                  </a:cubicBezTo>
                  <a:lnTo>
                    <a:pt x="2059" y="1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76"/>
            <p:cNvSpPr/>
            <p:nvPr/>
          </p:nvSpPr>
          <p:spPr>
            <a:xfrm>
              <a:off x="5774132" y="3754373"/>
              <a:ext cx="2116" cy="3889"/>
            </a:xfrm>
            <a:custGeom>
              <a:avLst/>
              <a:gdLst/>
              <a:ahLst/>
              <a:cxnLst/>
              <a:rect l="l" t="t" r="r" b="b"/>
              <a:pathLst>
                <a:path w="2116" h="3889" extrusionOk="0">
                  <a:moveTo>
                    <a:pt x="2016" y="7"/>
                  </a:moveTo>
                  <a:cubicBezTo>
                    <a:pt x="2275" y="7"/>
                    <a:pt x="2016" y="1081"/>
                    <a:pt x="1458" y="2156"/>
                  </a:cubicBezTo>
                  <a:cubicBezTo>
                    <a:pt x="899" y="3231"/>
                    <a:pt x="297" y="4005"/>
                    <a:pt x="82" y="3876"/>
                  </a:cubicBezTo>
                  <a:cubicBezTo>
                    <a:pt x="-133" y="3747"/>
                    <a:pt x="82" y="2844"/>
                    <a:pt x="641" y="1769"/>
                  </a:cubicBezTo>
                  <a:cubicBezTo>
                    <a:pt x="1200" y="694"/>
                    <a:pt x="1802" y="-80"/>
                    <a:pt x="2016" y="7"/>
                  </a:cubicBezTo>
                  <a:lnTo>
                    <a:pt x="2016" y="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76"/>
            <p:cNvSpPr/>
            <p:nvPr/>
          </p:nvSpPr>
          <p:spPr>
            <a:xfrm>
              <a:off x="5782430" y="3758372"/>
              <a:ext cx="2059" cy="3889"/>
            </a:xfrm>
            <a:custGeom>
              <a:avLst/>
              <a:gdLst/>
              <a:ahLst/>
              <a:cxnLst/>
              <a:rect l="l" t="t" r="r" b="b"/>
              <a:pathLst>
                <a:path w="2059" h="3889" extrusionOk="0">
                  <a:moveTo>
                    <a:pt x="2059" y="6"/>
                  </a:moveTo>
                  <a:cubicBezTo>
                    <a:pt x="2059" y="6"/>
                    <a:pt x="2059" y="1081"/>
                    <a:pt x="1457" y="2156"/>
                  </a:cubicBezTo>
                  <a:cubicBezTo>
                    <a:pt x="855" y="3231"/>
                    <a:pt x="296" y="4004"/>
                    <a:pt x="81" y="3875"/>
                  </a:cubicBezTo>
                  <a:cubicBezTo>
                    <a:pt x="-133" y="3746"/>
                    <a:pt x="81" y="2800"/>
                    <a:pt x="683" y="1769"/>
                  </a:cubicBezTo>
                  <a:cubicBezTo>
                    <a:pt x="1285" y="737"/>
                    <a:pt x="1844" y="-80"/>
                    <a:pt x="2059" y="6"/>
                  </a:cubicBezTo>
                  <a:lnTo>
                    <a:pt x="2059" y="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76"/>
            <p:cNvSpPr/>
            <p:nvPr/>
          </p:nvSpPr>
          <p:spPr>
            <a:xfrm>
              <a:off x="5671939" y="3705542"/>
              <a:ext cx="125747" cy="71966"/>
            </a:xfrm>
            <a:custGeom>
              <a:avLst/>
              <a:gdLst/>
              <a:ahLst/>
              <a:cxnLst/>
              <a:rect l="l" t="t" r="r" b="b"/>
              <a:pathLst>
                <a:path w="125747" h="71966" extrusionOk="0">
                  <a:moveTo>
                    <a:pt x="0" y="7652"/>
                  </a:moveTo>
                  <a:cubicBezTo>
                    <a:pt x="0" y="7652"/>
                    <a:pt x="1290" y="5073"/>
                    <a:pt x="3998" y="86"/>
                  </a:cubicBezTo>
                  <a:lnTo>
                    <a:pt x="3998" y="86"/>
                  </a:lnTo>
                  <a:lnTo>
                    <a:pt x="21667" y="9415"/>
                  </a:lnTo>
                  <a:lnTo>
                    <a:pt x="21323" y="9415"/>
                  </a:lnTo>
                  <a:cubicBezTo>
                    <a:pt x="21667" y="8727"/>
                    <a:pt x="22011" y="7910"/>
                    <a:pt x="22398" y="7094"/>
                  </a:cubicBezTo>
                  <a:lnTo>
                    <a:pt x="22398" y="6836"/>
                  </a:lnTo>
                  <a:lnTo>
                    <a:pt x="22656" y="6836"/>
                  </a:lnTo>
                  <a:lnTo>
                    <a:pt x="125361" y="59714"/>
                  </a:lnTo>
                  <a:lnTo>
                    <a:pt x="125748" y="59714"/>
                  </a:lnTo>
                  <a:lnTo>
                    <a:pt x="125533" y="60101"/>
                  </a:lnTo>
                  <a:lnTo>
                    <a:pt x="124888" y="61434"/>
                  </a:lnTo>
                  <a:lnTo>
                    <a:pt x="119729" y="71537"/>
                  </a:lnTo>
                  <a:lnTo>
                    <a:pt x="119729" y="71966"/>
                  </a:lnTo>
                  <a:lnTo>
                    <a:pt x="119342" y="71751"/>
                  </a:lnTo>
                  <a:lnTo>
                    <a:pt x="17540" y="18443"/>
                  </a:lnTo>
                  <a:lnTo>
                    <a:pt x="17540" y="18443"/>
                  </a:lnTo>
                  <a:lnTo>
                    <a:pt x="17540" y="16853"/>
                  </a:lnTo>
                  <a:lnTo>
                    <a:pt x="4299" y="9888"/>
                  </a:lnTo>
                  <a:lnTo>
                    <a:pt x="0" y="7480"/>
                  </a:lnTo>
                  <a:lnTo>
                    <a:pt x="4686" y="9802"/>
                  </a:lnTo>
                  <a:lnTo>
                    <a:pt x="17927" y="16466"/>
                  </a:lnTo>
                  <a:lnTo>
                    <a:pt x="17927" y="16466"/>
                  </a:lnTo>
                  <a:lnTo>
                    <a:pt x="17927" y="18056"/>
                  </a:lnTo>
                  <a:lnTo>
                    <a:pt x="119944" y="70978"/>
                  </a:lnTo>
                  <a:lnTo>
                    <a:pt x="119342" y="70978"/>
                  </a:lnTo>
                  <a:cubicBezTo>
                    <a:pt x="120976" y="67710"/>
                    <a:pt x="122696" y="64271"/>
                    <a:pt x="124458" y="60875"/>
                  </a:cubicBezTo>
                  <a:cubicBezTo>
                    <a:pt x="124458" y="60402"/>
                    <a:pt x="124931" y="59929"/>
                    <a:pt x="125146" y="59542"/>
                  </a:cubicBezTo>
                  <a:lnTo>
                    <a:pt x="125146" y="60144"/>
                  </a:lnTo>
                  <a:lnTo>
                    <a:pt x="22613" y="6922"/>
                  </a:lnTo>
                  <a:lnTo>
                    <a:pt x="23000" y="6922"/>
                  </a:lnTo>
                  <a:lnTo>
                    <a:pt x="21882" y="9286"/>
                  </a:lnTo>
                  <a:lnTo>
                    <a:pt x="21882" y="9501"/>
                  </a:lnTo>
                  <a:lnTo>
                    <a:pt x="21667" y="9501"/>
                  </a:lnTo>
                  <a:lnTo>
                    <a:pt x="4084" y="0"/>
                  </a:lnTo>
                  <a:lnTo>
                    <a:pt x="4299" y="0"/>
                  </a:lnTo>
                  <a:cubicBezTo>
                    <a:pt x="1548" y="5202"/>
                    <a:pt x="0" y="7652"/>
                    <a:pt x="0" y="7652"/>
                  </a:cubicBezTo>
                  <a:lnTo>
                    <a:pt x="0" y="765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76"/>
            <p:cNvSpPr/>
            <p:nvPr/>
          </p:nvSpPr>
          <p:spPr>
            <a:xfrm rot="-3698462">
              <a:off x="5681195" y="3715492"/>
              <a:ext cx="25579" cy="7351"/>
            </a:xfrm>
            <a:custGeom>
              <a:avLst/>
              <a:gdLst/>
              <a:ahLst/>
              <a:cxnLst/>
              <a:rect l="l" t="t" r="r" b="b"/>
              <a:pathLst>
                <a:path w="25579" h="7351" extrusionOk="0">
                  <a:moveTo>
                    <a:pt x="22398" y="0"/>
                  </a:moveTo>
                  <a:cubicBezTo>
                    <a:pt x="24155" y="0"/>
                    <a:pt x="25579" y="1424"/>
                    <a:pt x="25579" y="3181"/>
                  </a:cubicBezTo>
                  <a:lnTo>
                    <a:pt x="25579" y="4170"/>
                  </a:lnTo>
                  <a:cubicBezTo>
                    <a:pt x="25579" y="5927"/>
                    <a:pt x="24155" y="7351"/>
                    <a:pt x="22398" y="7351"/>
                  </a:cubicBezTo>
                  <a:lnTo>
                    <a:pt x="3181" y="7351"/>
                  </a:lnTo>
                  <a:cubicBezTo>
                    <a:pt x="1424" y="7351"/>
                    <a:pt x="0" y="5927"/>
                    <a:pt x="0" y="4170"/>
                  </a:cubicBezTo>
                  <a:lnTo>
                    <a:pt x="0" y="3181"/>
                  </a:lnTo>
                  <a:cubicBezTo>
                    <a:pt x="0" y="1424"/>
                    <a:pt x="1424" y="0"/>
                    <a:pt x="31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76"/>
            <p:cNvSpPr/>
            <p:nvPr/>
          </p:nvSpPr>
          <p:spPr>
            <a:xfrm rot="-3698462">
              <a:off x="5661675" y="3704733"/>
              <a:ext cx="22613" cy="7351"/>
            </a:xfrm>
            <a:custGeom>
              <a:avLst/>
              <a:gdLst/>
              <a:ahLst/>
              <a:cxnLst/>
              <a:rect l="l" t="t" r="r" b="b"/>
              <a:pathLst>
                <a:path w="22613" h="7351" extrusionOk="0">
                  <a:moveTo>
                    <a:pt x="19432" y="0"/>
                  </a:moveTo>
                  <a:cubicBezTo>
                    <a:pt x="21189" y="0"/>
                    <a:pt x="22613" y="1424"/>
                    <a:pt x="22613" y="3181"/>
                  </a:cubicBezTo>
                  <a:lnTo>
                    <a:pt x="22613" y="4170"/>
                  </a:lnTo>
                  <a:cubicBezTo>
                    <a:pt x="22613" y="5927"/>
                    <a:pt x="21189" y="7351"/>
                    <a:pt x="19432" y="7351"/>
                  </a:cubicBezTo>
                  <a:lnTo>
                    <a:pt x="3181" y="7351"/>
                  </a:lnTo>
                  <a:cubicBezTo>
                    <a:pt x="1424" y="7351"/>
                    <a:pt x="0" y="5927"/>
                    <a:pt x="0" y="4170"/>
                  </a:cubicBezTo>
                  <a:lnTo>
                    <a:pt x="0" y="3181"/>
                  </a:lnTo>
                  <a:cubicBezTo>
                    <a:pt x="0" y="1424"/>
                    <a:pt x="1424" y="0"/>
                    <a:pt x="3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76"/>
            <p:cNvSpPr/>
            <p:nvPr/>
          </p:nvSpPr>
          <p:spPr>
            <a:xfrm>
              <a:off x="5799192" y="3772909"/>
              <a:ext cx="16938" cy="8683"/>
            </a:xfrm>
            <a:custGeom>
              <a:avLst/>
              <a:gdLst/>
              <a:ahLst/>
              <a:cxnLst/>
              <a:rect l="l" t="t" r="r" b="b"/>
              <a:pathLst>
                <a:path w="16938" h="8683" extrusionOk="0">
                  <a:moveTo>
                    <a:pt x="16939" y="8684"/>
                  </a:moveTo>
                  <a:cubicBezTo>
                    <a:pt x="13972" y="7609"/>
                    <a:pt x="11092" y="6320"/>
                    <a:pt x="8340" y="4729"/>
                  </a:cubicBezTo>
                  <a:cubicBezTo>
                    <a:pt x="5417" y="3396"/>
                    <a:pt x="2622" y="1806"/>
                    <a:pt x="0" y="0"/>
                  </a:cubicBezTo>
                  <a:cubicBezTo>
                    <a:pt x="2967" y="1032"/>
                    <a:pt x="5847" y="2364"/>
                    <a:pt x="8598" y="3912"/>
                  </a:cubicBezTo>
                  <a:cubicBezTo>
                    <a:pt x="11522" y="5202"/>
                    <a:pt x="14316" y="6835"/>
                    <a:pt x="16939" y="86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76"/>
            <p:cNvSpPr/>
            <p:nvPr/>
          </p:nvSpPr>
          <p:spPr>
            <a:xfrm>
              <a:off x="5796999" y="3769039"/>
              <a:ext cx="11091" cy="9543"/>
            </a:xfrm>
            <a:custGeom>
              <a:avLst/>
              <a:gdLst/>
              <a:ahLst/>
              <a:cxnLst/>
              <a:rect l="l" t="t" r="r" b="b"/>
              <a:pathLst>
                <a:path w="11091" h="9543" extrusionOk="0">
                  <a:moveTo>
                    <a:pt x="0" y="8254"/>
                  </a:moveTo>
                  <a:lnTo>
                    <a:pt x="9716" y="9544"/>
                  </a:lnTo>
                  <a:lnTo>
                    <a:pt x="11092" y="6363"/>
                  </a:lnTo>
                  <a:lnTo>
                    <a:pt x="3998" y="0"/>
                  </a:lnTo>
                  <a:lnTo>
                    <a:pt x="0" y="82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76"/>
            <p:cNvSpPr/>
            <p:nvPr/>
          </p:nvSpPr>
          <p:spPr>
            <a:xfrm>
              <a:off x="5790680" y="3764439"/>
              <a:ext cx="18056" cy="15777"/>
            </a:xfrm>
            <a:custGeom>
              <a:avLst/>
              <a:gdLst/>
              <a:ahLst/>
              <a:cxnLst/>
              <a:rect l="l" t="t" r="r" b="b"/>
              <a:pathLst>
                <a:path w="18056" h="15777" extrusionOk="0">
                  <a:moveTo>
                    <a:pt x="17411" y="10963"/>
                  </a:moveTo>
                  <a:cubicBezTo>
                    <a:pt x="17411" y="10963"/>
                    <a:pt x="17411" y="12037"/>
                    <a:pt x="16508" y="14359"/>
                  </a:cubicBezTo>
                  <a:lnTo>
                    <a:pt x="16508" y="14660"/>
                  </a:lnTo>
                  <a:lnTo>
                    <a:pt x="16122" y="14660"/>
                  </a:lnTo>
                  <a:cubicBezTo>
                    <a:pt x="13800" y="14660"/>
                    <a:pt x="10447" y="14230"/>
                    <a:pt x="6320" y="13800"/>
                  </a:cubicBezTo>
                  <a:lnTo>
                    <a:pt x="7223" y="13284"/>
                  </a:lnTo>
                  <a:lnTo>
                    <a:pt x="6492" y="14918"/>
                  </a:lnTo>
                  <a:lnTo>
                    <a:pt x="6105" y="15778"/>
                  </a:lnTo>
                  <a:lnTo>
                    <a:pt x="5245" y="15348"/>
                  </a:lnTo>
                  <a:lnTo>
                    <a:pt x="946" y="13327"/>
                  </a:lnTo>
                  <a:lnTo>
                    <a:pt x="0" y="12897"/>
                  </a:lnTo>
                  <a:lnTo>
                    <a:pt x="430" y="11952"/>
                  </a:lnTo>
                  <a:lnTo>
                    <a:pt x="5589" y="989"/>
                  </a:lnTo>
                  <a:lnTo>
                    <a:pt x="6062" y="0"/>
                  </a:lnTo>
                  <a:lnTo>
                    <a:pt x="7094" y="473"/>
                  </a:lnTo>
                  <a:lnTo>
                    <a:pt x="7868" y="860"/>
                  </a:lnTo>
                  <a:lnTo>
                    <a:pt x="11522" y="2622"/>
                  </a:lnTo>
                  <a:lnTo>
                    <a:pt x="12553" y="3095"/>
                  </a:lnTo>
                  <a:lnTo>
                    <a:pt x="12038" y="4084"/>
                  </a:lnTo>
                  <a:cubicBezTo>
                    <a:pt x="10490" y="7308"/>
                    <a:pt x="8942" y="10404"/>
                    <a:pt x="7739" y="13327"/>
                  </a:cubicBezTo>
                  <a:lnTo>
                    <a:pt x="5933" y="12424"/>
                  </a:lnTo>
                  <a:cubicBezTo>
                    <a:pt x="7394" y="9544"/>
                    <a:pt x="8813" y="6836"/>
                    <a:pt x="10232" y="4256"/>
                  </a:cubicBezTo>
                  <a:lnTo>
                    <a:pt x="10705" y="3310"/>
                  </a:lnTo>
                  <a:lnTo>
                    <a:pt x="11479" y="4041"/>
                  </a:lnTo>
                  <a:cubicBezTo>
                    <a:pt x="13929" y="6105"/>
                    <a:pt x="16122" y="8426"/>
                    <a:pt x="18056" y="11006"/>
                  </a:cubicBezTo>
                  <a:cubicBezTo>
                    <a:pt x="15348" y="9286"/>
                    <a:pt x="12811" y="7351"/>
                    <a:pt x="10404" y="5202"/>
                  </a:cubicBezTo>
                  <a:lnTo>
                    <a:pt x="11650" y="4944"/>
                  </a:lnTo>
                  <a:cubicBezTo>
                    <a:pt x="10447" y="7566"/>
                    <a:pt x="9200" y="10361"/>
                    <a:pt x="7868" y="13327"/>
                  </a:cubicBezTo>
                  <a:lnTo>
                    <a:pt x="6062" y="12424"/>
                  </a:lnTo>
                  <a:cubicBezTo>
                    <a:pt x="7437" y="9501"/>
                    <a:pt x="8856" y="6363"/>
                    <a:pt x="10361" y="3138"/>
                  </a:cubicBezTo>
                  <a:lnTo>
                    <a:pt x="10877" y="4600"/>
                  </a:lnTo>
                  <a:lnTo>
                    <a:pt x="7223" y="2880"/>
                  </a:lnTo>
                  <a:lnTo>
                    <a:pt x="6406" y="2494"/>
                  </a:lnTo>
                  <a:lnTo>
                    <a:pt x="7910" y="1978"/>
                  </a:lnTo>
                  <a:lnTo>
                    <a:pt x="2579" y="12811"/>
                  </a:lnTo>
                  <a:lnTo>
                    <a:pt x="2107" y="11478"/>
                  </a:lnTo>
                  <a:lnTo>
                    <a:pt x="6406" y="13671"/>
                  </a:lnTo>
                  <a:lnTo>
                    <a:pt x="5159" y="14101"/>
                  </a:lnTo>
                  <a:lnTo>
                    <a:pt x="5976" y="12510"/>
                  </a:lnTo>
                  <a:lnTo>
                    <a:pt x="6276" y="11909"/>
                  </a:lnTo>
                  <a:lnTo>
                    <a:pt x="6878" y="11909"/>
                  </a:lnTo>
                  <a:cubicBezTo>
                    <a:pt x="11177" y="12553"/>
                    <a:pt x="14316" y="13155"/>
                    <a:pt x="16594" y="13585"/>
                  </a:cubicBezTo>
                  <a:lnTo>
                    <a:pt x="16078" y="13886"/>
                  </a:lnTo>
                  <a:cubicBezTo>
                    <a:pt x="16423" y="12854"/>
                    <a:pt x="16853" y="11865"/>
                    <a:pt x="17411" y="10963"/>
                  </a:cubicBezTo>
                  <a:lnTo>
                    <a:pt x="17411" y="1096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76"/>
            <p:cNvSpPr/>
            <p:nvPr/>
          </p:nvSpPr>
          <p:spPr>
            <a:xfrm>
              <a:off x="5810928" y="3771576"/>
              <a:ext cx="6825" cy="20076"/>
            </a:xfrm>
            <a:custGeom>
              <a:avLst/>
              <a:gdLst/>
              <a:ahLst/>
              <a:cxnLst/>
              <a:rect l="l" t="t" r="r" b="b"/>
              <a:pathLst>
                <a:path w="6825" h="20076" extrusionOk="0">
                  <a:moveTo>
                    <a:pt x="6449" y="0"/>
                  </a:moveTo>
                  <a:cubicBezTo>
                    <a:pt x="6793" y="1247"/>
                    <a:pt x="6922" y="2536"/>
                    <a:pt x="6750" y="3826"/>
                  </a:cubicBezTo>
                  <a:cubicBezTo>
                    <a:pt x="6621" y="6964"/>
                    <a:pt x="5976" y="10017"/>
                    <a:pt x="4815" y="12940"/>
                  </a:cubicBezTo>
                  <a:cubicBezTo>
                    <a:pt x="3955" y="15133"/>
                    <a:pt x="2794" y="17239"/>
                    <a:pt x="1376" y="19131"/>
                  </a:cubicBezTo>
                  <a:lnTo>
                    <a:pt x="774" y="18701"/>
                  </a:lnTo>
                  <a:lnTo>
                    <a:pt x="2193" y="16938"/>
                  </a:lnTo>
                  <a:lnTo>
                    <a:pt x="2666" y="17325"/>
                  </a:lnTo>
                  <a:cubicBezTo>
                    <a:pt x="1892" y="18357"/>
                    <a:pt x="989" y="19303"/>
                    <a:pt x="0" y="20077"/>
                  </a:cubicBezTo>
                  <a:cubicBezTo>
                    <a:pt x="602" y="18959"/>
                    <a:pt x="1333" y="17884"/>
                    <a:pt x="2193" y="16938"/>
                  </a:cubicBezTo>
                  <a:lnTo>
                    <a:pt x="2666" y="17325"/>
                  </a:lnTo>
                  <a:cubicBezTo>
                    <a:pt x="2236" y="17970"/>
                    <a:pt x="1806" y="18572"/>
                    <a:pt x="1376" y="19131"/>
                  </a:cubicBezTo>
                  <a:lnTo>
                    <a:pt x="774" y="18701"/>
                  </a:lnTo>
                  <a:cubicBezTo>
                    <a:pt x="2064" y="16809"/>
                    <a:pt x="3139" y="14746"/>
                    <a:pt x="3955" y="12596"/>
                  </a:cubicBezTo>
                  <a:cubicBezTo>
                    <a:pt x="5417" y="8555"/>
                    <a:pt x="6277" y="4299"/>
                    <a:pt x="6449" y="0"/>
                  </a:cubicBezTo>
                  <a:lnTo>
                    <a:pt x="6449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76"/>
            <p:cNvSpPr/>
            <p:nvPr/>
          </p:nvSpPr>
          <p:spPr>
            <a:xfrm>
              <a:off x="5555134" y="3691357"/>
              <a:ext cx="185633" cy="155581"/>
            </a:xfrm>
            <a:custGeom>
              <a:avLst/>
              <a:gdLst/>
              <a:ahLst/>
              <a:cxnLst/>
              <a:rect l="l" t="t" r="r" b="b"/>
              <a:pathLst>
                <a:path w="185633" h="155581" extrusionOk="0">
                  <a:moveTo>
                    <a:pt x="143245" y="171"/>
                  </a:moveTo>
                  <a:cubicBezTo>
                    <a:pt x="146813" y="-646"/>
                    <a:pt x="150382" y="1546"/>
                    <a:pt x="151198" y="5115"/>
                  </a:cubicBezTo>
                  <a:cubicBezTo>
                    <a:pt x="151241" y="5373"/>
                    <a:pt x="151284" y="5631"/>
                    <a:pt x="151327" y="5931"/>
                  </a:cubicBezTo>
                  <a:cubicBezTo>
                    <a:pt x="152273" y="13025"/>
                    <a:pt x="139118" y="17410"/>
                    <a:pt x="139118" y="17410"/>
                  </a:cubicBezTo>
                  <a:cubicBezTo>
                    <a:pt x="129316" y="21451"/>
                    <a:pt x="115387" y="25621"/>
                    <a:pt x="115387" y="25621"/>
                  </a:cubicBezTo>
                  <a:lnTo>
                    <a:pt x="105671" y="36154"/>
                  </a:lnTo>
                  <a:lnTo>
                    <a:pt x="139290" y="42645"/>
                  </a:lnTo>
                  <a:lnTo>
                    <a:pt x="156013" y="36412"/>
                  </a:lnTo>
                  <a:cubicBezTo>
                    <a:pt x="156013" y="36412"/>
                    <a:pt x="164611" y="16679"/>
                    <a:pt x="176047" y="15303"/>
                  </a:cubicBezTo>
                  <a:lnTo>
                    <a:pt x="185634" y="16593"/>
                  </a:lnTo>
                  <a:lnTo>
                    <a:pt x="172479" y="50986"/>
                  </a:lnTo>
                  <a:cubicBezTo>
                    <a:pt x="174327" y="58724"/>
                    <a:pt x="173210" y="66892"/>
                    <a:pt x="169383" y="73857"/>
                  </a:cubicBezTo>
                  <a:cubicBezTo>
                    <a:pt x="169771" y="80047"/>
                    <a:pt x="167836" y="86195"/>
                    <a:pt x="163966" y="91053"/>
                  </a:cubicBezTo>
                  <a:cubicBezTo>
                    <a:pt x="157260" y="100296"/>
                    <a:pt x="128714" y="116847"/>
                    <a:pt x="119901" y="118094"/>
                  </a:cubicBezTo>
                  <a:cubicBezTo>
                    <a:pt x="111088" y="119341"/>
                    <a:pt x="86540" y="122909"/>
                    <a:pt x="83058" y="128756"/>
                  </a:cubicBezTo>
                  <a:cubicBezTo>
                    <a:pt x="79576" y="134603"/>
                    <a:pt x="56232" y="155582"/>
                    <a:pt x="56232" y="155582"/>
                  </a:cubicBezTo>
                  <a:lnTo>
                    <a:pt x="0" y="92773"/>
                  </a:lnTo>
                  <a:lnTo>
                    <a:pt x="39724" y="72739"/>
                  </a:lnTo>
                  <a:lnTo>
                    <a:pt x="62767" y="36541"/>
                  </a:lnTo>
                  <a:cubicBezTo>
                    <a:pt x="77383" y="22784"/>
                    <a:pt x="100813" y="6748"/>
                    <a:pt x="102619" y="4900"/>
                  </a:cubicBezTo>
                  <a:lnTo>
                    <a:pt x="143245" y="171"/>
                  </a:lnTo>
                  <a:lnTo>
                    <a:pt x="143245" y="17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76"/>
            <p:cNvSpPr/>
            <p:nvPr/>
          </p:nvSpPr>
          <p:spPr>
            <a:xfrm>
              <a:off x="5682687" y="3742457"/>
              <a:ext cx="44925" cy="18218"/>
            </a:xfrm>
            <a:custGeom>
              <a:avLst/>
              <a:gdLst/>
              <a:ahLst/>
              <a:cxnLst/>
              <a:rect l="l" t="t" r="r" b="b"/>
              <a:pathLst>
                <a:path w="44925" h="18218" extrusionOk="0">
                  <a:moveTo>
                    <a:pt x="44926" y="15"/>
                  </a:moveTo>
                  <a:cubicBezTo>
                    <a:pt x="43936" y="2336"/>
                    <a:pt x="42475" y="4442"/>
                    <a:pt x="40627" y="6162"/>
                  </a:cubicBezTo>
                  <a:cubicBezTo>
                    <a:pt x="36456" y="10676"/>
                    <a:pt x="31168" y="13943"/>
                    <a:pt x="25279" y="15663"/>
                  </a:cubicBezTo>
                  <a:cubicBezTo>
                    <a:pt x="19432" y="17168"/>
                    <a:pt x="13456" y="17942"/>
                    <a:pt x="7437" y="18028"/>
                  </a:cubicBezTo>
                  <a:cubicBezTo>
                    <a:pt x="4944" y="18329"/>
                    <a:pt x="2451" y="18286"/>
                    <a:pt x="0" y="17813"/>
                  </a:cubicBezTo>
                  <a:cubicBezTo>
                    <a:pt x="2365" y="16996"/>
                    <a:pt x="4815" y="16523"/>
                    <a:pt x="7309" y="16437"/>
                  </a:cubicBezTo>
                  <a:cubicBezTo>
                    <a:pt x="13112" y="15878"/>
                    <a:pt x="18873" y="14932"/>
                    <a:pt x="24505" y="13514"/>
                  </a:cubicBezTo>
                  <a:cubicBezTo>
                    <a:pt x="30050" y="11794"/>
                    <a:pt x="35167" y="8871"/>
                    <a:pt x="39423" y="4916"/>
                  </a:cubicBezTo>
                  <a:cubicBezTo>
                    <a:pt x="42819" y="1992"/>
                    <a:pt x="44624" y="-200"/>
                    <a:pt x="44926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76"/>
            <p:cNvSpPr/>
            <p:nvPr/>
          </p:nvSpPr>
          <p:spPr>
            <a:xfrm>
              <a:off x="5690597" y="3766081"/>
              <a:ext cx="32887" cy="16887"/>
            </a:xfrm>
            <a:custGeom>
              <a:avLst/>
              <a:gdLst/>
              <a:ahLst/>
              <a:cxnLst/>
              <a:rect l="l" t="t" r="r" b="b"/>
              <a:pathLst>
                <a:path w="32887" h="16887" extrusionOk="0">
                  <a:moveTo>
                    <a:pt x="32888" y="35"/>
                  </a:moveTo>
                  <a:cubicBezTo>
                    <a:pt x="28933" y="5022"/>
                    <a:pt x="23860" y="8977"/>
                    <a:pt x="18013" y="11513"/>
                  </a:cubicBezTo>
                  <a:cubicBezTo>
                    <a:pt x="12510" y="14738"/>
                    <a:pt x="6363" y="16543"/>
                    <a:pt x="0" y="16887"/>
                  </a:cubicBezTo>
                  <a:cubicBezTo>
                    <a:pt x="0" y="16243"/>
                    <a:pt x="7954" y="14179"/>
                    <a:pt x="16982" y="9493"/>
                  </a:cubicBezTo>
                  <a:cubicBezTo>
                    <a:pt x="26010" y="4807"/>
                    <a:pt x="32458" y="-481"/>
                    <a:pt x="32888" y="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76"/>
          <p:cNvGrpSpPr/>
          <p:nvPr/>
        </p:nvGrpSpPr>
        <p:grpSpPr>
          <a:xfrm>
            <a:off x="7157930" y="2440496"/>
            <a:ext cx="1565086" cy="2182309"/>
            <a:chOff x="4368540" y="3298187"/>
            <a:chExt cx="558620" cy="778923"/>
          </a:xfrm>
        </p:grpSpPr>
        <p:sp>
          <p:nvSpPr>
            <p:cNvPr id="1393" name="Google Shape;1393;p76"/>
            <p:cNvSpPr/>
            <p:nvPr/>
          </p:nvSpPr>
          <p:spPr>
            <a:xfrm>
              <a:off x="4507766" y="3526830"/>
              <a:ext cx="112707" cy="149603"/>
            </a:xfrm>
            <a:custGeom>
              <a:avLst/>
              <a:gdLst/>
              <a:ahLst/>
              <a:cxnLst/>
              <a:rect l="l" t="t" r="r" b="b"/>
              <a:pathLst>
                <a:path w="112707" h="149603" extrusionOk="0">
                  <a:moveTo>
                    <a:pt x="25006" y="0"/>
                  </a:moveTo>
                  <a:cubicBezTo>
                    <a:pt x="23545" y="12209"/>
                    <a:pt x="18730" y="30695"/>
                    <a:pt x="13829" y="38692"/>
                  </a:cubicBezTo>
                  <a:cubicBezTo>
                    <a:pt x="9401" y="46602"/>
                    <a:pt x="6778" y="55415"/>
                    <a:pt x="6220" y="64486"/>
                  </a:cubicBezTo>
                  <a:cubicBezTo>
                    <a:pt x="4371" y="80737"/>
                    <a:pt x="16881" y="97417"/>
                    <a:pt x="10863" y="112636"/>
                  </a:cubicBezTo>
                  <a:cubicBezTo>
                    <a:pt x="7466" y="121234"/>
                    <a:pt x="-1734" y="128671"/>
                    <a:pt x="287" y="137742"/>
                  </a:cubicBezTo>
                  <a:cubicBezTo>
                    <a:pt x="1791" y="142686"/>
                    <a:pt x="5661" y="146512"/>
                    <a:pt x="10605" y="147974"/>
                  </a:cubicBezTo>
                  <a:cubicBezTo>
                    <a:pt x="15462" y="149350"/>
                    <a:pt x="20578" y="149866"/>
                    <a:pt x="25608" y="149479"/>
                  </a:cubicBezTo>
                  <a:lnTo>
                    <a:pt x="76595" y="148877"/>
                  </a:lnTo>
                  <a:cubicBezTo>
                    <a:pt x="85709" y="148877"/>
                    <a:pt x="96113" y="148103"/>
                    <a:pt x="101874" y="141010"/>
                  </a:cubicBezTo>
                  <a:cubicBezTo>
                    <a:pt x="105356" y="135808"/>
                    <a:pt x="107162" y="129703"/>
                    <a:pt x="107076" y="123469"/>
                  </a:cubicBezTo>
                  <a:cubicBezTo>
                    <a:pt x="110257" y="87056"/>
                    <a:pt x="112149" y="50557"/>
                    <a:pt x="112708" y="13972"/>
                  </a:cubicBezTo>
                  <a:lnTo>
                    <a:pt x="250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76"/>
            <p:cNvSpPr/>
            <p:nvPr/>
          </p:nvSpPr>
          <p:spPr>
            <a:xfrm>
              <a:off x="4368540" y="3571330"/>
              <a:ext cx="88182" cy="176514"/>
            </a:xfrm>
            <a:custGeom>
              <a:avLst/>
              <a:gdLst/>
              <a:ahLst/>
              <a:cxnLst/>
              <a:rect l="l" t="t" r="r" b="b"/>
              <a:pathLst>
                <a:path w="88182" h="176514" extrusionOk="0">
                  <a:moveTo>
                    <a:pt x="17248" y="79872"/>
                  </a:moveTo>
                  <a:cubicBezTo>
                    <a:pt x="12906" y="80001"/>
                    <a:pt x="8736" y="81505"/>
                    <a:pt x="5296" y="84171"/>
                  </a:cubicBezTo>
                  <a:cubicBezTo>
                    <a:pt x="2416" y="87094"/>
                    <a:pt x="739" y="90963"/>
                    <a:pt x="524" y="95047"/>
                  </a:cubicBezTo>
                  <a:cubicBezTo>
                    <a:pt x="-1066" y="104462"/>
                    <a:pt x="997" y="114135"/>
                    <a:pt x="6242" y="122131"/>
                  </a:cubicBezTo>
                  <a:lnTo>
                    <a:pt x="27265" y="160264"/>
                  </a:lnTo>
                  <a:lnTo>
                    <a:pt x="25975" y="173591"/>
                  </a:lnTo>
                  <a:lnTo>
                    <a:pt x="82594" y="176515"/>
                  </a:lnTo>
                  <a:lnTo>
                    <a:pt x="82293" y="144100"/>
                  </a:lnTo>
                  <a:cubicBezTo>
                    <a:pt x="82293" y="144100"/>
                    <a:pt x="85302" y="133309"/>
                    <a:pt x="86592" y="129096"/>
                  </a:cubicBezTo>
                  <a:cubicBezTo>
                    <a:pt x="87623" y="123593"/>
                    <a:pt x="88139" y="118004"/>
                    <a:pt x="88182" y="112373"/>
                  </a:cubicBezTo>
                  <a:cubicBezTo>
                    <a:pt x="88182" y="112373"/>
                    <a:pt x="83109" y="82279"/>
                    <a:pt x="84872" y="68479"/>
                  </a:cubicBezTo>
                  <a:cubicBezTo>
                    <a:pt x="86635" y="54679"/>
                    <a:pt x="80186" y="16890"/>
                    <a:pt x="77349" y="5842"/>
                  </a:cubicBezTo>
                  <a:cubicBezTo>
                    <a:pt x="74511" y="-5207"/>
                    <a:pt x="64451" y="1242"/>
                    <a:pt x="63420" y="10141"/>
                  </a:cubicBezTo>
                  <a:cubicBezTo>
                    <a:pt x="62388" y="19040"/>
                    <a:pt x="66687" y="39331"/>
                    <a:pt x="63420" y="56399"/>
                  </a:cubicBezTo>
                  <a:cubicBezTo>
                    <a:pt x="63420" y="56399"/>
                    <a:pt x="61915" y="62030"/>
                    <a:pt x="59121" y="58118"/>
                  </a:cubicBezTo>
                  <a:cubicBezTo>
                    <a:pt x="53317" y="53776"/>
                    <a:pt x="45192" y="54636"/>
                    <a:pt x="40420" y="60096"/>
                  </a:cubicBezTo>
                  <a:cubicBezTo>
                    <a:pt x="39001" y="61730"/>
                    <a:pt x="37926" y="63664"/>
                    <a:pt x="37324" y="65771"/>
                  </a:cubicBezTo>
                  <a:cubicBezTo>
                    <a:pt x="36722" y="67834"/>
                    <a:pt x="35605" y="70500"/>
                    <a:pt x="34143" y="70070"/>
                  </a:cubicBezTo>
                  <a:cubicBezTo>
                    <a:pt x="31220" y="69081"/>
                    <a:pt x="27995" y="69081"/>
                    <a:pt x="25072" y="70070"/>
                  </a:cubicBezTo>
                  <a:cubicBezTo>
                    <a:pt x="20429" y="71789"/>
                    <a:pt x="17248" y="79872"/>
                    <a:pt x="17248" y="79872"/>
                  </a:cubicBezTo>
                  <a:lnTo>
                    <a:pt x="17248" y="79872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76"/>
            <p:cNvSpPr/>
            <p:nvPr/>
          </p:nvSpPr>
          <p:spPr>
            <a:xfrm>
              <a:off x="4404484" y="3637488"/>
              <a:ext cx="21886" cy="62093"/>
            </a:xfrm>
            <a:custGeom>
              <a:avLst/>
              <a:gdLst/>
              <a:ahLst/>
              <a:cxnLst/>
              <a:rect l="l" t="t" r="r" b="b"/>
              <a:pathLst>
                <a:path w="21886" h="62093" extrusionOk="0">
                  <a:moveTo>
                    <a:pt x="1681" y="6664"/>
                  </a:moveTo>
                  <a:cubicBezTo>
                    <a:pt x="1165" y="19561"/>
                    <a:pt x="693" y="32458"/>
                    <a:pt x="177" y="45355"/>
                  </a:cubicBezTo>
                  <a:cubicBezTo>
                    <a:pt x="-296" y="49224"/>
                    <a:pt x="177" y="53179"/>
                    <a:pt x="1638" y="56834"/>
                  </a:cubicBezTo>
                  <a:cubicBezTo>
                    <a:pt x="3315" y="60574"/>
                    <a:pt x="7356" y="62680"/>
                    <a:pt x="11397" y="61949"/>
                  </a:cubicBezTo>
                  <a:cubicBezTo>
                    <a:pt x="13848" y="61047"/>
                    <a:pt x="15739" y="59069"/>
                    <a:pt x="16556" y="56619"/>
                  </a:cubicBezTo>
                  <a:cubicBezTo>
                    <a:pt x="17287" y="54211"/>
                    <a:pt x="17631" y="51718"/>
                    <a:pt x="17588" y="49181"/>
                  </a:cubicBezTo>
                  <a:cubicBezTo>
                    <a:pt x="18190" y="32716"/>
                    <a:pt x="19608" y="16293"/>
                    <a:pt x="21887" y="0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76"/>
            <p:cNvSpPr/>
            <p:nvPr/>
          </p:nvSpPr>
          <p:spPr>
            <a:xfrm>
              <a:off x="4404044" y="3637660"/>
              <a:ext cx="22283" cy="62852"/>
            </a:xfrm>
            <a:custGeom>
              <a:avLst/>
              <a:gdLst/>
              <a:ahLst/>
              <a:cxnLst/>
              <a:rect l="l" t="t" r="r" b="b"/>
              <a:pathLst>
                <a:path w="22283" h="62852" extrusionOk="0">
                  <a:moveTo>
                    <a:pt x="22284" y="0"/>
                  </a:moveTo>
                  <a:lnTo>
                    <a:pt x="22284" y="1290"/>
                  </a:lnTo>
                  <a:cubicBezTo>
                    <a:pt x="22284" y="2278"/>
                    <a:pt x="22284" y="3482"/>
                    <a:pt x="21897" y="4987"/>
                  </a:cubicBezTo>
                  <a:cubicBezTo>
                    <a:pt x="21596" y="8340"/>
                    <a:pt x="21123" y="12940"/>
                    <a:pt x="20607" y="18486"/>
                  </a:cubicBezTo>
                  <a:cubicBezTo>
                    <a:pt x="20091" y="24032"/>
                    <a:pt x="19575" y="31039"/>
                    <a:pt x="19188" y="38606"/>
                  </a:cubicBezTo>
                  <a:cubicBezTo>
                    <a:pt x="19188" y="42389"/>
                    <a:pt x="18844" y="46387"/>
                    <a:pt x="18673" y="50514"/>
                  </a:cubicBezTo>
                  <a:cubicBezTo>
                    <a:pt x="18673" y="52707"/>
                    <a:pt x="18329" y="54856"/>
                    <a:pt x="17641" y="56920"/>
                  </a:cubicBezTo>
                  <a:cubicBezTo>
                    <a:pt x="16910" y="59112"/>
                    <a:pt x="15362" y="60961"/>
                    <a:pt x="13341" y="62079"/>
                  </a:cubicBezTo>
                  <a:cubicBezTo>
                    <a:pt x="11192" y="63110"/>
                    <a:pt x="8699" y="63110"/>
                    <a:pt x="6549" y="62079"/>
                  </a:cubicBezTo>
                  <a:cubicBezTo>
                    <a:pt x="4528" y="61047"/>
                    <a:pt x="2895" y="59456"/>
                    <a:pt x="1820" y="57479"/>
                  </a:cubicBezTo>
                  <a:cubicBezTo>
                    <a:pt x="229" y="53695"/>
                    <a:pt x="-330" y="49568"/>
                    <a:pt x="186" y="45527"/>
                  </a:cubicBezTo>
                  <a:cubicBezTo>
                    <a:pt x="530" y="37961"/>
                    <a:pt x="831" y="31168"/>
                    <a:pt x="1089" y="25365"/>
                  </a:cubicBezTo>
                  <a:cubicBezTo>
                    <a:pt x="1347" y="19561"/>
                    <a:pt x="1648" y="15176"/>
                    <a:pt x="1820" y="11779"/>
                  </a:cubicBezTo>
                  <a:cubicBezTo>
                    <a:pt x="1820" y="10275"/>
                    <a:pt x="1820" y="9071"/>
                    <a:pt x="2078" y="8082"/>
                  </a:cubicBezTo>
                  <a:cubicBezTo>
                    <a:pt x="2035" y="7652"/>
                    <a:pt x="2035" y="7222"/>
                    <a:pt x="2078" y="6793"/>
                  </a:cubicBezTo>
                  <a:cubicBezTo>
                    <a:pt x="2164" y="7222"/>
                    <a:pt x="2164" y="7652"/>
                    <a:pt x="2078" y="8082"/>
                  </a:cubicBezTo>
                  <a:lnTo>
                    <a:pt x="2078" y="11779"/>
                  </a:lnTo>
                  <a:cubicBezTo>
                    <a:pt x="2078" y="15176"/>
                    <a:pt x="2078" y="19776"/>
                    <a:pt x="1734" y="25407"/>
                  </a:cubicBezTo>
                  <a:cubicBezTo>
                    <a:pt x="1390" y="31039"/>
                    <a:pt x="1347" y="38004"/>
                    <a:pt x="1089" y="45570"/>
                  </a:cubicBezTo>
                  <a:cubicBezTo>
                    <a:pt x="616" y="49439"/>
                    <a:pt x="1132" y="53351"/>
                    <a:pt x="2680" y="56920"/>
                  </a:cubicBezTo>
                  <a:cubicBezTo>
                    <a:pt x="3626" y="58682"/>
                    <a:pt x="5130" y="60101"/>
                    <a:pt x="6979" y="60961"/>
                  </a:cubicBezTo>
                  <a:cubicBezTo>
                    <a:pt x="8784" y="61864"/>
                    <a:pt x="10934" y="61864"/>
                    <a:pt x="12740" y="60961"/>
                  </a:cubicBezTo>
                  <a:cubicBezTo>
                    <a:pt x="14459" y="60015"/>
                    <a:pt x="15835" y="58510"/>
                    <a:pt x="16523" y="56662"/>
                  </a:cubicBezTo>
                  <a:cubicBezTo>
                    <a:pt x="17125" y="54727"/>
                    <a:pt x="17469" y="52707"/>
                    <a:pt x="17469" y="50643"/>
                  </a:cubicBezTo>
                  <a:cubicBezTo>
                    <a:pt x="17469" y="46344"/>
                    <a:pt x="17813" y="42518"/>
                    <a:pt x="18071" y="38735"/>
                  </a:cubicBezTo>
                  <a:cubicBezTo>
                    <a:pt x="18500" y="31125"/>
                    <a:pt x="19102" y="24333"/>
                    <a:pt x="19747" y="18615"/>
                  </a:cubicBezTo>
                  <a:cubicBezTo>
                    <a:pt x="20392" y="12897"/>
                    <a:pt x="20951" y="8254"/>
                    <a:pt x="21424" y="5073"/>
                  </a:cubicBezTo>
                  <a:cubicBezTo>
                    <a:pt x="21682" y="3482"/>
                    <a:pt x="21897" y="2278"/>
                    <a:pt x="22026" y="1419"/>
                  </a:cubicBezTo>
                  <a:cubicBezTo>
                    <a:pt x="22026" y="946"/>
                    <a:pt x="22155" y="473"/>
                    <a:pt x="22284" y="0"/>
                  </a:cubicBezTo>
                  <a:lnTo>
                    <a:pt x="22284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76"/>
            <p:cNvSpPr/>
            <p:nvPr/>
          </p:nvSpPr>
          <p:spPr>
            <a:xfrm>
              <a:off x="4419568" y="3668737"/>
              <a:ext cx="29244" cy="37794"/>
            </a:xfrm>
            <a:custGeom>
              <a:avLst/>
              <a:gdLst/>
              <a:ahLst/>
              <a:cxnLst/>
              <a:rect l="l" t="t" r="r" b="b"/>
              <a:pathLst>
                <a:path w="29244" h="37794" extrusionOk="0">
                  <a:moveTo>
                    <a:pt x="29244" y="10108"/>
                  </a:moveTo>
                  <a:cubicBezTo>
                    <a:pt x="24945" y="8603"/>
                    <a:pt x="17809" y="3874"/>
                    <a:pt x="13596" y="1768"/>
                  </a:cubicBezTo>
                  <a:cubicBezTo>
                    <a:pt x="10586" y="-210"/>
                    <a:pt x="6803" y="-554"/>
                    <a:pt x="3493" y="865"/>
                  </a:cubicBezTo>
                  <a:cubicBezTo>
                    <a:pt x="1042" y="2671"/>
                    <a:pt x="-290" y="5637"/>
                    <a:pt x="54" y="8689"/>
                  </a:cubicBezTo>
                  <a:cubicBezTo>
                    <a:pt x="311" y="12516"/>
                    <a:pt x="1687" y="16213"/>
                    <a:pt x="4009" y="19265"/>
                  </a:cubicBezTo>
                  <a:cubicBezTo>
                    <a:pt x="4868" y="20469"/>
                    <a:pt x="5814" y="21544"/>
                    <a:pt x="6846" y="22575"/>
                  </a:cubicBezTo>
                  <a:cubicBezTo>
                    <a:pt x="7964" y="23521"/>
                    <a:pt x="9254" y="24295"/>
                    <a:pt x="10586" y="24854"/>
                  </a:cubicBezTo>
                  <a:cubicBezTo>
                    <a:pt x="11016" y="25026"/>
                    <a:pt x="11360" y="25327"/>
                    <a:pt x="11618" y="25671"/>
                  </a:cubicBezTo>
                  <a:cubicBezTo>
                    <a:pt x="12048" y="26702"/>
                    <a:pt x="12306" y="27777"/>
                    <a:pt x="12392" y="28895"/>
                  </a:cubicBezTo>
                  <a:cubicBezTo>
                    <a:pt x="13166" y="31732"/>
                    <a:pt x="14670" y="34312"/>
                    <a:pt x="16691" y="36418"/>
                  </a:cubicBezTo>
                  <a:cubicBezTo>
                    <a:pt x="17121" y="36891"/>
                    <a:pt x="17637" y="37364"/>
                    <a:pt x="18110" y="37794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76"/>
            <p:cNvSpPr/>
            <p:nvPr/>
          </p:nvSpPr>
          <p:spPr>
            <a:xfrm>
              <a:off x="4418891" y="3667963"/>
              <a:ext cx="29792" cy="38481"/>
            </a:xfrm>
            <a:custGeom>
              <a:avLst/>
              <a:gdLst/>
              <a:ahLst/>
              <a:cxnLst/>
              <a:rect l="l" t="t" r="r" b="b"/>
              <a:pathLst>
                <a:path w="29792" h="38481" extrusionOk="0">
                  <a:moveTo>
                    <a:pt x="18486" y="38482"/>
                  </a:moveTo>
                  <a:lnTo>
                    <a:pt x="17884" y="38052"/>
                  </a:lnTo>
                  <a:cubicBezTo>
                    <a:pt x="17325" y="37622"/>
                    <a:pt x="16766" y="37149"/>
                    <a:pt x="16293" y="36590"/>
                  </a:cubicBezTo>
                  <a:cubicBezTo>
                    <a:pt x="14531" y="34613"/>
                    <a:pt x="13241" y="32248"/>
                    <a:pt x="12510" y="29669"/>
                  </a:cubicBezTo>
                  <a:cubicBezTo>
                    <a:pt x="12510" y="28809"/>
                    <a:pt x="12510" y="27949"/>
                    <a:pt x="12037" y="27175"/>
                  </a:cubicBezTo>
                  <a:cubicBezTo>
                    <a:pt x="11951" y="26831"/>
                    <a:pt x="11736" y="26530"/>
                    <a:pt x="11435" y="26315"/>
                  </a:cubicBezTo>
                  <a:cubicBezTo>
                    <a:pt x="11049" y="26058"/>
                    <a:pt x="10662" y="25886"/>
                    <a:pt x="10232" y="25714"/>
                  </a:cubicBezTo>
                  <a:cubicBezTo>
                    <a:pt x="8297" y="24811"/>
                    <a:pt x="6577" y="23478"/>
                    <a:pt x="5245" y="21802"/>
                  </a:cubicBezTo>
                  <a:cubicBezTo>
                    <a:pt x="1935" y="18147"/>
                    <a:pt x="86" y="13418"/>
                    <a:pt x="0" y="8475"/>
                  </a:cubicBezTo>
                  <a:cubicBezTo>
                    <a:pt x="0" y="5809"/>
                    <a:pt x="1118" y="3273"/>
                    <a:pt x="3095" y="1510"/>
                  </a:cubicBezTo>
                  <a:cubicBezTo>
                    <a:pt x="5116" y="48"/>
                    <a:pt x="7695" y="-382"/>
                    <a:pt x="10103" y="349"/>
                  </a:cubicBezTo>
                  <a:cubicBezTo>
                    <a:pt x="12123" y="908"/>
                    <a:pt x="14101" y="1725"/>
                    <a:pt x="15907" y="2800"/>
                  </a:cubicBezTo>
                  <a:cubicBezTo>
                    <a:pt x="17583" y="3745"/>
                    <a:pt x="19131" y="4691"/>
                    <a:pt x="20549" y="5551"/>
                  </a:cubicBezTo>
                  <a:cubicBezTo>
                    <a:pt x="23344" y="7271"/>
                    <a:pt x="25665" y="8603"/>
                    <a:pt x="27256" y="9463"/>
                  </a:cubicBezTo>
                  <a:cubicBezTo>
                    <a:pt x="28116" y="9850"/>
                    <a:pt x="28976" y="10280"/>
                    <a:pt x="29793" y="10796"/>
                  </a:cubicBezTo>
                  <a:cubicBezTo>
                    <a:pt x="28847" y="10667"/>
                    <a:pt x="27901" y="10366"/>
                    <a:pt x="27041" y="9893"/>
                  </a:cubicBezTo>
                  <a:cubicBezTo>
                    <a:pt x="25364" y="9162"/>
                    <a:pt x="23000" y="7916"/>
                    <a:pt x="20120" y="6282"/>
                  </a:cubicBezTo>
                  <a:lnTo>
                    <a:pt x="15390" y="3702"/>
                  </a:lnTo>
                  <a:cubicBezTo>
                    <a:pt x="13671" y="2757"/>
                    <a:pt x="11822" y="1983"/>
                    <a:pt x="9888" y="1510"/>
                  </a:cubicBezTo>
                  <a:cubicBezTo>
                    <a:pt x="7824" y="908"/>
                    <a:pt x="5589" y="1295"/>
                    <a:pt x="3869" y="2542"/>
                  </a:cubicBezTo>
                  <a:cubicBezTo>
                    <a:pt x="2193" y="4089"/>
                    <a:pt x="1247" y="6325"/>
                    <a:pt x="1290" y="8603"/>
                  </a:cubicBezTo>
                  <a:cubicBezTo>
                    <a:pt x="1376" y="13289"/>
                    <a:pt x="3138" y="17760"/>
                    <a:pt x="6234" y="21286"/>
                  </a:cubicBezTo>
                  <a:cubicBezTo>
                    <a:pt x="7480" y="22876"/>
                    <a:pt x="9028" y="24123"/>
                    <a:pt x="10833" y="24983"/>
                  </a:cubicBezTo>
                  <a:cubicBezTo>
                    <a:pt x="11307" y="25198"/>
                    <a:pt x="11736" y="25456"/>
                    <a:pt x="12166" y="25714"/>
                  </a:cubicBezTo>
                  <a:cubicBezTo>
                    <a:pt x="12596" y="26058"/>
                    <a:pt x="12897" y="26530"/>
                    <a:pt x="13069" y="27089"/>
                  </a:cubicBezTo>
                  <a:cubicBezTo>
                    <a:pt x="13327" y="28078"/>
                    <a:pt x="13327" y="28938"/>
                    <a:pt x="13499" y="29669"/>
                  </a:cubicBezTo>
                  <a:cubicBezTo>
                    <a:pt x="14101" y="32162"/>
                    <a:pt x="15219" y="34484"/>
                    <a:pt x="16809" y="36504"/>
                  </a:cubicBezTo>
                  <a:cubicBezTo>
                    <a:pt x="17411" y="37149"/>
                    <a:pt x="17970" y="37794"/>
                    <a:pt x="18486" y="38482"/>
                  </a:cubicBezTo>
                  <a:lnTo>
                    <a:pt x="18486" y="38482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76"/>
            <p:cNvSpPr/>
            <p:nvPr/>
          </p:nvSpPr>
          <p:spPr>
            <a:xfrm>
              <a:off x="4426543" y="3644367"/>
              <a:ext cx="20764" cy="15304"/>
            </a:xfrm>
            <a:custGeom>
              <a:avLst/>
              <a:gdLst/>
              <a:ahLst/>
              <a:cxnLst/>
              <a:rect l="l" t="t" r="r" b="b"/>
              <a:pathLst>
                <a:path w="20764" h="15304" extrusionOk="0">
                  <a:moveTo>
                    <a:pt x="20765" y="0"/>
                  </a:moveTo>
                  <a:cubicBezTo>
                    <a:pt x="16078" y="7609"/>
                    <a:pt x="8641" y="13069"/>
                    <a:pt x="0" y="15305"/>
                  </a:cubicBezTo>
                  <a:cubicBezTo>
                    <a:pt x="3826" y="13327"/>
                    <a:pt x="7566" y="11092"/>
                    <a:pt x="11135" y="8684"/>
                  </a:cubicBezTo>
                  <a:cubicBezTo>
                    <a:pt x="14488" y="5976"/>
                    <a:pt x="17712" y="3052"/>
                    <a:pt x="2076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76"/>
            <p:cNvSpPr/>
            <p:nvPr/>
          </p:nvSpPr>
          <p:spPr>
            <a:xfrm>
              <a:off x="4384625" y="3654383"/>
              <a:ext cx="27730" cy="54581"/>
            </a:xfrm>
            <a:custGeom>
              <a:avLst/>
              <a:gdLst/>
              <a:ahLst/>
              <a:cxnLst/>
              <a:rect l="l" t="t" r="r" b="b"/>
              <a:pathLst>
                <a:path w="27730" h="54581" extrusionOk="0">
                  <a:moveTo>
                    <a:pt x="26355" y="45054"/>
                  </a:moveTo>
                  <a:cubicBezTo>
                    <a:pt x="26355" y="45054"/>
                    <a:pt x="26355" y="45269"/>
                    <a:pt x="26742" y="45742"/>
                  </a:cubicBezTo>
                  <a:cubicBezTo>
                    <a:pt x="27043" y="46430"/>
                    <a:pt x="27301" y="47118"/>
                    <a:pt x="27473" y="47849"/>
                  </a:cubicBezTo>
                  <a:cubicBezTo>
                    <a:pt x="27817" y="49009"/>
                    <a:pt x="27817" y="50299"/>
                    <a:pt x="27473" y="51460"/>
                  </a:cubicBezTo>
                  <a:cubicBezTo>
                    <a:pt x="26871" y="53050"/>
                    <a:pt x="25452" y="54211"/>
                    <a:pt x="23732" y="54512"/>
                  </a:cubicBezTo>
                  <a:cubicBezTo>
                    <a:pt x="19476" y="54942"/>
                    <a:pt x="15306" y="53351"/>
                    <a:pt x="12426" y="50213"/>
                  </a:cubicBezTo>
                  <a:cubicBezTo>
                    <a:pt x="9073" y="46516"/>
                    <a:pt x="6579" y="42088"/>
                    <a:pt x="5117" y="37316"/>
                  </a:cubicBezTo>
                  <a:cubicBezTo>
                    <a:pt x="3269" y="32673"/>
                    <a:pt x="1850" y="27858"/>
                    <a:pt x="818" y="22957"/>
                  </a:cubicBezTo>
                  <a:cubicBezTo>
                    <a:pt x="45" y="18959"/>
                    <a:pt x="-170" y="14875"/>
                    <a:pt x="131" y="10791"/>
                  </a:cubicBezTo>
                  <a:cubicBezTo>
                    <a:pt x="346" y="8039"/>
                    <a:pt x="904" y="5374"/>
                    <a:pt x="1764" y="2751"/>
                  </a:cubicBezTo>
                  <a:cubicBezTo>
                    <a:pt x="2022" y="1763"/>
                    <a:pt x="2452" y="860"/>
                    <a:pt x="3011" y="0"/>
                  </a:cubicBezTo>
                  <a:cubicBezTo>
                    <a:pt x="1893" y="3525"/>
                    <a:pt x="1248" y="7179"/>
                    <a:pt x="991" y="10877"/>
                  </a:cubicBezTo>
                  <a:cubicBezTo>
                    <a:pt x="818" y="14875"/>
                    <a:pt x="1119" y="18873"/>
                    <a:pt x="1936" y="22785"/>
                  </a:cubicBezTo>
                  <a:cubicBezTo>
                    <a:pt x="3011" y="27600"/>
                    <a:pt x="4430" y="32286"/>
                    <a:pt x="6235" y="36886"/>
                  </a:cubicBezTo>
                  <a:cubicBezTo>
                    <a:pt x="7611" y="41529"/>
                    <a:pt x="10018" y="45871"/>
                    <a:pt x="13200" y="49525"/>
                  </a:cubicBezTo>
                  <a:cubicBezTo>
                    <a:pt x="15822" y="52448"/>
                    <a:pt x="19605" y="54039"/>
                    <a:pt x="23518" y="53824"/>
                  </a:cubicBezTo>
                  <a:cubicBezTo>
                    <a:pt x="24936" y="53609"/>
                    <a:pt x="26183" y="52707"/>
                    <a:pt x="26785" y="51374"/>
                  </a:cubicBezTo>
                  <a:cubicBezTo>
                    <a:pt x="27086" y="50299"/>
                    <a:pt x="27086" y="49138"/>
                    <a:pt x="26785" y="48064"/>
                  </a:cubicBezTo>
                  <a:cubicBezTo>
                    <a:pt x="26699" y="46086"/>
                    <a:pt x="26269" y="45097"/>
                    <a:pt x="26355" y="45054"/>
                  </a:cubicBezTo>
                  <a:lnTo>
                    <a:pt x="26355" y="45054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76"/>
            <p:cNvSpPr/>
            <p:nvPr/>
          </p:nvSpPr>
          <p:spPr>
            <a:xfrm>
              <a:off x="4402558" y="3652879"/>
              <a:ext cx="2652" cy="19775"/>
            </a:xfrm>
            <a:custGeom>
              <a:avLst/>
              <a:gdLst/>
              <a:ahLst/>
              <a:cxnLst/>
              <a:rect l="l" t="t" r="r" b="b"/>
              <a:pathLst>
                <a:path w="2652" h="19775" extrusionOk="0">
                  <a:moveTo>
                    <a:pt x="684" y="0"/>
                  </a:moveTo>
                  <a:cubicBezTo>
                    <a:pt x="1157" y="3267"/>
                    <a:pt x="1458" y="6578"/>
                    <a:pt x="1544" y="9888"/>
                  </a:cubicBezTo>
                  <a:cubicBezTo>
                    <a:pt x="2017" y="15348"/>
                    <a:pt x="2920" y="19690"/>
                    <a:pt x="2576" y="19776"/>
                  </a:cubicBezTo>
                  <a:cubicBezTo>
                    <a:pt x="1157" y="16723"/>
                    <a:pt x="383" y="13370"/>
                    <a:pt x="297" y="10017"/>
                  </a:cubicBezTo>
                  <a:cubicBezTo>
                    <a:pt x="-219" y="6664"/>
                    <a:pt x="-46" y="3267"/>
                    <a:pt x="684" y="0"/>
                  </a:cubicBezTo>
                  <a:lnTo>
                    <a:pt x="684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76"/>
            <p:cNvSpPr/>
            <p:nvPr/>
          </p:nvSpPr>
          <p:spPr>
            <a:xfrm>
              <a:off x="4379268" y="3695782"/>
              <a:ext cx="16235" cy="7487"/>
            </a:xfrm>
            <a:custGeom>
              <a:avLst/>
              <a:gdLst/>
              <a:ahLst/>
              <a:cxnLst/>
              <a:rect l="l" t="t" r="r" b="b"/>
              <a:pathLst>
                <a:path w="16235" h="7487" extrusionOk="0">
                  <a:moveTo>
                    <a:pt x="16235" y="5934"/>
                  </a:moveTo>
                  <a:cubicBezTo>
                    <a:pt x="16235" y="5934"/>
                    <a:pt x="15419" y="6708"/>
                    <a:pt x="13699" y="7181"/>
                  </a:cubicBezTo>
                  <a:cubicBezTo>
                    <a:pt x="11421" y="7740"/>
                    <a:pt x="9013" y="7525"/>
                    <a:pt x="6821" y="6622"/>
                  </a:cubicBezTo>
                  <a:cubicBezTo>
                    <a:pt x="4628" y="5805"/>
                    <a:pt x="2736" y="4386"/>
                    <a:pt x="1275" y="2538"/>
                  </a:cubicBezTo>
                  <a:cubicBezTo>
                    <a:pt x="200" y="1119"/>
                    <a:pt x="-101" y="44"/>
                    <a:pt x="28" y="2"/>
                  </a:cubicBezTo>
                  <a:cubicBezTo>
                    <a:pt x="157" y="-41"/>
                    <a:pt x="759" y="818"/>
                    <a:pt x="1920" y="1979"/>
                  </a:cubicBezTo>
                  <a:cubicBezTo>
                    <a:pt x="3424" y="3484"/>
                    <a:pt x="5273" y="4687"/>
                    <a:pt x="7250" y="5504"/>
                  </a:cubicBezTo>
                  <a:cubicBezTo>
                    <a:pt x="9228" y="6278"/>
                    <a:pt x="11378" y="6579"/>
                    <a:pt x="13527" y="6364"/>
                  </a:cubicBezTo>
                  <a:cubicBezTo>
                    <a:pt x="15118" y="6321"/>
                    <a:pt x="16149" y="5762"/>
                    <a:pt x="16235" y="5934"/>
                  </a:cubicBezTo>
                  <a:lnTo>
                    <a:pt x="16235" y="5934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76"/>
            <p:cNvSpPr/>
            <p:nvPr/>
          </p:nvSpPr>
          <p:spPr>
            <a:xfrm>
              <a:off x="4397997" y="3629062"/>
              <a:ext cx="177508" cy="329223"/>
            </a:xfrm>
            <a:custGeom>
              <a:avLst/>
              <a:gdLst/>
              <a:ahLst/>
              <a:cxnLst/>
              <a:rect l="l" t="t" r="r" b="b"/>
              <a:pathLst>
                <a:path w="177508" h="329223" extrusionOk="0">
                  <a:moveTo>
                    <a:pt x="177508" y="0"/>
                  </a:moveTo>
                  <a:cubicBezTo>
                    <a:pt x="177508" y="0"/>
                    <a:pt x="132239" y="15477"/>
                    <a:pt x="121062" y="41486"/>
                  </a:cubicBezTo>
                  <a:cubicBezTo>
                    <a:pt x="119127" y="46000"/>
                    <a:pt x="74202" y="160742"/>
                    <a:pt x="74202" y="160742"/>
                  </a:cubicBezTo>
                  <a:lnTo>
                    <a:pt x="0" y="268219"/>
                  </a:lnTo>
                  <a:cubicBezTo>
                    <a:pt x="0" y="268219"/>
                    <a:pt x="19303" y="331888"/>
                    <a:pt x="84262" y="329137"/>
                  </a:cubicBezTo>
                  <a:cubicBezTo>
                    <a:pt x="84262" y="329137"/>
                    <a:pt x="105757" y="329137"/>
                    <a:pt x="130391" y="290445"/>
                  </a:cubicBezTo>
                  <a:cubicBezTo>
                    <a:pt x="152359" y="256310"/>
                    <a:pt x="165815" y="194318"/>
                    <a:pt x="165815" y="194318"/>
                  </a:cubicBezTo>
                  <a:lnTo>
                    <a:pt x="177508" y="0"/>
                  </a:lnTo>
                  <a:lnTo>
                    <a:pt x="1775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76"/>
            <p:cNvSpPr/>
            <p:nvPr/>
          </p:nvSpPr>
          <p:spPr>
            <a:xfrm>
              <a:off x="4372589" y="3727468"/>
              <a:ext cx="126736" cy="172091"/>
            </a:xfrm>
            <a:custGeom>
              <a:avLst/>
              <a:gdLst/>
              <a:ahLst/>
              <a:cxnLst/>
              <a:rect l="l" t="t" r="r" b="b"/>
              <a:pathLst>
                <a:path w="126736" h="172091" extrusionOk="0">
                  <a:moveTo>
                    <a:pt x="25365" y="169942"/>
                  </a:moveTo>
                  <a:lnTo>
                    <a:pt x="0" y="15520"/>
                  </a:lnTo>
                  <a:lnTo>
                    <a:pt x="91269" y="0"/>
                  </a:lnTo>
                  <a:lnTo>
                    <a:pt x="126736" y="172092"/>
                  </a:lnTo>
                  <a:lnTo>
                    <a:pt x="25365" y="16994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76"/>
            <p:cNvSpPr/>
            <p:nvPr/>
          </p:nvSpPr>
          <p:spPr>
            <a:xfrm>
              <a:off x="4464224" y="3727252"/>
              <a:ext cx="25747" cy="137613"/>
            </a:xfrm>
            <a:custGeom>
              <a:avLst/>
              <a:gdLst/>
              <a:ahLst/>
              <a:cxnLst/>
              <a:rect l="l" t="t" r="r" b="b"/>
              <a:pathLst>
                <a:path w="25747" h="137613" extrusionOk="0">
                  <a:moveTo>
                    <a:pt x="25730" y="137613"/>
                  </a:moveTo>
                  <a:cubicBezTo>
                    <a:pt x="25515" y="137183"/>
                    <a:pt x="25386" y="136711"/>
                    <a:pt x="25300" y="136237"/>
                  </a:cubicBezTo>
                  <a:cubicBezTo>
                    <a:pt x="25042" y="135206"/>
                    <a:pt x="24741" y="133873"/>
                    <a:pt x="24354" y="132282"/>
                  </a:cubicBezTo>
                  <a:cubicBezTo>
                    <a:pt x="23495" y="128800"/>
                    <a:pt x="22420" y="123684"/>
                    <a:pt x="21130" y="117580"/>
                  </a:cubicBezTo>
                  <a:cubicBezTo>
                    <a:pt x="18594" y="105198"/>
                    <a:pt x="15498" y="87959"/>
                    <a:pt x="12231" y="68914"/>
                  </a:cubicBezTo>
                  <a:cubicBezTo>
                    <a:pt x="8964" y="49869"/>
                    <a:pt x="6040" y="32587"/>
                    <a:pt x="3633" y="20163"/>
                  </a:cubicBezTo>
                  <a:cubicBezTo>
                    <a:pt x="2472" y="14058"/>
                    <a:pt x="1483" y="9071"/>
                    <a:pt x="795" y="5417"/>
                  </a:cubicBezTo>
                  <a:cubicBezTo>
                    <a:pt x="494" y="3783"/>
                    <a:pt x="279" y="2450"/>
                    <a:pt x="65" y="1419"/>
                  </a:cubicBezTo>
                  <a:cubicBezTo>
                    <a:pt x="-22" y="946"/>
                    <a:pt x="-22" y="473"/>
                    <a:pt x="65" y="0"/>
                  </a:cubicBezTo>
                  <a:cubicBezTo>
                    <a:pt x="236" y="430"/>
                    <a:pt x="409" y="903"/>
                    <a:pt x="494" y="1376"/>
                  </a:cubicBezTo>
                  <a:cubicBezTo>
                    <a:pt x="752" y="2408"/>
                    <a:pt x="1053" y="3697"/>
                    <a:pt x="1440" y="5331"/>
                  </a:cubicBezTo>
                  <a:cubicBezTo>
                    <a:pt x="2257" y="8770"/>
                    <a:pt x="3375" y="13929"/>
                    <a:pt x="4622" y="19991"/>
                  </a:cubicBezTo>
                  <a:cubicBezTo>
                    <a:pt x="7201" y="32415"/>
                    <a:pt x="10296" y="49654"/>
                    <a:pt x="13521" y="68699"/>
                  </a:cubicBezTo>
                  <a:cubicBezTo>
                    <a:pt x="16745" y="87744"/>
                    <a:pt x="19754" y="104983"/>
                    <a:pt x="22119" y="117451"/>
                  </a:cubicBezTo>
                  <a:lnTo>
                    <a:pt x="24913" y="132154"/>
                  </a:lnTo>
                  <a:cubicBezTo>
                    <a:pt x="25214" y="133787"/>
                    <a:pt x="25472" y="135120"/>
                    <a:pt x="25687" y="136195"/>
                  </a:cubicBezTo>
                  <a:cubicBezTo>
                    <a:pt x="25730" y="136668"/>
                    <a:pt x="25773" y="137140"/>
                    <a:pt x="25730" y="137613"/>
                  </a:cubicBezTo>
                  <a:lnTo>
                    <a:pt x="25730" y="13761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76"/>
            <p:cNvSpPr/>
            <p:nvPr/>
          </p:nvSpPr>
          <p:spPr>
            <a:xfrm>
              <a:off x="4475767" y="3794232"/>
              <a:ext cx="25940" cy="83098"/>
            </a:xfrm>
            <a:custGeom>
              <a:avLst/>
              <a:gdLst/>
              <a:ahLst/>
              <a:cxnLst/>
              <a:rect l="l" t="t" r="r" b="b"/>
              <a:pathLst>
                <a:path w="25940" h="83098" extrusionOk="0">
                  <a:moveTo>
                    <a:pt x="0" y="0"/>
                  </a:moveTo>
                  <a:cubicBezTo>
                    <a:pt x="14832" y="22054"/>
                    <a:pt x="23688" y="47591"/>
                    <a:pt x="25794" y="74073"/>
                  </a:cubicBezTo>
                  <a:cubicBezTo>
                    <a:pt x="26138" y="76308"/>
                    <a:pt x="25880" y="78630"/>
                    <a:pt x="24978" y="80694"/>
                  </a:cubicBezTo>
                  <a:cubicBezTo>
                    <a:pt x="23946" y="82800"/>
                    <a:pt x="21367" y="83703"/>
                    <a:pt x="19260" y="82671"/>
                  </a:cubicBezTo>
                  <a:cubicBezTo>
                    <a:pt x="18013" y="81553"/>
                    <a:pt x="17282" y="80006"/>
                    <a:pt x="17153" y="78372"/>
                  </a:cubicBezTo>
                  <a:lnTo>
                    <a:pt x="774" y="9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76"/>
            <p:cNvSpPr/>
            <p:nvPr/>
          </p:nvSpPr>
          <p:spPr>
            <a:xfrm>
              <a:off x="4532214" y="3384402"/>
              <a:ext cx="123426" cy="202700"/>
            </a:xfrm>
            <a:custGeom>
              <a:avLst/>
              <a:gdLst/>
              <a:ahLst/>
              <a:cxnLst/>
              <a:rect l="l" t="t" r="r" b="b"/>
              <a:pathLst>
                <a:path w="123426" h="202700" extrusionOk="0">
                  <a:moveTo>
                    <a:pt x="24548" y="0"/>
                  </a:moveTo>
                  <a:cubicBezTo>
                    <a:pt x="24548" y="0"/>
                    <a:pt x="2537" y="82284"/>
                    <a:pt x="645" y="140536"/>
                  </a:cubicBezTo>
                  <a:lnTo>
                    <a:pt x="0" y="159925"/>
                  </a:lnTo>
                  <a:cubicBezTo>
                    <a:pt x="0" y="159925"/>
                    <a:pt x="48579" y="200250"/>
                    <a:pt x="89292" y="202701"/>
                  </a:cubicBezTo>
                  <a:lnTo>
                    <a:pt x="123426" y="118783"/>
                  </a:lnTo>
                  <a:lnTo>
                    <a:pt x="24548" y="0"/>
                  </a:lnTo>
                  <a:lnTo>
                    <a:pt x="24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76"/>
            <p:cNvSpPr/>
            <p:nvPr/>
          </p:nvSpPr>
          <p:spPr>
            <a:xfrm>
              <a:off x="4547111" y="3298187"/>
              <a:ext cx="229535" cy="257318"/>
            </a:xfrm>
            <a:custGeom>
              <a:avLst/>
              <a:gdLst/>
              <a:ahLst/>
              <a:cxnLst/>
              <a:rect l="l" t="t" r="r" b="b"/>
              <a:pathLst>
                <a:path w="229535" h="257318" extrusionOk="0">
                  <a:moveTo>
                    <a:pt x="225335" y="136686"/>
                  </a:moveTo>
                  <a:cubicBezTo>
                    <a:pt x="216049" y="96576"/>
                    <a:pt x="212438" y="49845"/>
                    <a:pt x="179120" y="23707"/>
                  </a:cubicBezTo>
                  <a:cubicBezTo>
                    <a:pt x="154358" y="4275"/>
                    <a:pt x="126156" y="-1142"/>
                    <a:pt x="94686" y="191"/>
                  </a:cubicBezTo>
                  <a:cubicBezTo>
                    <a:pt x="79210" y="836"/>
                    <a:pt x="61713" y="7972"/>
                    <a:pt x="48257" y="15625"/>
                  </a:cubicBezTo>
                  <a:cubicBezTo>
                    <a:pt x="29771" y="26071"/>
                    <a:pt x="21903" y="47309"/>
                    <a:pt x="13004" y="66568"/>
                  </a:cubicBezTo>
                  <a:cubicBezTo>
                    <a:pt x="-4880" y="105260"/>
                    <a:pt x="-2601" y="157537"/>
                    <a:pt x="9479" y="172068"/>
                  </a:cubicBezTo>
                  <a:lnTo>
                    <a:pt x="170909" y="257318"/>
                  </a:lnTo>
                  <a:cubicBezTo>
                    <a:pt x="203152" y="240509"/>
                    <a:pt x="223357" y="233845"/>
                    <a:pt x="228516" y="190898"/>
                  </a:cubicBezTo>
                  <a:cubicBezTo>
                    <a:pt x="230580" y="172798"/>
                    <a:pt x="229505" y="154442"/>
                    <a:pt x="225335" y="13668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76"/>
            <p:cNvSpPr/>
            <p:nvPr/>
          </p:nvSpPr>
          <p:spPr>
            <a:xfrm>
              <a:off x="4556597" y="3323435"/>
              <a:ext cx="182652" cy="331929"/>
            </a:xfrm>
            <a:custGeom>
              <a:avLst/>
              <a:gdLst/>
              <a:ahLst/>
              <a:cxnLst/>
              <a:rect l="l" t="t" r="r" b="b"/>
              <a:pathLst>
                <a:path w="182652" h="331929" extrusionOk="0">
                  <a:moveTo>
                    <a:pt x="166152" y="30486"/>
                  </a:moveTo>
                  <a:lnTo>
                    <a:pt x="64522" y="393"/>
                  </a:lnTo>
                  <a:cubicBezTo>
                    <a:pt x="31806" y="-4379"/>
                    <a:pt x="8376" y="35258"/>
                    <a:pt x="4980" y="68146"/>
                  </a:cubicBezTo>
                  <a:cubicBezTo>
                    <a:pt x="1239" y="104688"/>
                    <a:pt x="-1899" y="149442"/>
                    <a:pt x="1368" y="176956"/>
                  </a:cubicBezTo>
                  <a:cubicBezTo>
                    <a:pt x="7946" y="232285"/>
                    <a:pt x="49819" y="240926"/>
                    <a:pt x="49819" y="240926"/>
                  </a:cubicBezTo>
                  <a:cubicBezTo>
                    <a:pt x="49819" y="240926"/>
                    <a:pt x="49819" y="241786"/>
                    <a:pt x="49561" y="258122"/>
                  </a:cubicBezTo>
                  <a:lnTo>
                    <a:pt x="48443" y="284561"/>
                  </a:lnTo>
                  <a:cubicBezTo>
                    <a:pt x="47798" y="295352"/>
                    <a:pt x="50980" y="305971"/>
                    <a:pt x="57385" y="314655"/>
                  </a:cubicBezTo>
                  <a:cubicBezTo>
                    <a:pt x="72389" y="334043"/>
                    <a:pt x="99688" y="336666"/>
                    <a:pt x="131888" y="324758"/>
                  </a:cubicBezTo>
                  <a:cubicBezTo>
                    <a:pt x="150546" y="317836"/>
                    <a:pt x="163529" y="303950"/>
                    <a:pt x="164948" y="285034"/>
                  </a:cubicBezTo>
                  <a:lnTo>
                    <a:pt x="182617" y="50778"/>
                  </a:lnTo>
                  <a:cubicBezTo>
                    <a:pt x="183219" y="40761"/>
                    <a:pt x="176082" y="31948"/>
                    <a:pt x="166152" y="30486"/>
                  </a:cubicBezTo>
                  <a:lnTo>
                    <a:pt x="166152" y="30486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76"/>
            <p:cNvSpPr/>
            <p:nvPr/>
          </p:nvSpPr>
          <p:spPr>
            <a:xfrm>
              <a:off x="4579238" y="3432376"/>
              <a:ext cx="14072" cy="13547"/>
            </a:xfrm>
            <a:custGeom>
              <a:avLst/>
              <a:gdLst/>
              <a:ahLst/>
              <a:cxnLst/>
              <a:rect l="l" t="t" r="r" b="b"/>
              <a:pathLst>
                <a:path w="14072" h="13547" extrusionOk="0">
                  <a:moveTo>
                    <a:pt x="7" y="6108"/>
                  </a:moveTo>
                  <a:cubicBezTo>
                    <a:pt x="-165" y="9934"/>
                    <a:pt x="2716" y="13201"/>
                    <a:pt x="6542" y="13502"/>
                  </a:cubicBezTo>
                  <a:cubicBezTo>
                    <a:pt x="10282" y="13932"/>
                    <a:pt x="13635" y="11224"/>
                    <a:pt x="14065" y="7526"/>
                  </a:cubicBezTo>
                  <a:lnTo>
                    <a:pt x="14065" y="7397"/>
                  </a:lnTo>
                  <a:cubicBezTo>
                    <a:pt x="14237" y="3571"/>
                    <a:pt x="11357" y="304"/>
                    <a:pt x="7531" y="46"/>
                  </a:cubicBezTo>
                  <a:cubicBezTo>
                    <a:pt x="3834" y="-384"/>
                    <a:pt x="480" y="2239"/>
                    <a:pt x="7" y="5936"/>
                  </a:cubicBezTo>
                  <a:lnTo>
                    <a:pt x="7" y="6108"/>
                  </a:lnTo>
                  <a:lnTo>
                    <a:pt x="7" y="610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76"/>
            <p:cNvSpPr/>
            <p:nvPr/>
          </p:nvSpPr>
          <p:spPr>
            <a:xfrm>
              <a:off x="4569991" y="3417745"/>
              <a:ext cx="28176" cy="7962"/>
            </a:xfrm>
            <a:custGeom>
              <a:avLst/>
              <a:gdLst/>
              <a:ahLst/>
              <a:cxnLst/>
              <a:rect l="l" t="t" r="r" b="b"/>
              <a:pathLst>
                <a:path w="28176" h="7962" extrusionOk="0">
                  <a:moveTo>
                    <a:pt x="98" y="6896"/>
                  </a:moveTo>
                  <a:cubicBezTo>
                    <a:pt x="958" y="7842"/>
                    <a:pt x="6418" y="4102"/>
                    <a:pt x="14027" y="4403"/>
                  </a:cubicBezTo>
                  <a:cubicBezTo>
                    <a:pt x="21636" y="4704"/>
                    <a:pt x="26924" y="8702"/>
                    <a:pt x="27870" y="7842"/>
                  </a:cubicBezTo>
                  <a:cubicBezTo>
                    <a:pt x="28816" y="6982"/>
                    <a:pt x="27483" y="5779"/>
                    <a:pt x="25119" y="3887"/>
                  </a:cubicBezTo>
                  <a:cubicBezTo>
                    <a:pt x="21937" y="1480"/>
                    <a:pt x="18068" y="147"/>
                    <a:pt x="14070" y="18"/>
                  </a:cubicBezTo>
                  <a:cubicBezTo>
                    <a:pt x="10115" y="-154"/>
                    <a:pt x="6246" y="921"/>
                    <a:pt x="2935" y="3113"/>
                  </a:cubicBezTo>
                  <a:cubicBezTo>
                    <a:pt x="657" y="4919"/>
                    <a:pt x="-332" y="6466"/>
                    <a:pt x="98" y="6896"/>
                  </a:cubicBezTo>
                  <a:lnTo>
                    <a:pt x="98" y="689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76"/>
            <p:cNvSpPr/>
            <p:nvPr/>
          </p:nvSpPr>
          <p:spPr>
            <a:xfrm>
              <a:off x="4651592" y="3432505"/>
              <a:ext cx="14072" cy="13418"/>
            </a:xfrm>
            <a:custGeom>
              <a:avLst/>
              <a:gdLst/>
              <a:ahLst/>
              <a:cxnLst/>
              <a:rect l="l" t="t" r="r" b="b"/>
              <a:pathLst>
                <a:path w="14072" h="13418" extrusionOk="0">
                  <a:moveTo>
                    <a:pt x="7" y="5979"/>
                  </a:moveTo>
                  <a:cubicBezTo>
                    <a:pt x="-165" y="9805"/>
                    <a:pt x="2716" y="13072"/>
                    <a:pt x="6542" y="13373"/>
                  </a:cubicBezTo>
                  <a:cubicBezTo>
                    <a:pt x="10282" y="13803"/>
                    <a:pt x="13635" y="11138"/>
                    <a:pt x="14065" y="7398"/>
                  </a:cubicBezTo>
                  <a:lnTo>
                    <a:pt x="14065" y="7398"/>
                  </a:lnTo>
                  <a:cubicBezTo>
                    <a:pt x="14237" y="3571"/>
                    <a:pt x="11357" y="304"/>
                    <a:pt x="7531" y="46"/>
                  </a:cubicBezTo>
                  <a:cubicBezTo>
                    <a:pt x="3833" y="-384"/>
                    <a:pt x="480" y="2239"/>
                    <a:pt x="7" y="5936"/>
                  </a:cubicBezTo>
                  <a:lnTo>
                    <a:pt x="7" y="6022"/>
                  </a:lnTo>
                  <a:lnTo>
                    <a:pt x="7" y="602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76"/>
            <p:cNvSpPr/>
            <p:nvPr/>
          </p:nvSpPr>
          <p:spPr>
            <a:xfrm>
              <a:off x="4644631" y="3418648"/>
              <a:ext cx="28167" cy="7963"/>
            </a:xfrm>
            <a:custGeom>
              <a:avLst/>
              <a:gdLst/>
              <a:ahLst/>
              <a:cxnLst/>
              <a:rect l="l" t="t" r="r" b="b"/>
              <a:pathLst>
                <a:path w="28167" h="7963" extrusionOk="0">
                  <a:moveTo>
                    <a:pt x="89" y="6896"/>
                  </a:moveTo>
                  <a:cubicBezTo>
                    <a:pt x="949" y="7842"/>
                    <a:pt x="6452" y="4102"/>
                    <a:pt x="14018" y="4403"/>
                  </a:cubicBezTo>
                  <a:cubicBezTo>
                    <a:pt x="21584" y="4704"/>
                    <a:pt x="26915" y="8702"/>
                    <a:pt x="27861" y="7842"/>
                  </a:cubicBezTo>
                  <a:cubicBezTo>
                    <a:pt x="28807" y="6982"/>
                    <a:pt x="27474" y="5779"/>
                    <a:pt x="25110" y="3887"/>
                  </a:cubicBezTo>
                  <a:cubicBezTo>
                    <a:pt x="21928" y="1480"/>
                    <a:pt x="18059" y="147"/>
                    <a:pt x="14061" y="18"/>
                  </a:cubicBezTo>
                  <a:cubicBezTo>
                    <a:pt x="10106" y="-154"/>
                    <a:pt x="6237" y="921"/>
                    <a:pt x="2927" y="3113"/>
                  </a:cubicBezTo>
                  <a:cubicBezTo>
                    <a:pt x="562" y="4833"/>
                    <a:pt x="-298" y="6466"/>
                    <a:pt x="89" y="6896"/>
                  </a:cubicBezTo>
                  <a:lnTo>
                    <a:pt x="89" y="689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76"/>
            <p:cNvSpPr/>
            <p:nvPr/>
          </p:nvSpPr>
          <p:spPr>
            <a:xfrm>
              <a:off x="4596385" y="3411653"/>
              <a:ext cx="24808" cy="63244"/>
            </a:xfrm>
            <a:custGeom>
              <a:avLst/>
              <a:gdLst/>
              <a:ahLst/>
              <a:cxnLst/>
              <a:rect l="l" t="t" r="r" b="b"/>
              <a:pathLst>
                <a:path w="24808" h="63244" extrusionOk="0">
                  <a:moveTo>
                    <a:pt x="18801" y="63073"/>
                  </a:moveTo>
                  <a:cubicBezTo>
                    <a:pt x="14846" y="61654"/>
                    <a:pt x="10718" y="60751"/>
                    <a:pt x="6549" y="60364"/>
                  </a:cubicBezTo>
                  <a:cubicBezTo>
                    <a:pt x="4614" y="60063"/>
                    <a:pt x="2808" y="59633"/>
                    <a:pt x="2550" y="58301"/>
                  </a:cubicBezTo>
                  <a:cubicBezTo>
                    <a:pt x="2421" y="56280"/>
                    <a:pt x="2980" y="54303"/>
                    <a:pt x="4055" y="52583"/>
                  </a:cubicBezTo>
                  <a:cubicBezTo>
                    <a:pt x="6076" y="47983"/>
                    <a:pt x="8139" y="43125"/>
                    <a:pt x="10375" y="38095"/>
                  </a:cubicBezTo>
                  <a:cubicBezTo>
                    <a:pt x="18973" y="17374"/>
                    <a:pt x="25593" y="349"/>
                    <a:pt x="24733" y="5"/>
                  </a:cubicBezTo>
                  <a:cubicBezTo>
                    <a:pt x="23874" y="-339"/>
                    <a:pt x="16135" y="16127"/>
                    <a:pt x="7537" y="36848"/>
                  </a:cubicBezTo>
                  <a:lnTo>
                    <a:pt x="1476" y="51465"/>
                  </a:lnTo>
                  <a:cubicBezTo>
                    <a:pt x="143" y="53744"/>
                    <a:pt x="-287" y="56452"/>
                    <a:pt x="186" y="59031"/>
                  </a:cubicBezTo>
                  <a:cubicBezTo>
                    <a:pt x="702" y="60450"/>
                    <a:pt x="1819" y="61525"/>
                    <a:pt x="3238" y="61955"/>
                  </a:cubicBezTo>
                  <a:cubicBezTo>
                    <a:pt x="4313" y="62299"/>
                    <a:pt x="5388" y="62514"/>
                    <a:pt x="6505" y="62557"/>
                  </a:cubicBezTo>
                  <a:cubicBezTo>
                    <a:pt x="10547" y="63245"/>
                    <a:pt x="14717" y="63417"/>
                    <a:pt x="18801" y="63073"/>
                  </a:cubicBezTo>
                  <a:lnTo>
                    <a:pt x="18801" y="630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76"/>
            <p:cNvSpPr/>
            <p:nvPr/>
          </p:nvSpPr>
          <p:spPr>
            <a:xfrm>
              <a:off x="4606244" y="3547594"/>
              <a:ext cx="74545" cy="31376"/>
            </a:xfrm>
            <a:custGeom>
              <a:avLst/>
              <a:gdLst/>
              <a:ahLst/>
              <a:cxnLst/>
              <a:rect l="l" t="t" r="r" b="b"/>
              <a:pathLst>
                <a:path w="74545" h="31376" extrusionOk="0">
                  <a:moveTo>
                    <a:pt x="172" y="16723"/>
                  </a:moveTo>
                  <a:cubicBezTo>
                    <a:pt x="-2665" y="16466"/>
                    <a:pt x="43937" y="16723"/>
                    <a:pt x="74546" y="0"/>
                  </a:cubicBezTo>
                  <a:cubicBezTo>
                    <a:pt x="74546" y="0"/>
                    <a:pt x="54856" y="37746"/>
                    <a:pt x="0" y="30437"/>
                  </a:cubicBezTo>
                  <a:lnTo>
                    <a:pt x="172" y="16723"/>
                  </a:lnTo>
                  <a:lnTo>
                    <a:pt x="172" y="16723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76"/>
            <p:cNvSpPr/>
            <p:nvPr/>
          </p:nvSpPr>
          <p:spPr>
            <a:xfrm>
              <a:off x="4613003" y="3485287"/>
              <a:ext cx="27276" cy="23677"/>
            </a:xfrm>
            <a:custGeom>
              <a:avLst/>
              <a:gdLst/>
              <a:ahLst/>
              <a:cxnLst/>
              <a:rect l="l" t="t" r="r" b="b"/>
              <a:pathLst>
                <a:path w="27276" h="23677" extrusionOk="0">
                  <a:moveTo>
                    <a:pt x="25871" y="6463"/>
                  </a:moveTo>
                  <a:cubicBezTo>
                    <a:pt x="23765" y="2938"/>
                    <a:pt x="20024" y="745"/>
                    <a:pt x="15940" y="530"/>
                  </a:cubicBezTo>
                  <a:cubicBezTo>
                    <a:pt x="11039" y="186"/>
                    <a:pt x="8374" y="-2221"/>
                    <a:pt x="1194" y="7108"/>
                  </a:cubicBezTo>
                  <a:cubicBezTo>
                    <a:pt x="34" y="9300"/>
                    <a:pt x="-310" y="11794"/>
                    <a:pt x="292" y="14201"/>
                  </a:cubicBezTo>
                  <a:cubicBezTo>
                    <a:pt x="764" y="15448"/>
                    <a:pt x="292" y="14846"/>
                    <a:pt x="1281" y="15706"/>
                  </a:cubicBezTo>
                  <a:cubicBezTo>
                    <a:pt x="4333" y="19059"/>
                    <a:pt x="8116" y="21639"/>
                    <a:pt x="12372" y="23187"/>
                  </a:cubicBezTo>
                  <a:cubicBezTo>
                    <a:pt x="17144" y="24605"/>
                    <a:pt x="22303" y="22886"/>
                    <a:pt x="25269" y="18887"/>
                  </a:cubicBezTo>
                  <a:cubicBezTo>
                    <a:pt x="27720" y="15147"/>
                    <a:pt x="27935" y="10418"/>
                    <a:pt x="25871" y="646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76"/>
            <p:cNvSpPr/>
            <p:nvPr/>
          </p:nvSpPr>
          <p:spPr>
            <a:xfrm>
              <a:off x="4611311" y="3484355"/>
              <a:ext cx="26156" cy="21009"/>
            </a:xfrm>
            <a:custGeom>
              <a:avLst/>
              <a:gdLst/>
              <a:ahLst/>
              <a:cxnLst/>
              <a:rect l="l" t="t" r="r" b="b"/>
              <a:pathLst>
                <a:path w="26156" h="21009" extrusionOk="0">
                  <a:moveTo>
                    <a:pt x="25112" y="0"/>
                  </a:moveTo>
                  <a:cubicBezTo>
                    <a:pt x="23866" y="0"/>
                    <a:pt x="23479" y="8125"/>
                    <a:pt x="16170" y="13628"/>
                  </a:cubicBezTo>
                  <a:cubicBezTo>
                    <a:pt x="8862" y="19131"/>
                    <a:pt x="135" y="17927"/>
                    <a:pt x="6" y="19002"/>
                  </a:cubicBezTo>
                  <a:cubicBezTo>
                    <a:pt x="-123" y="20077"/>
                    <a:pt x="1897" y="20679"/>
                    <a:pt x="5595" y="20979"/>
                  </a:cubicBezTo>
                  <a:cubicBezTo>
                    <a:pt x="10409" y="21237"/>
                    <a:pt x="15181" y="19819"/>
                    <a:pt x="19051" y="16938"/>
                  </a:cubicBezTo>
                  <a:cubicBezTo>
                    <a:pt x="22748" y="14187"/>
                    <a:pt x="25284" y="10060"/>
                    <a:pt x="26015" y="5503"/>
                  </a:cubicBezTo>
                  <a:cubicBezTo>
                    <a:pt x="26488" y="2064"/>
                    <a:pt x="25671" y="0"/>
                    <a:pt x="25112" y="0"/>
                  </a:cubicBezTo>
                  <a:lnTo>
                    <a:pt x="251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76"/>
            <p:cNvSpPr/>
            <p:nvPr/>
          </p:nvSpPr>
          <p:spPr>
            <a:xfrm>
              <a:off x="4641823" y="3393398"/>
              <a:ext cx="34360" cy="12012"/>
            </a:xfrm>
            <a:custGeom>
              <a:avLst/>
              <a:gdLst/>
              <a:ahLst/>
              <a:cxnLst/>
              <a:rect l="l" t="t" r="r" b="b"/>
              <a:pathLst>
                <a:path w="34360" h="12012" extrusionOk="0">
                  <a:moveTo>
                    <a:pt x="17" y="4374"/>
                  </a:moveTo>
                  <a:cubicBezTo>
                    <a:pt x="576" y="6481"/>
                    <a:pt x="8228" y="6266"/>
                    <a:pt x="16999" y="8200"/>
                  </a:cubicBezTo>
                  <a:cubicBezTo>
                    <a:pt x="25769" y="10135"/>
                    <a:pt x="32690" y="13230"/>
                    <a:pt x="34195" y="11511"/>
                  </a:cubicBezTo>
                  <a:cubicBezTo>
                    <a:pt x="34797" y="10651"/>
                    <a:pt x="33765" y="8630"/>
                    <a:pt x="31056" y="6352"/>
                  </a:cubicBezTo>
                  <a:cubicBezTo>
                    <a:pt x="23748" y="677"/>
                    <a:pt x="14247" y="-1344"/>
                    <a:pt x="5262" y="892"/>
                  </a:cubicBezTo>
                  <a:cubicBezTo>
                    <a:pt x="1608" y="1881"/>
                    <a:pt x="-198" y="3471"/>
                    <a:pt x="17" y="4374"/>
                  </a:cubicBezTo>
                  <a:lnTo>
                    <a:pt x="17" y="43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76"/>
            <p:cNvSpPr/>
            <p:nvPr/>
          </p:nvSpPr>
          <p:spPr>
            <a:xfrm>
              <a:off x="4570388" y="3394030"/>
              <a:ext cx="28649" cy="10644"/>
            </a:xfrm>
            <a:custGeom>
              <a:avLst/>
              <a:gdLst/>
              <a:ahLst/>
              <a:cxnLst/>
              <a:rect l="l" t="t" r="r" b="b"/>
              <a:pathLst>
                <a:path w="28649" h="10644" extrusionOk="0">
                  <a:moveTo>
                    <a:pt x="259" y="10190"/>
                  </a:moveTo>
                  <a:cubicBezTo>
                    <a:pt x="1979" y="11695"/>
                    <a:pt x="7482" y="9073"/>
                    <a:pt x="14446" y="7998"/>
                  </a:cubicBezTo>
                  <a:cubicBezTo>
                    <a:pt x="21411" y="6923"/>
                    <a:pt x="27343" y="7267"/>
                    <a:pt x="28547" y="5290"/>
                  </a:cubicBezTo>
                  <a:cubicBezTo>
                    <a:pt x="29020" y="4344"/>
                    <a:pt x="27859" y="2753"/>
                    <a:pt x="25022" y="1506"/>
                  </a:cubicBezTo>
                  <a:cubicBezTo>
                    <a:pt x="21239" y="2"/>
                    <a:pt x="17068" y="-385"/>
                    <a:pt x="13070" y="389"/>
                  </a:cubicBezTo>
                  <a:cubicBezTo>
                    <a:pt x="9029" y="990"/>
                    <a:pt x="5289" y="2753"/>
                    <a:pt x="2237" y="5462"/>
                  </a:cubicBezTo>
                  <a:cubicBezTo>
                    <a:pt x="259" y="7568"/>
                    <a:pt x="-428" y="9460"/>
                    <a:pt x="259" y="10190"/>
                  </a:cubicBezTo>
                  <a:lnTo>
                    <a:pt x="259" y="1019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76"/>
            <p:cNvSpPr/>
            <p:nvPr/>
          </p:nvSpPr>
          <p:spPr>
            <a:xfrm>
              <a:off x="4622322" y="3317809"/>
              <a:ext cx="257" cy="1203"/>
            </a:xfrm>
            <a:custGeom>
              <a:avLst/>
              <a:gdLst/>
              <a:ahLst/>
              <a:cxnLst/>
              <a:rect l="l" t="t" r="r" b="b"/>
              <a:pathLst>
                <a:path w="257" h="1203" extrusionOk="0">
                  <a:moveTo>
                    <a:pt x="258" y="0"/>
                  </a:moveTo>
                  <a:cubicBezTo>
                    <a:pt x="258" y="430"/>
                    <a:pt x="258" y="817"/>
                    <a:pt x="0" y="1204"/>
                  </a:cubicBezTo>
                  <a:lnTo>
                    <a:pt x="0" y="1204"/>
                  </a:lnTo>
                  <a:cubicBezTo>
                    <a:pt x="215" y="860"/>
                    <a:pt x="215" y="430"/>
                    <a:pt x="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76"/>
            <p:cNvSpPr/>
            <p:nvPr/>
          </p:nvSpPr>
          <p:spPr>
            <a:xfrm>
              <a:off x="4551376" y="3304355"/>
              <a:ext cx="245402" cy="274880"/>
            </a:xfrm>
            <a:custGeom>
              <a:avLst/>
              <a:gdLst/>
              <a:ahLst/>
              <a:cxnLst/>
              <a:rect l="l" t="t" r="r" b="b"/>
              <a:pathLst>
                <a:path w="245402" h="274880" extrusionOk="0">
                  <a:moveTo>
                    <a:pt x="68797" y="27556"/>
                  </a:moveTo>
                  <a:cubicBezTo>
                    <a:pt x="69270" y="42688"/>
                    <a:pt x="72580" y="57649"/>
                    <a:pt x="78513" y="71578"/>
                  </a:cubicBezTo>
                  <a:cubicBezTo>
                    <a:pt x="80749" y="77425"/>
                    <a:pt x="84188" y="82713"/>
                    <a:pt x="88573" y="87184"/>
                  </a:cubicBezTo>
                  <a:cubicBezTo>
                    <a:pt x="93087" y="91655"/>
                    <a:pt x="99492" y="93718"/>
                    <a:pt x="105769" y="92730"/>
                  </a:cubicBezTo>
                  <a:cubicBezTo>
                    <a:pt x="96440" y="80391"/>
                    <a:pt x="91238" y="65430"/>
                    <a:pt x="90808" y="49997"/>
                  </a:cubicBezTo>
                  <a:cubicBezTo>
                    <a:pt x="97300" y="65645"/>
                    <a:pt x="103964" y="81595"/>
                    <a:pt x="114969" y="94449"/>
                  </a:cubicBezTo>
                  <a:cubicBezTo>
                    <a:pt x="123997" y="105455"/>
                    <a:pt x="136722" y="112763"/>
                    <a:pt x="150737" y="115085"/>
                  </a:cubicBezTo>
                  <a:cubicBezTo>
                    <a:pt x="154005" y="139632"/>
                    <a:pt x="162947" y="164868"/>
                    <a:pt x="156412" y="188599"/>
                  </a:cubicBezTo>
                  <a:cubicBezTo>
                    <a:pt x="152371" y="203430"/>
                    <a:pt x="142483" y="216543"/>
                    <a:pt x="140678" y="231589"/>
                  </a:cubicBezTo>
                  <a:cubicBezTo>
                    <a:pt x="139001" y="245991"/>
                    <a:pt x="144977" y="260436"/>
                    <a:pt x="143257" y="274881"/>
                  </a:cubicBezTo>
                  <a:lnTo>
                    <a:pt x="245403" y="246378"/>
                  </a:lnTo>
                  <a:lnTo>
                    <a:pt x="245403" y="246378"/>
                  </a:lnTo>
                  <a:cubicBezTo>
                    <a:pt x="244285" y="142384"/>
                    <a:pt x="229109" y="94234"/>
                    <a:pt x="206109" y="52920"/>
                  </a:cubicBezTo>
                  <a:lnTo>
                    <a:pt x="205551" y="51931"/>
                  </a:lnTo>
                  <a:cubicBezTo>
                    <a:pt x="193040" y="31769"/>
                    <a:pt x="174296" y="16163"/>
                    <a:pt x="152156" y="7565"/>
                  </a:cubicBezTo>
                  <a:cubicBezTo>
                    <a:pt x="125760" y="-990"/>
                    <a:pt x="97558" y="-2323"/>
                    <a:pt x="70474" y="3739"/>
                  </a:cubicBezTo>
                  <a:lnTo>
                    <a:pt x="70001" y="5931"/>
                  </a:lnTo>
                  <a:lnTo>
                    <a:pt x="70001" y="6705"/>
                  </a:lnTo>
                  <a:lnTo>
                    <a:pt x="68754" y="6189"/>
                  </a:lnTo>
                  <a:cubicBezTo>
                    <a:pt x="58436" y="772"/>
                    <a:pt x="51558" y="-5332"/>
                    <a:pt x="35436" y="8855"/>
                  </a:cubicBezTo>
                  <a:cubicBezTo>
                    <a:pt x="26065" y="17668"/>
                    <a:pt x="18498" y="28201"/>
                    <a:pt x="13167" y="39894"/>
                  </a:cubicBezTo>
                  <a:cubicBezTo>
                    <a:pt x="7493" y="50427"/>
                    <a:pt x="3322" y="61690"/>
                    <a:pt x="786" y="73384"/>
                  </a:cubicBezTo>
                  <a:cubicBezTo>
                    <a:pt x="-1621" y="88473"/>
                    <a:pt x="2119" y="139245"/>
                    <a:pt x="3752" y="155367"/>
                  </a:cubicBezTo>
                  <a:cubicBezTo>
                    <a:pt x="6031" y="141223"/>
                    <a:pt x="8051" y="98920"/>
                    <a:pt x="13554" y="87915"/>
                  </a:cubicBezTo>
                  <a:cubicBezTo>
                    <a:pt x="18584" y="77941"/>
                    <a:pt x="21508" y="65559"/>
                    <a:pt x="27010" y="55800"/>
                  </a:cubicBezTo>
                  <a:cubicBezTo>
                    <a:pt x="26838" y="55843"/>
                    <a:pt x="45281" y="24761"/>
                    <a:pt x="68797" y="27556"/>
                  </a:cubicBezTo>
                  <a:lnTo>
                    <a:pt x="68797" y="275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76"/>
            <p:cNvSpPr/>
            <p:nvPr/>
          </p:nvSpPr>
          <p:spPr>
            <a:xfrm>
              <a:off x="4739601" y="3644317"/>
              <a:ext cx="68183" cy="75025"/>
            </a:xfrm>
            <a:custGeom>
              <a:avLst/>
              <a:gdLst/>
              <a:ahLst/>
              <a:cxnLst/>
              <a:rect l="l" t="t" r="r" b="b"/>
              <a:pathLst>
                <a:path w="68183" h="75025" extrusionOk="0">
                  <a:moveTo>
                    <a:pt x="129" y="75025"/>
                  </a:moveTo>
                  <a:cubicBezTo>
                    <a:pt x="-43" y="73606"/>
                    <a:pt x="-43" y="72145"/>
                    <a:pt x="129" y="70726"/>
                  </a:cubicBezTo>
                  <a:cubicBezTo>
                    <a:pt x="516" y="66814"/>
                    <a:pt x="1247" y="62945"/>
                    <a:pt x="2236" y="59162"/>
                  </a:cubicBezTo>
                  <a:cubicBezTo>
                    <a:pt x="8985" y="33582"/>
                    <a:pt x="27772" y="12904"/>
                    <a:pt x="52578" y="3704"/>
                  </a:cubicBezTo>
                  <a:cubicBezTo>
                    <a:pt x="56275" y="2371"/>
                    <a:pt x="60058" y="1296"/>
                    <a:pt x="63884" y="522"/>
                  </a:cubicBezTo>
                  <a:cubicBezTo>
                    <a:pt x="65303" y="136"/>
                    <a:pt x="66722" y="-37"/>
                    <a:pt x="68183" y="6"/>
                  </a:cubicBezTo>
                  <a:cubicBezTo>
                    <a:pt x="68183" y="350"/>
                    <a:pt x="62208" y="1253"/>
                    <a:pt x="53094" y="4950"/>
                  </a:cubicBezTo>
                  <a:cubicBezTo>
                    <a:pt x="29062" y="14580"/>
                    <a:pt x="10791" y="34700"/>
                    <a:pt x="3525" y="59549"/>
                  </a:cubicBezTo>
                  <a:cubicBezTo>
                    <a:pt x="817" y="69049"/>
                    <a:pt x="473" y="75025"/>
                    <a:pt x="129" y="750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76"/>
            <p:cNvSpPr/>
            <p:nvPr/>
          </p:nvSpPr>
          <p:spPr>
            <a:xfrm>
              <a:off x="4566348" y="3587533"/>
              <a:ext cx="148145" cy="173553"/>
            </a:xfrm>
            <a:custGeom>
              <a:avLst/>
              <a:gdLst/>
              <a:ahLst/>
              <a:cxnLst/>
              <a:rect l="l" t="t" r="r" b="b"/>
              <a:pathLst>
                <a:path w="148145" h="173553" extrusionOk="0">
                  <a:moveTo>
                    <a:pt x="148146" y="0"/>
                  </a:moveTo>
                  <a:cubicBezTo>
                    <a:pt x="148146" y="0"/>
                    <a:pt x="86712" y="46430"/>
                    <a:pt x="56791" y="41185"/>
                  </a:cubicBezTo>
                  <a:cubicBezTo>
                    <a:pt x="32802" y="36886"/>
                    <a:pt x="36929" y="516"/>
                    <a:pt x="36929" y="516"/>
                  </a:cubicBezTo>
                  <a:lnTo>
                    <a:pt x="25279" y="25709"/>
                  </a:lnTo>
                  <a:lnTo>
                    <a:pt x="0" y="126264"/>
                  </a:lnTo>
                  <a:lnTo>
                    <a:pt x="10619" y="173554"/>
                  </a:lnTo>
                  <a:lnTo>
                    <a:pt x="67710" y="138301"/>
                  </a:lnTo>
                  <a:lnTo>
                    <a:pt x="148146" y="0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76"/>
            <p:cNvSpPr/>
            <p:nvPr/>
          </p:nvSpPr>
          <p:spPr>
            <a:xfrm>
              <a:off x="4503668" y="3575194"/>
              <a:ext cx="323547" cy="499981"/>
            </a:xfrm>
            <a:custGeom>
              <a:avLst/>
              <a:gdLst/>
              <a:ahLst/>
              <a:cxnLst/>
              <a:rect l="l" t="t" r="r" b="b"/>
              <a:pathLst>
                <a:path w="323547" h="499981" extrusionOk="0">
                  <a:moveTo>
                    <a:pt x="323548" y="499982"/>
                  </a:moveTo>
                  <a:cubicBezTo>
                    <a:pt x="314047" y="428832"/>
                    <a:pt x="275656" y="342765"/>
                    <a:pt x="275656" y="342765"/>
                  </a:cubicBezTo>
                  <a:lnTo>
                    <a:pt x="300548" y="278880"/>
                  </a:lnTo>
                  <a:lnTo>
                    <a:pt x="307727" y="60875"/>
                  </a:lnTo>
                  <a:lnTo>
                    <a:pt x="238254" y="22398"/>
                  </a:lnTo>
                  <a:lnTo>
                    <a:pt x="222606" y="0"/>
                  </a:lnTo>
                  <a:lnTo>
                    <a:pt x="143417" y="83961"/>
                  </a:lnTo>
                  <a:lnTo>
                    <a:pt x="73084" y="151886"/>
                  </a:lnTo>
                  <a:cubicBezTo>
                    <a:pt x="74847" y="150209"/>
                    <a:pt x="87357" y="67925"/>
                    <a:pt x="87357" y="67925"/>
                  </a:cubicBezTo>
                  <a:lnTo>
                    <a:pt x="99953" y="11522"/>
                  </a:lnTo>
                  <a:lnTo>
                    <a:pt x="87314" y="31942"/>
                  </a:lnTo>
                  <a:cubicBezTo>
                    <a:pt x="87314" y="31942"/>
                    <a:pt x="7523" y="146899"/>
                    <a:pt x="1075" y="213234"/>
                  </a:cubicBezTo>
                  <a:cubicBezTo>
                    <a:pt x="-5374" y="279568"/>
                    <a:pt x="19303" y="348096"/>
                    <a:pt x="19303" y="348096"/>
                  </a:cubicBezTo>
                  <a:cubicBezTo>
                    <a:pt x="19303" y="348096"/>
                    <a:pt x="8383" y="454927"/>
                    <a:pt x="6921" y="499982"/>
                  </a:cubicBezTo>
                  <a:lnTo>
                    <a:pt x="323548" y="49998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76"/>
            <p:cNvSpPr/>
            <p:nvPr/>
          </p:nvSpPr>
          <p:spPr>
            <a:xfrm>
              <a:off x="4524089" y="3623860"/>
              <a:ext cx="55372" cy="108336"/>
            </a:xfrm>
            <a:custGeom>
              <a:avLst/>
              <a:gdLst/>
              <a:ahLst/>
              <a:cxnLst/>
              <a:rect l="l" t="t" r="r" b="b"/>
              <a:pathLst>
                <a:path w="55372" h="108336" extrusionOk="0">
                  <a:moveTo>
                    <a:pt x="55372" y="0"/>
                  </a:moveTo>
                  <a:cubicBezTo>
                    <a:pt x="55372" y="0"/>
                    <a:pt x="25751" y="12596"/>
                    <a:pt x="16122" y="27729"/>
                  </a:cubicBezTo>
                  <a:cubicBezTo>
                    <a:pt x="6492" y="42862"/>
                    <a:pt x="0" y="108337"/>
                    <a:pt x="0" y="108337"/>
                  </a:cubicBezTo>
                  <a:lnTo>
                    <a:pt x="47032" y="29191"/>
                  </a:lnTo>
                  <a:lnTo>
                    <a:pt x="55372" y="0"/>
                  </a:lnTo>
                  <a:lnTo>
                    <a:pt x="553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76"/>
            <p:cNvSpPr/>
            <p:nvPr/>
          </p:nvSpPr>
          <p:spPr>
            <a:xfrm>
              <a:off x="4567724" y="3597464"/>
              <a:ext cx="174241" cy="135463"/>
            </a:xfrm>
            <a:custGeom>
              <a:avLst/>
              <a:gdLst/>
              <a:ahLst/>
              <a:cxnLst/>
              <a:rect l="l" t="t" r="r" b="b"/>
              <a:pathLst>
                <a:path w="174241" h="135463" extrusionOk="0">
                  <a:moveTo>
                    <a:pt x="11736" y="26396"/>
                  </a:moveTo>
                  <a:cubicBezTo>
                    <a:pt x="11779" y="27213"/>
                    <a:pt x="11779" y="27987"/>
                    <a:pt x="11736" y="28804"/>
                  </a:cubicBezTo>
                  <a:lnTo>
                    <a:pt x="11221" y="35768"/>
                  </a:lnTo>
                  <a:cubicBezTo>
                    <a:pt x="10705" y="42002"/>
                    <a:pt x="9974" y="50815"/>
                    <a:pt x="9071" y="61906"/>
                  </a:cubicBezTo>
                  <a:lnTo>
                    <a:pt x="9071" y="62207"/>
                  </a:lnTo>
                  <a:lnTo>
                    <a:pt x="8813" y="62207"/>
                  </a:lnTo>
                  <a:lnTo>
                    <a:pt x="860" y="66764"/>
                  </a:lnTo>
                  <a:lnTo>
                    <a:pt x="1161" y="66205"/>
                  </a:lnTo>
                  <a:cubicBezTo>
                    <a:pt x="2494" y="84520"/>
                    <a:pt x="4213" y="107820"/>
                    <a:pt x="6148" y="134217"/>
                  </a:cubicBezTo>
                  <a:lnTo>
                    <a:pt x="4987" y="133443"/>
                  </a:lnTo>
                  <a:lnTo>
                    <a:pt x="68183" y="110615"/>
                  </a:lnTo>
                  <a:lnTo>
                    <a:pt x="88389" y="103349"/>
                  </a:lnTo>
                  <a:lnTo>
                    <a:pt x="87787" y="104338"/>
                  </a:lnTo>
                  <a:cubicBezTo>
                    <a:pt x="86798" y="97417"/>
                    <a:pt x="85809" y="90624"/>
                    <a:pt x="84864" y="83961"/>
                  </a:cubicBezTo>
                  <a:lnTo>
                    <a:pt x="84649" y="82499"/>
                  </a:lnTo>
                  <a:lnTo>
                    <a:pt x="86067" y="82972"/>
                  </a:lnTo>
                  <a:lnTo>
                    <a:pt x="110099" y="91570"/>
                  </a:lnTo>
                  <a:lnTo>
                    <a:pt x="109110" y="91914"/>
                  </a:lnTo>
                  <a:cubicBezTo>
                    <a:pt x="128069" y="64959"/>
                    <a:pt x="144234" y="41959"/>
                    <a:pt x="155798" y="25579"/>
                  </a:cubicBezTo>
                  <a:lnTo>
                    <a:pt x="169254" y="6664"/>
                  </a:lnTo>
                  <a:cubicBezTo>
                    <a:pt x="170802" y="4600"/>
                    <a:pt x="172006" y="2923"/>
                    <a:pt x="172908" y="1676"/>
                  </a:cubicBezTo>
                  <a:cubicBezTo>
                    <a:pt x="173338" y="1075"/>
                    <a:pt x="173768" y="516"/>
                    <a:pt x="174241" y="0"/>
                  </a:cubicBezTo>
                  <a:cubicBezTo>
                    <a:pt x="173940" y="645"/>
                    <a:pt x="173596" y="1290"/>
                    <a:pt x="173166" y="1849"/>
                  </a:cubicBezTo>
                  <a:lnTo>
                    <a:pt x="169727" y="6964"/>
                  </a:lnTo>
                  <a:cubicBezTo>
                    <a:pt x="166632" y="11564"/>
                    <a:pt x="162204" y="18013"/>
                    <a:pt x="156830" y="26138"/>
                  </a:cubicBezTo>
                  <a:lnTo>
                    <a:pt x="110400" y="92989"/>
                  </a:lnTo>
                  <a:lnTo>
                    <a:pt x="110056" y="93505"/>
                  </a:lnTo>
                  <a:lnTo>
                    <a:pt x="109411" y="93290"/>
                  </a:lnTo>
                  <a:lnTo>
                    <a:pt x="85336" y="84691"/>
                  </a:lnTo>
                  <a:lnTo>
                    <a:pt x="86497" y="83703"/>
                  </a:lnTo>
                  <a:cubicBezTo>
                    <a:pt x="87486" y="90366"/>
                    <a:pt x="88475" y="97159"/>
                    <a:pt x="89507" y="104080"/>
                  </a:cubicBezTo>
                  <a:lnTo>
                    <a:pt x="89507" y="104811"/>
                  </a:lnTo>
                  <a:lnTo>
                    <a:pt x="88819" y="105069"/>
                  </a:lnTo>
                  <a:lnTo>
                    <a:pt x="68613" y="112334"/>
                  </a:lnTo>
                  <a:lnTo>
                    <a:pt x="5374" y="135077"/>
                  </a:lnTo>
                  <a:lnTo>
                    <a:pt x="4299" y="135463"/>
                  </a:lnTo>
                  <a:lnTo>
                    <a:pt x="4299" y="134346"/>
                  </a:lnTo>
                  <a:cubicBezTo>
                    <a:pt x="2536" y="107906"/>
                    <a:pt x="1032" y="84606"/>
                    <a:pt x="0" y="66292"/>
                  </a:cubicBezTo>
                  <a:lnTo>
                    <a:pt x="0" y="65948"/>
                  </a:lnTo>
                  <a:lnTo>
                    <a:pt x="344" y="65948"/>
                  </a:lnTo>
                  <a:lnTo>
                    <a:pt x="8383" y="61648"/>
                  </a:lnTo>
                  <a:lnTo>
                    <a:pt x="8082" y="62078"/>
                  </a:lnTo>
                  <a:cubicBezTo>
                    <a:pt x="9243" y="51030"/>
                    <a:pt x="10146" y="42174"/>
                    <a:pt x="10791" y="35983"/>
                  </a:cubicBezTo>
                  <a:cubicBezTo>
                    <a:pt x="11092" y="33060"/>
                    <a:pt x="11350" y="30738"/>
                    <a:pt x="11565" y="29061"/>
                  </a:cubicBezTo>
                  <a:cubicBezTo>
                    <a:pt x="11565" y="28159"/>
                    <a:pt x="11565" y="27256"/>
                    <a:pt x="11736" y="26396"/>
                  </a:cubicBezTo>
                  <a:lnTo>
                    <a:pt x="11736" y="2639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76"/>
            <p:cNvSpPr/>
            <p:nvPr/>
          </p:nvSpPr>
          <p:spPr>
            <a:xfrm>
              <a:off x="4501689" y="3639509"/>
              <a:ext cx="68958" cy="376469"/>
            </a:xfrm>
            <a:custGeom>
              <a:avLst/>
              <a:gdLst/>
              <a:ahLst/>
              <a:cxnLst/>
              <a:rect l="l" t="t" r="r" b="b"/>
              <a:pathLst>
                <a:path w="68958" h="376469" extrusionOk="0">
                  <a:moveTo>
                    <a:pt x="20938" y="376469"/>
                  </a:moveTo>
                  <a:cubicBezTo>
                    <a:pt x="20895" y="375910"/>
                    <a:pt x="20895" y="375352"/>
                    <a:pt x="20938" y="374793"/>
                  </a:cubicBezTo>
                  <a:lnTo>
                    <a:pt x="20938" y="369935"/>
                  </a:lnTo>
                  <a:cubicBezTo>
                    <a:pt x="20938" y="365636"/>
                    <a:pt x="20938" y="359273"/>
                    <a:pt x="20637" y="351406"/>
                  </a:cubicBezTo>
                  <a:cubicBezTo>
                    <a:pt x="20637" y="335284"/>
                    <a:pt x="20250" y="312714"/>
                    <a:pt x="19992" y="285071"/>
                  </a:cubicBezTo>
                  <a:lnTo>
                    <a:pt x="19992" y="285286"/>
                  </a:lnTo>
                  <a:cubicBezTo>
                    <a:pt x="15693" y="270669"/>
                    <a:pt x="12082" y="254462"/>
                    <a:pt x="8470" y="237094"/>
                  </a:cubicBezTo>
                  <a:cubicBezTo>
                    <a:pt x="6665" y="228496"/>
                    <a:pt x="4988" y="219467"/>
                    <a:pt x="3354" y="210267"/>
                  </a:cubicBezTo>
                  <a:cubicBezTo>
                    <a:pt x="1506" y="200853"/>
                    <a:pt x="431" y="191308"/>
                    <a:pt x="87" y="181722"/>
                  </a:cubicBezTo>
                  <a:cubicBezTo>
                    <a:pt x="-687" y="156099"/>
                    <a:pt x="3698" y="130563"/>
                    <a:pt x="12984" y="106660"/>
                  </a:cubicBezTo>
                  <a:lnTo>
                    <a:pt x="12984" y="106660"/>
                  </a:lnTo>
                  <a:cubicBezTo>
                    <a:pt x="18530" y="91355"/>
                    <a:pt x="25108" y="76438"/>
                    <a:pt x="32760" y="62036"/>
                  </a:cubicBezTo>
                  <a:cubicBezTo>
                    <a:pt x="39467" y="49138"/>
                    <a:pt x="45657" y="37832"/>
                    <a:pt x="51160" y="28632"/>
                  </a:cubicBezTo>
                  <a:cubicBezTo>
                    <a:pt x="56663" y="19432"/>
                    <a:pt x="60962" y="12252"/>
                    <a:pt x="64057" y="7395"/>
                  </a:cubicBezTo>
                  <a:lnTo>
                    <a:pt x="67626" y="1849"/>
                  </a:lnTo>
                  <a:cubicBezTo>
                    <a:pt x="68012" y="1204"/>
                    <a:pt x="68442" y="559"/>
                    <a:pt x="68958" y="0"/>
                  </a:cubicBezTo>
                  <a:cubicBezTo>
                    <a:pt x="68657" y="688"/>
                    <a:pt x="68271" y="1333"/>
                    <a:pt x="67884" y="1978"/>
                  </a:cubicBezTo>
                  <a:lnTo>
                    <a:pt x="64530" y="7695"/>
                  </a:lnTo>
                  <a:cubicBezTo>
                    <a:pt x="61564" y="12639"/>
                    <a:pt x="57308" y="19905"/>
                    <a:pt x="52063" y="29191"/>
                  </a:cubicBezTo>
                  <a:cubicBezTo>
                    <a:pt x="46818" y="38477"/>
                    <a:pt x="40627" y="49697"/>
                    <a:pt x="34050" y="62724"/>
                  </a:cubicBezTo>
                  <a:cubicBezTo>
                    <a:pt x="26570" y="77082"/>
                    <a:pt x="20078" y="91957"/>
                    <a:pt x="14618" y="107219"/>
                  </a:cubicBezTo>
                  <a:lnTo>
                    <a:pt x="14618" y="107219"/>
                  </a:lnTo>
                  <a:cubicBezTo>
                    <a:pt x="5547" y="130907"/>
                    <a:pt x="1248" y="156185"/>
                    <a:pt x="2022" y="181550"/>
                  </a:cubicBezTo>
                  <a:cubicBezTo>
                    <a:pt x="2366" y="191051"/>
                    <a:pt x="3441" y="200466"/>
                    <a:pt x="5246" y="209794"/>
                  </a:cubicBezTo>
                  <a:cubicBezTo>
                    <a:pt x="6880" y="218994"/>
                    <a:pt x="8556" y="227937"/>
                    <a:pt x="10319" y="236621"/>
                  </a:cubicBezTo>
                  <a:cubicBezTo>
                    <a:pt x="13844" y="253817"/>
                    <a:pt x="17498" y="270196"/>
                    <a:pt x="21582" y="284727"/>
                  </a:cubicBezTo>
                  <a:lnTo>
                    <a:pt x="21582" y="284727"/>
                  </a:lnTo>
                  <a:lnTo>
                    <a:pt x="21582" y="374449"/>
                  </a:lnTo>
                  <a:cubicBezTo>
                    <a:pt x="21454" y="375137"/>
                    <a:pt x="21239" y="375824"/>
                    <a:pt x="20938" y="376469"/>
                  </a:cubicBezTo>
                  <a:lnTo>
                    <a:pt x="20938" y="37646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76"/>
            <p:cNvSpPr/>
            <p:nvPr/>
          </p:nvSpPr>
          <p:spPr>
            <a:xfrm>
              <a:off x="4738784" y="3747630"/>
              <a:ext cx="62551" cy="123555"/>
            </a:xfrm>
            <a:custGeom>
              <a:avLst/>
              <a:gdLst/>
              <a:ahLst/>
              <a:cxnLst/>
              <a:rect l="l" t="t" r="r" b="b"/>
              <a:pathLst>
                <a:path w="62551" h="123555" extrusionOk="0">
                  <a:moveTo>
                    <a:pt x="62551" y="123555"/>
                  </a:moveTo>
                  <a:cubicBezTo>
                    <a:pt x="23860" y="95869"/>
                    <a:pt x="645" y="47591"/>
                    <a:pt x="0" y="0"/>
                  </a:cubicBezTo>
                  <a:lnTo>
                    <a:pt x="62551" y="12355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76"/>
            <p:cNvSpPr/>
            <p:nvPr/>
          </p:nvSpPr>
          <p:spPr>
            <a:xfrm>
              <a:off x="4707229" y="3623602"/>
              <a:ext cx="218261" cy="451531"/>
            </a:xfrm>
            <a:custGeom>
              <a:avLst/>
              <a:gdLst/>
              <a:ahLst/>
              <a:cxnLst/>
              <a:rect l="l" t="t" r="r" b="b"/>
              <a:pathLst>
                <a:path w="218261" h="451531" extrusionOk="0">
                  <a:moveTo>
                    <a:pt x="76738" y="0"/>
                  </a:moveTo>
                  <a:cubicBezTo>
                    <a:pt x="76738" y="0"/>
                    <a:pt x="109798" y="6449"/>
                    <a:pt x="122824" y="34780"/>
                  </a:cubicBezTo>
                  <a:cubicBezTo>
                    <a:pt x="135850" y="63110"/>
                    <a:pt x="212116" y="264178"/>
                    <a:pt x="216415" y="278752"/>
                  </a:cubicBezTo>
                  <a:cubicBezTo>
                    <a:pt x="222519" y="299516"/>
                    <a:pt x="212503" y="329395"/>
                    <a:pt x="200766" y="345473"/>
                  </a:cubicBezTo>
                  <a:cubicBezTo>
                    <a:pt x="184172" y="368172"/>
                    <a:pt x="119987" y="451531"/>
                    <a:pt x="119987" y="451531"/>
                  </a:cubicBezTo>
                  <a:lnTo>
                    <a:pt x="0" y="451531"/>
                  </a:lnTo>
                  <a:lnTo>
                    <a:pt x="109153" y="280213"/>
                  </a:lnTo>
                  <a:lnTo>
                    <a:pt x="31985" y="121148"/>
                  </a:lnTo>
                  <a:cubicBezTo>
                    <a:pt x="31985" y="121148"/>
                    <a:pt x="37703" y="11651"/>
                    <a:pt x="76738" y="0"/>
                  </a:cubicBezTo>
                  <a:lnTo>
                    <a:pt x="767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76"/>
            <p:cNvSpPr/>
            <p:nvPr/>
          </p:nvSpPr>
          <p:spPr>
            <a:xfrm>
              <a:off x="4819564" y="3903157"/>
              <a:ext cx="46171" cy="21895"/>
            </a:xfrm>
            <a:custGeom>
              <a:avLst/>
              <a:gdLst/>
              <a:ahLst/>
              <a:cxnLst/>
              <a:rect l="l" t="t" r="r" b="b"/>
              <a:pathLst>
                <a:path w="46171" h="21895" extrusionOk="0">
                  <a:moveTo>
                    <a:pt x="46172" y="21895"/>
                  </a:moveTo>
                  <a:cubicBezTo>
                    <a:pt x="39121" y="17037"/>
                    <a:pt x="31813" y="12566"/>
                    <a:pt x="24204" y="8611"/>
                  </a:cubicBezTo>
                  <a:cubicBezTo>
                    <a:pt x="16293" y="5258"/>
                    <a:pt x="8211" y="2377"/>
                    <a:pt x="0" y="13"/>
                  </a:cubicBezTo>
                  <a:cubicBezTo>
                    <a:pt x="2579" y="-73"/>
                    <a:pt x="5116" y="271"/>
                    <a:pt x="7566" y="1002"/>
                  </a:cubicBezTo>
                  <a:cubicBezTo>
                    <a:pt x="13585" y="2334"/>
                    <a:pt x="19432" y="4355"/>
                    <a:pt x="24978" y="7020"/>
                  </a:cubicBezTo>
                  <a:cubicBezTo>
                    <a:pt x="30566" y="9686"/>
                    <a:pt x="35811" y="12910"/>
                    <a:pt x="40669" y="16736"/>
                  </a:cubicBezTo>
                  <a:cubicBezTo>
                    <a:pt x="42776" y="18155"/>
                    <a:pt x="44624" y="19918"/>
                    <a:pt x="46172" y="21895"/>
                  </a:cubicBezTo>
                  <a:lnTo>
                    <a:pt x="46172" y="2189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76"/>
            <p:cNvSpPr/>
            <p:nvPr/>
          </p:nvSpPr>
          <p:spPr>
            <a:xfrm>
              <a:off x="4819649" y="3890702"/>
              <a:ext cx="41701" cy="11651"/>
            </a:xfrm>
            <a:custGeom>
              <a:avLst/>
              <a:gdLst/>
              <a:ahLst/>
              <a:cxnLst/>
              <a:rect l="l" t="t" r="r" b="b"/>
              <a:pathLst>
                <a:path w="41701" h="11651" extrusionOk="0">
                  <a:moveTo>
                    <a:pt x="41701" y="603"/>
                  </a:moveTo>
                  <a:cubicBezTo>
                    <a:pt x="34479" y="1290"/>
                    <a:pt x="27299" y="2408"/>
                    <a:pt x="20206" y="3956"/>
                  </a:cubicBezTo>
                  <a:cubicBezTo>
                    <a:pt x="13327" y="6105"/>
                    <a:pt x="6578" y="8685"/>
                    <a:pt x="0" y="11651"/>
                  </a:cubicBezTo>
                  <a:cubicBezTo>
                    <a:pt x="5761" y="7008"/>
                    <a:pt x="12510" y="3741"/>
                    <a:pt x="19733" y="2150"/>
                  </a:cubicBezTo>
                  <a:cubicBezTo>
                    <a:pt x="26826" y="-42"/>
                    <a:pt x="34350" y="-558"/>
                    <a:pt x="41701" y="6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76"/>
            <p:cNvSpPr/>
            <p:nvPr/>
          </p:nvSpPr>
          <p:spPr>
            <a:xfrm>
              <a:off x="4739601" y="3644317"/>
              <a:ext cx="68183" cy="75025"/>
            </a:xfrm>
            <a:custGeom>
              <a:avLst/>
              <a:gdLst/>
              <a:ahLst/>
              <a:cxnLst/>
              <a:rect l="l" t="t" r="r" b="b"/>
              <a:pathLst>
                <a:path w="68183" h="75025" extrusionOk="0">
                  <a:moveTo>
                    <a:pt x="129" y="75025"/>
                  </a:moveTo>
                  <a:cubicBezTo>
                    <a:pt x="-43" y="73606"/>
                    <a:pt x="-43" y="72145"/>
                    <a:pt x="129" y="70726"/>
                  </a:cubicBezTo>
                  <a:cubicBezTo>
                    <a:pt x="516" y="66814"/>
                    <a:pt x="1247" y="62945"/>
                    <a:pt x="2236" y="59162"/>
                  </a:cubicBezTo>
                  <a:cubicBezTo>
                    <a:pt x="8985" y="33582"/>
                    <a:pt x="27772" y="12904"/>
                    <a:pt x="52578" y="3704"/>
                  </a:cubicBezTo>
                  <a:cubicBezTo>
                    <a:pt x="56275" y="2371"/>
                    <a:pt x="60058" y="1296"/>
                    <a:pt x="63884" y="522"/>
                  </a:cubicBezTo>
                  <a:cubicBezTo>
                    <a:pt x="65303" y="136"/>
                    <a:pt x="66722" y="-37"/>
                    <a:pt x="68183" y="6"/>
                  </a:cubicBezTo>
                  <a:cubicBezTo>
                    <a:pt x="68183" y="350"/>
                    <a:pt x="62208" y="1253"/>
                    <a:pt x="53094" y="4950"/>
                  </a:cubicBezTo>
                  <a:cubicBezTo>
                    <a:pt x="29062" y="14580"/>
                    <a:pt x="10791" y="34700"/>
                    <a:pt x="3525" y="59549"/>
                  </a:cubicBezTo>
                  <a:cubicBezTo>
                    <a:pt x="817" y="69049"/>
                    <a:pt x="473" y="75025"/>
                    <a:pt x="129" y="750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76"/>
            <p:cNvSpPr/>
            <p:nvPr/>
          </p:nvSpPr>
          <p:spPr>
            <a:xfrm>
              <a:off x="4572883" y="3681467"/>
              <a:ext cx="104553" cy="50384"/>
            </a:xfrm>
            <a:custGeom>
              <a:avLst/>
              <a:gdLst/>
              <a:ahLst/>
              <a:cxnLst/>
              <a:rect l="l" t="t" r="r" b="b"/>
              <a:pathLst>
                <a:path w="104553" h="50384" extrusionOk="0">
                  <a:moveTo>
                    <a:pt x="104553" y="8469"/>
                  </a:moveTo>
                  <a:lnTo>
                    <a:pt x="84821" y="7867"/>
                  </a:lnTo>
                  <a:lnTo>
                    <a:pt x="88905" y="27815"/>
                  </a:lnTo>
                  <a:lnTo>
                    <a:pt x="0" y="50385"/>
                  </a:lnTo>
                  <a:lnTo>
                    <a:pt x="83445" y="20335"/>
                  </a:lnTo>
                  <a:lnTo>
                    <a:pt x="80478" y="0"/>
                  </a:lnTo>
                  <a:lnTo>
                    <a:pt x="104553" y="8469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76"/>
            <p:cNvSpPr/>
            <p:nvPr/>
          </p:nvSpPr>
          <p:spPr>
            <a:xfrm>
              <a:off x="4719954" y="3580252"/>
              <a:ext cx="31554" cy="97561"/>
            </a:xfrm>
            <a:custGeom>
              <a:avLst/>
              <a:gdLst/>
              <a:ahLst/>
              <a:cxnLst/>
              <a:rect l="l" t="t" r="r" b="b"/>
              <a:pathLst>
                <a:path w="31554" h="97561" extrusionOk="0">
                  <a:moveTo>
                    <a:pt x="4815" y="97561"/>
                  </a:moveTo>
                  <a:lnTo>
                    <a:pt x="0" y="95541"/>
                  </a:lnTo>
                  <a:cubicBezTo>
                    <a:pt x="0" y="95283"/>
                    <a:pt x="10877" y="69446"/>
                    <a:pt x="21495" y="42060"/>
                  </a:cubicBezTo>
                  <a:cubicBezTo>
                    <a:pt x="25322" y="33634"/>
                    <a:pt x="26912" y="24348"/>
                    <a:pt x="26009" y="15148"/>
                  </a:cubicBezTo>
                  <a:cubicBezTo>
                    <a:pt x="24849" y="9001"/>
                    <a:pt x="19346" y="4659"/>
                    <a:pt x="13112" y="5003"/>
                  </a:cubicBezTo>
                  <a:lnTo>
                    <a:pt x="9845" y="274"/>
                  </a:lnTo>
                  <a:cubicBezTo>
                    <a:pt x="19561" y="-1403"/>
                    <a:pt x="28933" y="4788"/>
                    <a:pt x="31254" y="14374"/>
                  </a:cubicBezTo>
                  <a:cubicBezTo>
                    <a:pt x="32286" y="24520"/>
                    <a:pt x="30652" y="34752"/>
                    <a:pt x="26482" y="44038"/>
                  </a:cubicBezTo>
                  <a:cubicBezTo>
                    <a:pt x="15692" y="71423"/>
                    <a:pt x="4901" y="97303"/>
                    <a:pt x="4815" y="97561"/>
                  </a:cubicBezTo>
                  <a:lnTo>
                    <a:pt x="4815" y="9756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76"/>
            <p:cNvSpPr/>
            <p:nvPr/>
          </p:nvSpPr>
          <p:spPr>
            <a:xfrm>
              <a:off x="4671074" y="3672393"/>
              <a:ext cx="72334" cy="65822"/>
            </a:xfrm>
            <a:custGeom>
              <a:avLst/>
              <a:gdLst/>
              <a:ahLst/>
              <a:cxnLst/>
              <a:rect l="l" t="t" r="r" b="b"/>
              <a:pathLst>
                <a:path w="72334" h="65822" extrusionOk="0">
                  <a:moveTo>
                    <a:pt x="61477" y="65822"/>
                  </a:moveTo>
                  <a:lnTo>
                    <a:pt x="54813" y="63243"/>
                  </a:lnTo>
                  <a:cubicBezTo>
                    <a:pt x="60273" y="49228"/>
                    <a:pt x="67710" y="24551"/>
                    <a:pt x="64529" y="17372"/>
                  </a:cubicBezTo>
                  <a:cubicBezTo>
                    <a:pt x="61348" y="12299"/>
                    <a:pt x="56146" y="8860"/>
                    <a:pt x="50213" y="7914"/>
                  </a:cubicBezTo>
                  <a:cubicBezTo>
                    <a:pt x="42991" y="5979"/>
                    <a:pt x="35252" y="7570"/>
                    <a:pt x="29363" y="12213"/>
                  </a:cubicBezTo>
                  <a:cubicBezTo>
                    <a:pt x="21753" y="18619"/>
                    <a:pt x="10275" y="41361"/>
                    <a:pt x="6492" y="49572"/>
                  </a:cubicBezTo>
                  <a:lnTo>
                    <a:pt x="0" y="46606"/>
                  </a:lnTo>
                  <a:cubicBezTo>
                    <a:pt x="602" y="45316"/>
                    <a:pt x="14402" y="15523"/>
                    <a:pt x="24763" y="6753"/>
                  </a:cubicBezTo>
                  <a:cubicBezTo>
                    <a:pt x="32372" y="691"/>
                    <a:pt x="42346" y="-1458"/>
                    <a:pt x="51761" y="992"/>
                  </a:cubicBezTo>
                  <a:cubicBezTo>
                    <a:pt x="59843" y="2325"/>
                    <a:pt x="66937" y="7269"/>
                    <a:pt x="70978" y="14406"/>
                  </a:cubicBezTo>
                  <a:cubicBezTo>
                    <a:pt x="76395" y="26142"/>
                    <a:pt x="64013" y="59288"/>
                    <a:pt x="61477" y="6582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76"/>
            <p:cNvSpPr/>
            <p:nvPr/>
          </p:nvSpPr>
          <p:spPr>
            <a:xfrm>
              <a:off x="4636896" y="3734389"/>
              <a:ext cx="94880" cy="112205"/>
            </a:xfrm>
            <a:custGeom>
              <a:avLst/>
              <a:gdLst/>
              <a:ahLst/>
              <a:cxnLst/>
              <a:rect l="l" t="t" r="r" b="b"/>
              <a:pathLst>
                <a:path w="94880" h="112205" extrusionOk="0">
                  <a:moveTo>
                    <a:pt x="24032" y="112206"/>
                  </a:moveTo>
                  <a:cubicBezTo>
                    <a:pt x="15821" y="112206"/>
                    <a:pt x="7739" y="107906"/>
                    <a:pt x="0" y="99050"/>
                  </a:cubicBezTo>
                  <a:lnTo>
                    <a:pt x="2537" y="96686"/>
                  </a:lnTo>
                  <a:cubicBezTo>
                    <a:pt x="11135" y="106316"/>
                    <a:pt x="19733" y="110142"/>
                    <a:pt x="28589" y="108079"/>
                  </a:cubicBezTo>
                  <a:cubicBezTo>
                    <a:pt x="64099" y="99738"/>
                    <a:pt x="91183" y="989"/>
                    <a:pt x="91441" y="0"/>
                  </a:cubicBezTo>
                  <a:lnTo>
                    <a:pt x="94880" y="903"/>
                  </a:lnTo>
                  <a:cubicBezTo>
                    <a:pt x="93763" y="5202"/>
                    <a:pt x="66980" y="102705"/>
                    <a:pt x="29406" y="111561"/>
                  </a:cubicBezTo>
                  <a:cubicBezTo>
                    <a:pt x="27643" y="111991"/>
                    <a:pt x="25837" y="112206"/>
                    <a:pt x="24032" y="112206"/>
                  </a:cubicBezTo>
                  <a:lnTo>
                    <a:pt x="24032" y="11220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76"/>
            <p:cNvSpPr/>
            <p:nvPr/>
          </p:nvSpPr>
          <p:spPr>
            <a:xfrm>
              <a:off x="4628187" y="3822869"/>
              <a:ext cx="16829" cy="15936"/>
            </a:xfrm>
            <a:custGeom>
              <a:avLst/>
              <a:gdLst/>
              <a:ahLst/>
              <a:cxnLst/>
              <a:rect l="l" t="t" r="r" b="b"/>
              <a:pathLst>
                <a:path w="16829" h="15936" extrusionOk="0">
                  <a:moveTo>
                    <a:pt x="15544" y="14741"/>
                  </a:moveTo>
                  <a:lnTo>
                    <a:pt x="15544" y="14741"/>
                  </a:lnTo>
                  <a:cubicBezTo>
                    <a:pt x="14040" y="16202"/>
                    <a:pt x="11675" y="16331"/>
                    <a:pt x="9999" y="15085"/>
                  </a:cubicBezTo>
                  <a:lnTo>
                    <a:pt x="2303" y="9367"/>
                  </a:lnTo>
                  <a:cubicBezTo>
                    <a:pt x="-61" y="7819"/>
                    <a:pt x="-706" y="4638"/>
                    <a:pt x="842" y="2273"/>
                  </a:cubicBezTo>
                  <a:lnTo>
                    <a:pt x="842" y="2273"/>
                  </a:lnTo>
                  <a:cubicBezTo>
                    <a:pt x="2432" y="-91"/>
                    <a:pt x="5570" y="-693"/>
                    <a:pt x="7935" y="855"/>
                  </a:cubicBezTo>
                  <a:cubicBezTo>
                    <a:pt x="8193" y="1027"/>
                    <a:pt x="8451" y="1242"/>
                    <a:pt x="8709" y="1500"/>
                  </a:cubicBezTo>
                  <a:lnTo>
                    <a:pt x="15630" y="8722"/>
                  </a:lnTo>
                  <a:cubicBezTo>
                    <a:pt x="17264" y="10399"/>
                    <a:pt x="17221" y="13107"/>
                    <a:pt x="15544" y="1474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76"/>
            <p:cNvSpPr/>
            <p:nvPr/>
          </p:nvSpPr>
          <p:spPr>
            <a:xfrm>
              <a:off x="4645229" y="3719643"/>
              <a:ext cx="37709" cy="130259"/>
            </a:xfrm>
            <a:custGeom>
              <a:avLst/>
              <a:gdLst/>
              <a:ahLst/>
              <a:cxnLst/>
              <a:rect l="l" t="t" r="r" b="b"/>
              <a:pathLst>
                <a:path w="37709" h="130259" extrusionOk="0">
                  <a:moveTo>
                    <a:pt x="30616" y="130176"/>
                  </a:moveTo>
                  <a:cubicBezTo>
                    <a:pt x="21201" y="130907"/>
                    <a:pt x="12087" y="126822"/>
                    <a:pt x="6370" y="119342"/>
                  </a:cubicBezTo>
                  <a:cubicBezTo>
                    <a:pt x="-15470" y="88690"/>
                    <a:pt x="25715" y="3611"/>
                    <a:pt x="27478" y="0"/>
                  </a:cubicBezTo>
                  <a:lnTo>
                    <a:pt x="30702" y="1591"/>
                  </a:lnTo>
                  <a:cubicBezTo>
                    <a:pt x="30272" y="2450"/>
                    <a:pt x="-11342" y="88346"/>
                    <a:pt x="9207" y="117278"/>
                  </a:cubicBezTo>
                  <a:cubicBezTo>
                    <a:pt x="14581" y="124802"/>
                    <a:pt x="24039" y="127811"/>
                    <a:pt x="37280" y="126178"/>
                  </a:cubicBezTo>
                  <a:lnTo>
                    <a:pt x="37710" y="129703"/>
                  </a:lnTo>
                  <a:cubicBezTo>
                    <a:pt x="35345" y="130004"/>
                    <a:pt x="32981" y="130176"/>
                    <a:pt x="30616" y="130176"/>
                  </a:cubicBezTo>
                  <a:lnTo>
                    <a:pt x="30616" y="13017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76"/>
            <p:cNvSpPr/>
            <p:nvPr/>
          </p:nvSpPr>
          <p:spPr>
            <a:xfrm>
              <a:off x="4675198" y="3842607"/>
              <a:ext cx="19312" cy="10098"/>
            </a:xfrm>
            <a:custGeom>
              <a:avLst/>
              <a:gdLst/>
              <a:ahLst/>
              <a:cxnLst/>
              <a:rect l="l" t="t" r="r" b="b"/>
              <a:pathLst>
                <a:path w="19312" h="10098" extrusionOk="0">
                  <a:moveTo>
                    <a:pt x="3" y="5277"/>
                  </a:moveTo>
                  <a:lnTo>
                    <a:pt x="3" y="5277"/>
                  </a:lnTo>
                  <a:cubicBezTo>
                    <a:pt x="175" y="7384"/>
                    <a:pt x="1809" y="9060"/>
                    <a:pt x="3915" y="9232"/>
                  </a:cubicBezTo>
                  <a:lnTo>
                    <a:pt x="13502" y="10049"/>
                  </a:lnTo>
                  <a:cubicBezTo>
                    <a:pt x="16296" y="10436"/>
                    <a:pt x="18833" y="8502"/>
                    <a:pt x="19263" y="5750"/>
                  </a:cubicBezTo>
                  <a:lnTo>
                    <a:pt x="19263" y="5750"/>
                  </a:lnTo>
                  <a:cubicBezTo>
                    <a:pt x="19650" y="2956"/>
                    <a:pt x="17715" y="419"/>
                    <a:pt x="14921" y="32"/>
                  </a:cubicBezTo>
                  <a:cubicBezTo>
                    <a:pt x="14577" y="-11"/>
                    <a:pt x="14233" y="-11"/>
                    <a:pt x="13889" y="32"/>
                  </a:cubicBezTo>
                  <a:lnTo>
                    <a:pt x="3915" y="849"/>
                  </a:lnTo>
                  <a:cubicBezTo>
                    <a:pt x="1637" y="1064"/>
                    <a:pt x="-83" y="3042"/>
                    <a:pt x="3" y="5320"/>
                  </a:cubicBezTo>
                  <a:lnTo>
                    <a:pt x="3" y="532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76"/>
            <p:cNvSpPr/>
            <p:nvPr/>
          </p:nvSpPr>
          <p:spPr>
            <a:xfrm>
              <a:off x="4476154" y="3736495"/>
              <a:ext cx="55801" cy="55802"/>
            </a:xfrm>
            <a:custGeom>
              <a:avLst/>
              <a:gdLst/>
              <a:ahLst/>
              <a:cxnLst/>
              <a:rect l="l" t="t" r="r" b="b"/>
              <a:pathLst>
                <a:path w="55801" h="55802" extrusionOk="0">
                  <a:moveTo>
                    <a:pt x="55802" y="27901"/>
                  </a:moveTo>
                  <a:cubicBezTo>
                    <a:pt x="55802" y="43292"/>
                    <a:pt x="43292" y="55802"/>
                    <a:pt x="27901" y="55802"/>
                  </a:cubicBezTo>
                  <a:cubicBezTo>
                    <a:pt x="12510" y="55802"/>
                    <a:pt x="0" y="43292"/>
                    <a:pt x="0" y="27901"/>
                  </a:cubicBezTo>
                  <a:cubicBezTo>
                    <a:pt x="0" y="12511"/>
                    <a:pt x="12381" y="130"/>
                    <a:pt x="27686" y="0"/>
                  </a:cubicBezTo>
                  <a:cubicBezTo>
                    <a:pt x="43120" y="-86"/>
                    <a:pt x="55716" y="12339"/>
                    <a:pt x="55802" y="27773"/>
                  </a:cubicBezTo>
                  <a:lnTo>
                    <a:pt x="55802" y="27901"/>
                  </a:lnTo>
                  <a:lnTo>
                    <a:pt x="55802" y="2790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76"/>
            <p:cNvSpPr/>
            <p:nvPr/>
          </p:nvSpPr>
          <p:spPr>
            <a:xfrm>
              <a:off x="4476154" y="3736495"/>
              <a:ext cx="55801" cy="55802"/>
            </a:xfrm>
            <a:custGeom>
              <a:avLst/>
              <a:gdLst/>
              <a:ahLst/>
              <a:cxnLst/>
              <a:rect l="l" t="t" r="r" b="b"/>
              <a:pathLst>
                <a:path w="55801" h="55802" extrusionOk="0">
                  <a:moveTo>
                    <a:pt x="55802" y="27901"/>
                  </a:moveTo>
                  <a:cubicBezTo>
                    <a:pt x="55802" y="43292"/>
                    <a:pt x="43292" y="55802"/>
                    <a:pt x="27901" y="55802"/>
                  </a:cubicBezTo>
                  <a:cubicBezTo>
                    <a:pt x="12510" y="55802"/>
                    <a:pt x="0" y="43292"/>
                    <a:pt x="0" y="27901"/>
                  </a:cubicBezTo>
                  <a:cubicBezTo>
                    <a:pt x="0" y="12511"/>
                    <a:pt x="12381" y="130"/>
                    <a:pt x="27686" y="0"/>
                  </a:cubicBezTo>
                  <a:cubicBezTo>
                    <a:pt x="43120" y="-86"/>
                    <a:pt x="55716" y="12339"/>
                    <a:pt x="55802" y="27773"/>
                  </a:cubicBezTo>
                  <a:lnTo>
                    <a:pt x="55802" y="27901"/>
                  </a:lnTo>
                  <a:lnTo>
                    <a:pt x="55802" y="2790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76"/>
            <p:cNvSpPr/>
            <p:nvPr/>
          </p:nvSpPr>
          <p:spPr>
            <a:xfrm>
              <a:off x="4483162" y="3743761"/>
              <a:ext cx="41270" cy="41270"/>
            </a:xfrm>
            <a:custGeom>
              <a:avLst/>
              <a:gdLst/>
              <a:ahLst/>
              <a:cxnLst/>
              <a:rect l="l" t="t" r="r" b="b"/>
              <a:pathLst>
                <a:path w="41270" h="41270" extrusionOk="0">
                  <a:moveTo>
                    <a:pt x="41271" y="20635"/>
                  </a:moveTo>
                  <a:cubicBezTo>
                    <a:pt x="41271" y="32028"/>
                    <a:pt x="32028" y="41271"/>
                    <a:pt x="20635" y="41271"/>
                  </a:cubicBezTo>
                  <a:cubicBezTo>
                    <a:pt x="9243" y="41271"/>
                    <a:pt x="0" y="32028"/>
                    <a:pt x="0" y="20635"/>
                  </a:cubicBezTo>
                  <a:cubicBezTo>
                    <a:pt x="0" y="9243"/>
                    <a:pt x="9243" y="0"/>
                    <a:pt x="20635" y="0"/>
                  </a:cubicBezTo>
                  <a:lnTo>
                    <a:pt x="20679" y="0"/>
                  </a:lnTo>
                  <a:cubicBezTo>
                    <a:pt x="32071" y="0"/>
                    <a:pt x="41271" y="9243"/>
                    <a:pt x="41271" y="2063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76"/>
            <p:cNvSpPr/>
            <p:nvPr/>
          </p:nvSpPr>
          <p:spPr>
            <a:xfrm>
              <a:off x="4510632" y="3593852"/>
              <a:ext cx="88560" cy="145394"/>
            </a:xfrm>
            <a:custGeom>
              <a:avLst/>
              <a:gdLst/>
              <a:ahLst/>
              <a:cxnLst/>
              <a:rect l="l" t="t" r="r" b="b"/>
              <a:pathLst>
                <a:path w="88560" h="145394" extrusionOk="0">
                  <a:moveTo>
                    <a:pt x="4643" y="145394"/>
                  </a:moveTo>
                  <a:lnTo>
                    <a:pt x="0" y="143030"/>
                  </a:lnTo>
                  <a:cubicBezTo>
                    <a:pt x="2365" y="138473"/>
                    <a:pt x="57522" y="31254"/>
                    <a:pt x="60832" y="26353"/>
                  </a:cubicBezTo>
                  <a:cubicBezTo>
                    <a:pt x="61391" y="25493"/>
                    <a:pt x="62122" y="24290"/>
                    <a:pt x="62895" y="22957"/>
                  </a:cubicBezTo>
                  <a:cubicBezTo>
                    <a:pt x="64572" y="20077"/>
                    <a:pt x="66421" y="17325"/>
                    <a:pt x="68398" y="14660"/>
                  </a:cubicBezTo>
                  <a:cubicBezTo>
                    <a:pt x="73987" y="7824"/>
                    <a:pt x="80608" y="1462"/>
                    <a:pt x="88561" y="0"/>
                  </a:cubicBezTo>
                  <a:lnTo>
                    <a:pt x="83918" y="7480"/>
                  </a:lnTo>
                  <a:cubicBezTo>
                    <a:pt x="79619" y="9157"/>
                    <a:pt x="77426" y="11779"/>
                    <a:pt x="72482" y="17970"/>
                  </a:cubicBezTo>
                  <a:cubicBezTo>
                    <a:pt x="70634" y="20421"/>
                    <a:pt x="68914" y="23000"/>
                    <a:pt x="67409" y="25665"/>
                  </a:cubicBezTo>
                  <a:cubicBezTo>
                    <a:pt x="66550" y="27084"/>
                    <a:pt x="65776" y="28374"/>
                    <a:pt x="65131" y="29277"/>
                  </a:cubicBezTo>
                  <a:cubicBezTo>
                    <a:pt x="62552" y="33103"/>
                    <a:pt x="20593" y="114398"/>
                    <a:pt x="4643" y="145394"/>
                  </a:cubicBezTo>
                  <a:lnTo>
                    <a:pt x="4643" y="14539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76"/>
            <p:cNvSpPr/>
            <p:nvPr/>
          </p:nvSpPr>
          <p:spPr>
            <a:xfrm>
              <a:off x="4552794" y="3723770"/>
              <a:ext cx="25978" cy="350589"/>
            </a:xfrm>
            <a:custGeom>
              <a:avLst/>
              <a:gdLst/>
              <a:ahLst/>
              <a:cxnLst/>
              <a:rect l="l" t="t" r="r" b="b"/>
              <a:pathLst>
                <a:path w="25978" h="350589" extrusionOk="0">
                  <a:moveTo>
                    <a:pt x="6977" y="350589"/>
                  </a:moveTo>
                  <a:cubicBezTo>
                    <a:pt x="6762" y="349428"/>
                    <a:pt x="6633" y="348224"/>
                    <a:pt x="6633" y="347021"/>
                  </a:cubicBezTo>
                  <a:cubicBezTo>
                    <a:pt x="6633" y="344442"/>
                    <a:pt x="6332" y="341002"/>
                    <a:pt x="6074" y="336703"/>
                  </a:cubicBezTo>
                  <a:cubicBezTo>
                    <a:pt x="5730" y="327546"/>
                    <a:pt x="5214" y="314649"/>
                    <a:pt x="4569" y="298828"/>
                  </a:cubicBezTo>
                  <a:cubicBezTo>
                    <a:pt x="3409" y="266800"/>
                    <a:pt x="1689" y="222649"/>
                    <a:pt x="270" y="173768"/>
                  </a:cubicBezTo>
                  <a:cubicBezTo>
                    <a:pt x="-289" y="149350"/>
                    <a:pt x="-31" y="126006"/>
                    <a:pt x="1517" y="104983"/>
                  </a:cubicBezTo>
                  <a:cubicBezTo>
                    <a:pt x="2721" y="86197"/>
                    <a:pt x="5343" y="67495"/>
                    <a:pt x="9384" y="49096"/>
                  </a:cubicBezTo>
                  <a:cubicBezTo>
                    <a:pt x="12265" y="36757"/>
                    <a:pt x="15962" y="24634"/>
                    <a:pt x="20433" y="12768"/>
                  </a:cubicBezTo>
                  <a:cubicBezTo>
                    <a:pt x="22066" y="8469"/>
                    <a:pt x="23528" y="5417"/>
                    <a:pt x="24431" y="3267"/>
                  </a:cubicBezTo>
                  <a:cubicBezTo>
                    <a:pt x="24904" y="2150"/>
                    <a:pt x="25420" y="1075"/>
                    <a:pt x="25979" y="0"/>
                  </a:cubicBezTo>
                  <a:cubicBezTo>
                    <a:pt x="25721" y="1161"/>
                    <a:pt x="25334" y="2322"/>
                    <a:pt x="24861" y="3439"/>
                  </a:cubicBezTo>
                  <a:lnTo>
                    <a:pt x="21250" y="13069"/>
                  </a:lnTo>
                  <a:cubicBezTo>
                    <a:pt x="17166" y="24978"/>
                    <a:pt x="13769" y="37144"/>
                    <a:pt x="11104" y="49482"/>
                  </a:cubicBezTo>
                  <a:cubicBezTo>
                    <a:pt x="7321" y="67796"/>
                    <a:pt x="4870" y="86368"/>
                    <a:pt x="3752" y="105069"/>
                  </a:cubicBezTo>
                  <a:cubicBezTo>
                    <a:pt x="2334" y="126135"/>
                    <a:pt x="2162" y="149393"/>
                    <a:pt x="2678" y="173854"/>
                  </a:cubicBezTo>
                  <a:cubicBezTo>
                    <a:pt x="4010" y="222606"/>
                    <a:pt x="5257" y="266714"/>
                    <a:pt x="6117" y="298914"/>
                  </a:cubicBezTo>
                  <a:cubicBezTo>
                    <a:pt x="6461" y="314735"/>
                    <a:pt x="6762" y="327632"/>
                    <a:pt x="6977" y="336832"/>
                  </a:cubicBezTo>
                  <a:lnTo>
                    <a:pt x="6977" y="347107"/>
                  </a:lnTo>
                  <a:cubicBezTo>
                    <a:pt x="7063" y="348267"/>
                    <a:pt x="7063" y="349428"/>
                    <a:pt x="6977" y="350589"/>
                  </a:cubicBezTo>
                  <a:lnTo>
                    <a:pt x="6977" y="35058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76"/>
            <p:cNvSpPr/>
            <p:nvPr/>
          </p:nvSpPr>
          <p:spPr>
            <a:xfrm>
              <a:off x="4707229" y="3759668"/>
              <a:ext cx="110400" cy="315508"/>
            </a:xfrm>
            <a:custGeom>
              <a:avLst/>
              <a:gdLst/>
              <a:ahLst/>
              <a:cxnLst/>
              <a:rect l="l" t="t" r="r" b="b"/>
              <a:pathLst>
                <a:path w="110400" h="315508" extrusionOk="0">
                  <a:moveTo>
                    <a:pt x="0" y="315509"/>
                  </a:moveTo>
                  <a:cubicBezTo>
                    <a:pt x="516" y="314391"/>
                    <a:pt x="1118" y="313316"/>
                    <a:pt x="1806" y="312284"/>
                  </a:cubicBezTo>
                  <a:cubicBezTo>
                    <a:pt x="3181" y="310049"/>
                    <a:pt x="5030" y="307039"/>
                    <a:pt x="7308" y="303213"/>
                  </a:cubicBezTo>
                  <a:cubicBezTo>
                    <a:pt x="12338" y="295217"/>
                    <a:pt x="19346" y="283953"/>
                    <a:pt x="27987" y="270153"/>
                  </a:cubicBezTo>
                  <a:lnTo>
                    <a:pt x="96772" y="161473"/>
                  </a:lnTo>
                  <a:lnTo>
                    <a:pt x="108164" y="143589"/>
                  </a:lnTo>
                  <a:lnTo>
                    <a:pt x="108164" y="144663"/>
                  </a:lnTo>
                  <a:cubicBezTo>
                    <a:pt x="88217" y="104080"/>
                    <a:pt x="70548" y="68097"/>
                    <a:pt x="57693" y="42045"/>
                  </a:cubicBezTo>
                  <a:lnTo>
                    <a:pt x="42862" y="11264"/>
                  </a:lnTo>
                  <a:lnTo>
                    <a:pt x="38950" y="2966"/>
                  </a:lnTo>
                  <a:cubicBezTo>
                    <a:pt x="38434" y="2020"/>
                    <a:pt x="38047" y="1032"/>
                    <a:pt x="37746" y="0"/>
                  </a:cubicBezTo>
                  <a:cubicBezTo>
                    <a:pt x="38348" y="860"/>
                    <a:pt x="38863" y="1806"/>
                    <a:pt x="39336" y="2751"/>
                  </a:cubicBezTo>
                  <a:lnTo>
                    <a:pt x="43635" y="10920"/>
                  </a:lnTo>
                  <a:lnTo>
                    <a:pt x="59026" y="41357"/>
                  </a:lnTo>
                  <a:lnTo>
                    <a:pt x="110142" y="143675"/>
                  </a:lnTo>
                  <a:lnTo>
                    <a:pt x="110400" y="144234"/>
                  </a:lnTo>
                  <a:lnTo>
                    <a:pt x="110056" y="144793"/>
                  </a:lnTo>
                  <a:lnTo>
                    <a:pt x="98706" y="162677"/>
                  </a:lnTo>
                  <a:cubicBezTo>
                    <a:pt x="71665" y="204893"/>
                    <a:pt x="47118" y="243112"/>
                    <a:pt x="29320" y="271013"/>
                  </a:cubicBezTo>
                  <a:lnTo>
                    <a:pt x="8082" y="303686"/>
                  </a:lnTo>
                  <a:cubicBezTo>
                    <a:pt x="5589" y="307383"/>
                    <a:pt x="3783" y="310350"/>
                    <a:pt x="2192" y="312542"/>
                  </a:cubicBezTo>
                  <a:cubicBezTo>
                    <a:pt x="1548" y="313574"/>
                    <a:pt x="817" y="314606"/>
                    <a:pt x="0" y="315509"/>
                  </a:cubicBezTo>
                  <a:lnTo>
                    <a:pt x="0" y="31550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76"/>
            <p:cNvSpPr/>
            <p:nvPr/>
          </p:nvSpPr>
          <p:spPr>
            <a:xfrm>
              <a:off x="4610371" y="4002393"/>
              <a:ext cx="139160" cy="74717"/>
            </a:xfrm>
            <a:custGeom>
              <a:avLst/>
              <a:gdLst/>
              <a:ahLst/>
              <a:cxnLst/>
              <a:rect l="l" t="t" r="r" b="b"/>
              <a:pathLst>
                <a:path w="139160" h="74717" extrusionOk="0">
                  <a:moveTo>
                    <a:pt x="139161" y="0"/>
                  </a:moveTo>
                  <a:cubicBezTo>
                    <a:pt x="139161" y="0"/>
                    <a:pt x="138602" y="516"/>
                    <a:pt x="137484" y="1290"/>
                  </a:cubicBezTo>
                  <a:lnTo>
                    <a:pt x="132368" y="4600"/>
                  </a:lnTo>
                  <a:cubicBezTo>
                    <a:pt x="130090" y="5933"/>
                    <a:pt x="127210" y="7351"/>
                    <a:pt x="123770" y="9114"/>
                  </a:cubicBezTo>
                  <a:cubicBezTo>
                    <a:pt x="120331" y="10877"/>
                    <a:pt x="116462" y="12467"/>
                    <a:pt x="111948" y="13843"/>
                  </a:cubicBezTo>
                  <a:cubicBezTo>
                    <a:pt x="88475" y="22011"/>
                    <a:pt x="63239" y="23774"/>
                    <a:pt x="38863" y="18959"/>
                  </a:cubicBezTo>
                  <a:cubicBezTo>
                    <a:pt x="27385" y="16810"/>
                    <a:pt x="16379" y="12639"/>
                    <a:pt x="6363" y="6621"/>
                  </a:cubicBezTo>
                  <a:lnTo>
                    <a:pt x="7996" y="5847"/>
                  </a:lnTo>
                  <a:cubicBezTo>
                    <a:pt x="5847" y="25709"/>
                    <a:pt x="4041" y="42819"/>
                    <a:pt x="2708" y="55372"/>
                  </a:cubicBezTo>
                  <a:cubicBezTo>
                    <a:pt x="1978" y="61219"/>
                    <a:pt x="1419" y="65991"/>
                    <a:pt x="989" y="69602"/>
                  </a:cubicBezTo>
                  <a:cubicBezTo>
                    <a:pt x="860" y="71322"/>
                    <a:pt x="559" y="73041"/>
                    <a:pt x="129" y="74718"/>
                  </a:cubicBezTo>
                  <a:cubicBezTo>
                    <a:pt x="-43" y="72998"/>
                    <a:pt x="-43" y="71279"/>
                    <a:pt x="129" y="69559"/>
                  </a:cubicBezTo>
                  <a:cubicBezTo>
                    <a:pt x="387" y="65905"/>
                    <a:pt x="774" y="60961"/>
                    <a:pt x="1204" y="55243"/>
                  </a:cubicBezTo>
                  <a:cubicBezTo>
                    <a:pt x="2364" y="42690"/>
                    <a:pt x="3912" y="25536"/>
                    <a:pt x="5503" y="5632"/>
                  </a:cubicBezTo>
                  <a:lnTo>
                    <a:pt x="5503" y="3955"/>
                  </a:lnTo>
                  <a:lnTo>
                    <a:pt x="6964" y="4815"/>
                  </a:lnTo>
                  <a:cubicBezTo>
                    <a:pt x="16809" y="10619"/>
                    <a:pt x="27600" y="14660"/>
                    <a:pt x="38821" y="16766"/>
                  </a:cubicBezTo>
                  <a:cubicBezTo>
                    <a:pt x="62767" y="21495"/>
                    <a:pt x="87572" y="19991"/>
                    <a:pt x="110787" y="12467"/>
                  </a:cubicBezTo>
                  <a:cubicBezTo>
                    <a:pt x="120632" y="9243"/>
                    <a:pt x="130133" y="5073"/>
                    <a:pt x="139161" y="0"/>
                  </a:cubicBezTo>
                  <a:lnTo>
                    <a:pt x="1391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76"/>
            <p:cNvSpPr/>
            <p:nvPr/>
          </p:nvSpPr>
          <p:spPr>
            <a:xfrm>
              <a:off x="4371730" y="3727252"/>
              <a:ext cx="149994" cy="231945"/>
            </a:xfrm>
            <a:custGeom>
              <a:avLst/>
              <a:gdLst/>
              <a:ahLst/>
              <a:cxnLst/>
              <a:rect l="l" t="t" r="r" b="b"/>
              <a:pathLst>
                <a:path w="149994" h="231945" extrusionOk="0">
                  <a:moveTo>
                    <a:pt x="92473" y="0"/>
                  </a:moveTo>
                  <a:cubicBezTo>
                    <a:pt x="91957" y="215"/>
                    <a:pt x="91398" y="344"/>
                    <a:pt x="90839" y="430"/>
                  </a:cubicBezTo>
                  <a:lnTo>
                    <a:pt x="85981" y="1419"/>
                  </a:lnTo>
                  <a:lnTo>
                    <a:pt x="67452" y="4815"/>
                  </a:lnTo>
                  <a:lnTo>
                    <a:pt x="1161" y="16595"/>
                  </a:lnTo>
                  <a:lnTo>
                    <a:pt x="1935" y="15520"/>
                  </a:lnTo>
                  <a:cubicBezTo>
                    <a:pt x="7222" y="47720"/>
                    <a:pt x="13499" y="86325"/>
                    <a:pt x="20292" y="127811"/>
                  </a:cubicBezTo>
                  <a:cubicBezTo>
                    <a:pt x="22785" y="143073"/>
                    <a:pt x="25150" y="157905"/>
                    <a:pt x="27471" y="172135"/>
                  </a:cubicBezTo>
                  <a:lnTo>
                    <a:pt x="27471" y="171920"/>
                  </a:lnTo>
                  <a:cubicBezTo>
                    <a:pt x="35553" y="191696"/>
                    <a:pt x="49482" y="208591"/>
                    <a:pt x="67367" y="220284"/>
                  </a:cubicBezTo>
                  <a:cubicBezTo>
                    <a:pt x="75105" y="225056"/>
                    <a:pt x="83703" y="228238"/>
                    <a:pt x="92688" y="229613"/>
                  </a:cubicBezTo>
                  <a:lnTo>
                    <a:pt x="98879" y="230387"/>
                  </a:lnTo>
                  <a:cubicBezTo>
                    <a:pt x="100899" y="230516"/>
                    <a:pt x="102877" y="230516"/>
                    <a:pt x="104897" y="230387"/>
                  </a:cubicBezTo>
                  <a:lnTo>
                    <a:pt x="110615" y="230387"/>
                  </a:lnTo>
                  <a:cubicBezTo>
                    <a:pt x="112378" y="230086"/>
                    <a:pt x="114140" y="229613"/>
                    <a:pt x="115860" y="229054"/>
                  </a:cubicBezTo>
                  <a:cubicBezTo>
                    <a:pt x="126479" y="225314"/>
                    <a:pt x="135808" y="218651"/>
                    <a:pt x="142858" y="209880"/>
                  </a:cubicBezTo>
                  <a:cubicBezTo>
                    <a:pt x="147802" y="203733"/>
                    <a:pt x="149780" y="199821"/>
                    <a:pt x="149995" y="199950"/>
                  </a:cubicBezTo>
                  <a:cubicBezTo>
                    <a:pt x="148189" y="203647"/>
                    <a:pt x="145996" y="207129"/>
                    <a:pt x="143460" y="210354"/>
                  </a:cubicBezTo>
                  <a:cubicBezTo>
                    <a:pt x="136495" y="219511"/>
                    <a:pt x="127080" y="226475"/>
                    <a:pt x="116290" y="230387"/>
                  </a:cubicBezTo>
                  <a:cubicBezTo>
                    <a:pt x="114484" y="231032"/>
                    <a:pt x="112679" y="231505"/>
                    <a:pt x="110787" y="231849"/>
                  </a:cubicBezTo>
                  <a:lnTo>
                    <a:pt x="104897" y="231849"/>
                  </a:lnTo>
                  <a:cubicBezTo>
                    <a:pt x="102877" y="231978"/>
                    <a:pt x="100813" y="231978"/>
                    <a:pt x="98793" y="231849"/>
                  </a:cubicBezTo>
                  <a:lnTo>
                    <a:pt x="92430" y="231118"/>
                  </a:lnTo>
                  <a:cubicBezTo>
                    <a:pt x="83187" y="229785"/>
                    <a:pt x="74331" y="226604"/>
                    <a:pt x="66378" y="221746"/>
                  </a:cubicBezTo>
                  <a:cubicBezTo>
                    <a:pt x="47935" y="209967"/>
                    <a:pt x="33576" y="192813"/>
                    <a:pt x="25193" y="172608"/>
                  </a:cubicBezTo>
                  <a:lnTo>
                    <a:pt x="25193" y="172608"/>
                  </a:lnTo>
                  <a:cubicBezTo>
                    <a:pt x="22914" y="158421"/>
                    <a:pt x="20507" y="143546"/>
                    <a:pt x="18013" y="128284"/>
                  </a:cubicBezTo>
                  <a:lnTo>
                    <a:pt x="0" y="15950"/>
                  </a:lnTo>
                  <a:lnTo>
                    <a:pt x="0" y="15047"/>
                  </a:lnTo>
                  <a:lnTo>
                    <a:pt x="903" y="15047"/>
                  </a:lnTo>
                  <a:lnTo>
                    <a:pt x="67495" y="4084"/>
                  </a:lnTo>
                  <a:lnTo>
                    <a:pt x="86110" y="1161"/>
                  </a:lnTo>
                  <a:lnTo>
                    <a:pt x="91011" y="430"/>
                  </a:lnTo>
                  <a:cubicBezTo>
                    <a:pt x="91484" y="258"/>
                    <a:pt x="91957" y="86"/>
                    <a:pt x="92473" y="0"/>
                  </a:cubicBezTo>
                  <a:lnTo>
                    <a:pt x="924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76"/>
            <p:cNvSpPr/>
            <p:nvPr/>
          </p:nvSpPr>
          <p:spPr>
            <a:xfrm>
              <a:off x="4741836" y="3597593"/>
              <a:ext cx="185324" cy="477588"/>
            </a:xfrm>
            <a:custGeom>
              <a:avLst/>
              <a:gdLst/>
              <a:ahLst/>
              <a:cxnLst/>
              <a:rect l="l" t="t" r="r" b="b"/>
              <a:pathLst>
                <a:path w="185324" h="477588" extrusionOk="0">
                  <a:moveTo>
                    <a:pt x="85379" y="477583"/>
                  </a:moveTo>
                  <a:lnTo>
                    <a:pt x="85938" y="476681"/>
                  </a:lnTo>
                  <a:lnTo>
                    <a:pt x="87744" y="474144"/>
                  </a:lnTo>
                  <a:lnTo>
                    <a:pt x="94880" y="464385"/>
                  </a:lnTo>
                  <a:lnTo>
                    <a:pt x="121750" y="428230"/>
                  </a:lnTo>
                  <a:cubicBezTo>
                    <a:pt x="133314" y="412840"/>
                    <a:pt x="147157" y="394353"/>
                    <a:pt x="162720" y="373546"/>
                  </a:cubicBezTo>
                  <a:lnTo>
                    <a:pt x="168695" y="365593"/>
                  </a:lnTo>
                  <a:cubicBezTo>
                    <a:pt x="170673" y="362927"/>
                    <a:pt x="172436" y="360090"/>
                    <a:pt x="174241" y="356994"/>
                  </a:cubicBezTo>
                  <a:cubicBezTo>
                    <a:pt x="177594" y="350933"/>
                    <a:pt x="180088" y="344398"/>
                    <a:pt x="181679" y="337649"/>
                  </a:cubicBezTo>
                  <a:cubicBezTo>
                    <a:pt x="184688" y="323161"/>
                    <a:pt x="183054" y="308114"/>
                    <a:pt x="177036" y="294615"/>
                  </a:cubicBezTo>
                  <a:lnTo>
                    <a:pt x="177036" y="294615"/>
                  </a:lnTo>
                  <a:cubicBezTo>
                    <a:pt x="169211" y="273593"/>
                    <a:pt x="160871" y="251151"/>
                    <a:pt x="152316" y="228022"/>
                  </a:cubicBezTo>
                  <a:cubicBezTo>
                    <a:pt x="138387" y="190921"/>
                    <a:pt x="124845" y="155712"/>
                    <a:pt x="112077" y="123856"/>
                  </a:cubicBezTo>
                  <a:cubicBezTo>
                    <a:pt x="105714" y="107950"/>
                    <a:pt x="99180" y="92903"/>
                    <a:pt x="93333" y="78931"/>
                  </a:cubicBezTo>
                  <a:cubicBezTo>
                    <a:pt x="90108" y="72009"/>
                    <a:pt x="87228" y="65217"/>
                    <a:pt x="83875" y="59026"/>
                  </a:cubicBezTo>
                  <a:cubicBezTo>
                    <a:pt x="81338" y="52793"/>
                    <a:pt x="77168" y="47376"/>
                    <a:pt x="71837" y="43335"/>
                  </a:cubicBezTo>
                  <a:cubicBezTo>
                    <a:pt x="62423" y="36499"/>
                    <a:pt x="52621" y="30180"/>
                    <a:pt x="42561" y="24376"/>
                  </a:cubicBezTo>
                  <a:cubicBezTo>
                    <a:pt x="33662" y="19131"/>
                    <a:pt x="25923" y="14746"/>
                    <a:pt x="19604" y="11177"/>
                  </a:cubicBezTo>
                  <a:lnTo>
                    <a:pt x="5073" y="2923"/>
                  </a:lnTo>
                  <a:lnTo>
                    <a:pt x="1290" y="817"/>
                  </a:lnTo>
                  <a:lnTo>
                    <a:pt x="0" y="0"/>
                  </a:lnTo>
                  <a:cubicBezTo>
                    <a:pt x="473" y="129"/>
                    <a:pt x="946" y="344"/>
                    <a:pt x="1376" y="602"/>
                  </a:cubicBezTo>
                  <a:lnTo>
                    <a:pt x="5288" y="2537"/>
                  </a:lnTo>
                  <a:cubicBezTo>
                    <a:pt x="8684" y="4256"/>
                    <a:pt x="13671" y="6836"/>
                    <a:pt x="20077" y="10318"/>
                  </a:cubicBezTo>
                  <a:cubicBezTo>
                    <a:pt x="26482" y="13800"/>
                    <a:pt x="34263" y="18013"/>
                    <a:pt x="43206" y="23215"/>
                  </a:cubicBezTo>
                  <a:cubicBezTo>
                    <a:pt x="53394" y="28976"/>
                    <a:pt x="63325" y="35252"/>
                    <a:pt x="72869" y="42045"/>
                  </a:cubicBezTo>
                  <a:cubicBezTo>
                    <a:pt x="78415" y="46215"/>
                    <a:pt x="82757" y="51804"/>
                    <a:pt x="85465" y="58167"/>
                  </a:cubicBezTo>
                  <a:cubicBezTo>
                    <a:pt x="88862" y="64443"/>
                    <a:pt x="91785" y="71064"/>
                    <a:pt x="95052" y="78114"/>
                  </a:cubicBezTo>
                  <a:cubicBezTo>
                    <a:pt x="101200" y="92086"/>
                    <a:pt x="107606" y="107133"/>
                    <a:pt x="114011" y="123039"/>
                  </a:cubicBezTo>
                  <a:cubicBezTo>
                    <a:pt x="126909" y="154852"/>
                    <a:pt x="140493" y="190105"/>
                    <a:pt x="154465" y="227163"/>
                  </a:cubicBezTo>
                  <a:cubicBezTo>
                    <a:pt x="163064" y="250292"/>
                    <a:pt x="171447" y="272733"/>
                    <a:pt x="179099" y="293841"/>
                  </a:cubicBezTo>
                  <a:lnTo>
                    <a:pt x="179099" y="293841"/>
                  </a:lnTo>
                  <a:cubicBezTo>
                    <a:pt x="185333" y="307856"/>
                    <a:pt x="186923" y="323505"/>
                    <a:pt x="183699" y="338509"/>
                  </a:cubicBezTo>
                  <a:cubicBezTo>
                    <a:pt x="182108" y="345473"/>
                    <a:pt x="179486" y="352180"/>
                    <a:pt x="175961" y="358413"/>
                  </a:cubicBezTo>
                  <a:cubicBezTo>
                    <a:pt x="174155" y="361337"/>
                    <a:pt x="172264" y="364260"/>
                    <a:pt x="170286" y="367011"/>
                  </a:cubicBezTo>
                  <a:lnTo>
                    <a:pt x="164138" y="374621"/>
                  </a:lnTo>
                  <a:lnTo>
                    <a:pt x="122738" y="429047"/>
                  </a:lnTo>
                  <a:lnTo>
                    <a:pt x="95353" y="464858"/>
                  </a:lnTo>
                  <a:lnTo>
                    <a:pt x="88045" y="474273"/>
                  </a:lnTo>
                  <a:cubicBezTo>
                    <a:pt x="87271" y="475305"/>
                    <a:pt x="86626" y="476079"/>
                    <a:pt x="86110" y="476724"/>
                  </a:cubicBezTo>
                  <a:cubicBezTo>
                    <a:pt x="85594" y="477368"/>
                    <a:pt x="85422" y="477626"/>
                    <a:pt x="85379" y="477583"/>
                  </a:cubicBezTo>
                  <a:lnTo>
                    <a:pt x="85379" y="47758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76"/>
            <p:cNvSpPr/>
            <p:nvPr/>
          </p:nvSpPr>
          <p:spPr>
            <a:xfrm>
              <a:off x="4684358" y="3514105"/>
              <a:ext cx="121276" cy="142849"/>
            </a:xfrm>
            <a:custGeom>
              <a:avLst/>
              <a:gdLst/>
              <a:ahLst/>
              <a:cxnLst/>
              <a:rect l="l" t="t" r="r" b="b"/>
              <a:pathLst>
                <a:path w="121276" h="142849" extrusionOk="0">
                  <a:moveTo>
                    <a:pt x="108508" y="0"/>
                  </a:moveTo>
                  <a:lnTo>
                    <a:pt x="9157" y="60746"/>
                  </a:lnTo>
                  <a:cubicBezTo>
                    <a:pt x="12854" y="77684"/>
                    <a:pt x="2063" y="90839"/>
                    <a:pt x="5245" y="100899"/>
                  </a:cubicBezTo>
                  <a:cubicBezTo>
                    <a:pt x="7093" y="106617"/>
                    <a:pt x="10662" y="111948"/>
                    <a:pt x="10920" y="118095"/>
                  </a:cubicBezTo>
                  <a:cubicBezTo>
                    <a:pt x="11307" y="126350"/>
                    <a:pt x="5503" y="133400"/>
                    <a:pt x="0" y="139591"/>
                  </a:cubicBezTo>
                  <a:cubicBezTo>
                    <a:pt x="16207" y="147071"/>
                    <a:pt x="34951" y="139805"/>
                    <a:pt x="52491" y="136323"/>
                  </a:cubicBezTo>
                  <a:cubicBezTo>
                    <a:pt x="75921" y="131723"/>
                    <a:pt x="102017" y="133615"/>
                    <a:pt x="121277" y="119600"/>
                  </a:cubicBezTo>
                  <a:cubicBezTo>
                    <a:pt x="115989" y="79791"/>
                    <a:pt x="111733" y="39938"/>
                    <a:pt x="108508" y="0"/>
                  </a:cubicBezTo>
                  <a:lnTo>
                    <a:pt x="1085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0" name="Google Shape;1450;p76"/>
          <p:cNvGrpSpPr/>
          <p:nvPr/>
        </p:nvGrpSpPr>
        <p:grpSpPr>
          <a:xfrm>
            <a:off x="1802980" y="2395290"/>
            <a:ext cx="2816683" cy="2227514"/>
            <a:chOff x="4980509" y="2301521"/>
            <a:chExt cx="1005348" cy="795058"/>
          </a:xfrm>
        </p:grpSpPr>
        <p:sp>
          <p:nvSpPr>
            <p:cNvPr id="1451" name="Google Shape;1451;p76"/>
            <p:cNvSpPr/>
            <p:nvPr/>
          </p:nvSpPr>
          <p:spPr>
            <a:xfrm>
              <a:off x="5069339" y="2648832"/>
              <a:ext cx="195650" cy="347212"/>
            </a:xfrm>
            <a:custGeom>
              <a:avLst/>
              <a:gdLst/>
              <a:ahLst/>
              <a:cxnLst/>
              <a:rect l="l" t="t" r="r" b="b"/>
              <a:pathLst>
                <a:path w="195650" h="347212" extrusionOk="0">
                  <a:moveTo>
                    <a:pt x="130778" y="108766"/>
                  </a:moveTo>
                  <a:cubicBezTo>
                    <a:pt x="120030" y="187138"/>
                    <a:pt x="116935" y="212761"/>
                    <a:pt x="116935" y="212761"/>
                  </a:cubicBezTo>
                  <a:lnTo>
                    <a:pt x="48752" y="130047"/>
                  </a:lnTo>
                  <a:lnTo>
                    <a:pt x="0" y="172522"/>
                  </a:lnTo>
                  <a:cubicBezTo>
                    <a:pt x="0" y="172522"/>
                    <a:pt x="41142" y="239888"/>
                    <a:pt x="80092" y="294830"/>
                  </a:cubicBezTo>
                  <a:cubicBezTo>
                    <a:pt x="105886" y="331458"/>
                    <a:pt x="139161" y="358112"/>
                    <a:pt x="181378" y="342808"/>
                  </a:cubicBezTo>
                  <a:lnTo>
                    <a:pt x="181378" y="342808"/>
                  </a:lnTo>
                  <a:cubicBezTo>
                    <a:pt x="186666" y="338509"/>
                    <a:pt x="195651" y="319120"/>
                    <a:pt x="195651" y="312198"/>
                  </a:cubicBezTo>
                  <a:lnTo>
                    <a:pt x="185118" y="0"/>
                  </a:lnTo>
                  <a:cubicBezTo>
                    <a:pt x="142170" y="10705"/>
                    <a:pt x="137570" y="59112"/>
                    <a:pt x="130778" y="108766"/>
                  </a:cubicBezTo>
                  <a:lnTo>
                    <a:pt x="130778" y="108766"/>
                  </a:lnTo>
                  <a:close/>
                </a:path>
              </a:pathLst>
            </a:custGeom>
            <a:solidFill>
              <a:srgbClr val="C887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76"/>
            <p:cNvSpPr/>
            <p:nvPr/>
          </p:nvSpPr>
          <p:spPr>
            <a:xfrm>
              <a:off x="5276302" y="2301521"/>
              <a:ext cx="139655" cy="108478"/>
            </a:xfrm>
            <a:custGeom>
              <a:avLst/>
              <a:gdLst/>
              <a:ahLst/>
              <a:cxnLst/>
              <a:rect l="l" t="t" r="r" b="b"/>
              <a:pathLst>
                <a:path w="139655" h="108478" extrusionOk="0">
                  <a:moveTo>
                    <a:pt x="137564" y="18131"/>
                  </a:moveTo>
                  <a:cubicBezTo>
                    <a:pt x="133137" y="9748"/>
                    <a:pt x="123937" y="5105"/>
                    <a:pt x="114564" y="6481"/>
                  </a:cubicBezTo>
                  <a:cubicBezTo>
                    <a:pt x="103516" y="-2160"/>
                    <a:pt x="88040" y="-2160"/>
                    <a:pt x="76991" y="6481"/>
                  </a:cubicBezTo>
                  <a:cubicBezTo>
                    <a:pt x="64223" y="-1343"/>
                    <a:pt x="47499" y="2655"/>
                    <a:pt x="39675" y="15423"/>
                  </a:cubicBezTo>
                  <a:cubicBezTo>
                    <a:pt x="37353" y="19206"/>
                    <a:pt x="35977" y="23548"/>
                    <a:pt x="35720" y="27976"/>
                  </a:cubicBezTo>
                  <a:cubicBezTo>
                    <a:pt x="23381" y="25827"/>
                    <a:pt x="11688" y="34124"/>
                    <a:pt x="9539" y="46462"/>
                  </a:cubicBezTo>
                  <a:cubicBezTo>
                    <a:pt x="8335" y="53470"/>
                    <a:pt x="10484" y="60692"/>
                    <a:pt x="15385" y="65851"/>
                  </a:cubicBezTo>
                  <a:cubicBezTo>
                    <a:pt x="3863" y="69376"/>
                    <a:pt x="-2585" y="81586"/>
                    <a:pt x="983" y="93107"/>
                  </a:cubicBezTo>
                  <a:cubicBezTo>
                    <a:pt x="4036" y="103038"/>
                    <a:pt x="13665" y="109401"/>
                    <a:pt x="23983" y="108369"/>
                  </a:cubicBezTo>
                  <a:lnTo>
                    <a:pt x="133180" y="43324"/>
                  </a:lnTo>
                  <a:cubicBezTo>
                    <a:pt x="139757" y="36660"/>
                    <a:pt x="141520" y="26600"/>
                    <a:pt x="137564" y="18131"/>
                  </a:cubicBezTo>
                  <a:lnTo>
                    <a:pt x="137564" y="1813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76"/>
            <p:cNvSpPr/>
            <p:nvPr/>
          </p:nvSpPr>
          <p:spPr>
            <a:xfrm>
              <a:off x="5288591" y="2329486"/>
              <a:ext cx="179496" cy="303610"/>
            </a:xfrm>
            <a:custGeom>
              <a:avLst/>
              <a:gdLst/>
              <a:ahLst/>
              <a:cxnLst/>
              <a:rect l="l" t="t" r="r" b="b"/>
              <a:pathLst>
                <a:path w="179496" h="303610" extrusionOk="0">
                  <a:moveTo>
                    <a:pt x="8598" y="83671"/>
                  </a:moveTo>
                  <a:cubicBezTo>
                    <a:pt x="13198" y="35693"/>
                    <a:pt x="53824" y="-720"/>
                    <a:pt x="102017" y="11"/>
                  </a:cubicBezTo>
                  <a:lnTo>
                    <a:pt x="106789" y="11"/>
                  </a:lnTo>
                  <a:cubicBezTo>
                    <a:pt x="158378" y="3794"/>
                    <a:pt x="184172" y="49708"/>
                    <a:pt x="178799" y="101168"/>
                  </a:cubicBezTo>
                  <a:lnTo>
                    <a:pt x="168824" y="273131"/>
                  </a:lnTo>
                  <a:lnTo>
                    <a:pt x="168266" y="281471"/>
                  </a:lnTo>
                  <a:lnTo>
                    <a:pt x="48795" y="303611"/>
                  </a:lnTo>
                  <a:lnTo>
                    <a:pt x="49568" y="259803"/>
                  </a:lnTo>
                  <a:cubicBezTo>
                    <a:pt x="49568" y="259803"/>
                    <a:pt x="0" y="251205"/>
                    <a:pt x="0" y="201594"/>
                  </a:cubicBezTo>
                  <a:cubicBezTo>
                    <a:pt x="0" y="177476"/>
                    <a:pt x="4299" y="128295"/>
                    <a:pt x="8598" y="83671"/>
                  </a:cubicBezTo>
                  <a:close/>
                </a:path>
              </a:pathLst>
            </a:custGeom>
            <a:solidFill>
              <a:srgbClr val="C887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76"/>
            <p:cNvSpPr/>
            <p:nvPr/>
          </p:nvSpPr>
          <p:spPr>
            <a:xfrm>
              <a:off x="5337601" y="2571018"/>
              <a:ext cx="65303" cy="30655"/>
            </a:xfrm>
            <a:custGeom>
              <a:avLst/>
              <a:gdLst/>
              <a:ahLst/>
              <a:cxnLst/>
              <a:rect l="l" t="t" r="r" b="b"/>
              <a:pathLst>
                <a:path w="65303" h="30655" extrusionOk="0">
                  <a:moveTo>
                    <a:pt x="0" y="18099"/>
                  </a:moveTo>
                  <a:cubicBezTo>
                    <a:pt x="23043" y="18443"/>
                    <a:pt x="45699" y="12166"/>
                    <a:pt x="65303" y="0"/>
                  </a:cubicBezTo>
                  <a:cubicBezTo>
                    <a:pt x="65303" y="0"/>
                    <a:pt x="49482" y="35510"/>
                    <a:pt x="43" y="30093"/>
                  </a:cubicBezTo>
                  <a:lnTo>
                    <a:pt x="43" y="18099"/>
                  </a:lnTo>
                  <a:lnTo>
                    <a:pt x="43" y="18099"/>
                  </a:lnTo>
                  <a:close/>
                </a:path>
              </a:pathLst>
            </a:custGeom>
            <a:solidFill>
              <a:srgbClr val="A067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76"/>
            <p:cNvSpPr/>
            <p:nvPr/>
          </p:nvSpPr>
          <p:spPr>
            <a:xfrm>
              <a:off x="5316534" y="2452851"/>
              <a:ext cx="14106" cy="13557"/>
            </a:xfrm>
            <a:custGeom>
              <a:avLst/>
              <a:gdLst/>
              <a:ahLst/>
              <a:cxnLst/>
              <a:rect l="l" t="t" r="r" b="b"/>
              <a:pathLst>
                <a:path w="14106" h="13557" extrusionOk="0">
                  <a:moveTo>
                    <a:pt x="2" y="6306"/>
                  </a:moveTo>
                  <a:cubicBezTo>
                    <a:pt x="-84" y="10132"/>
                    <a:pt x="2882" y="13314"/>
                    <a:pt x="6709" y="13528"/>
                  </a:cubicBezTo>
                  <a:cubicBezTo>
                    <a:pt x="10406" y="13872"/>
                    <a:pt x="13716" y="11164"/>
                    <a:pt x="14103" y="7467"/>
                  </a:cubicBezTo>
                  <a:lnTo>
                    <a:pt x="14103" y="7252"/>
                  </a:lnTo>
                  <a:cubicBezTo>
                    <a:pt x="14232" y="3426"/>
                    <a:pt x="11223" y="201"/>
                    <a:pt x="7397" y="29"/>
                  </a:cubicBezTo>
                  <a:cubicBezTo>
                    <a:pt x="3699" y="-315"/>
                    <a:pt x="389" y="2394"/>
                    <a:pt x="2" y="6091"/>
                  </a:cubicBezTo>
                  <a:lnTo>
                    <a:pt x="2" y="630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76"/>
            <p:cNvSpPr/>
            <p:nvPr/>
          </p:nvSpPr>
          <p:spPr>
            <a:xfrm>
              <a:off x="5307226" y="2430353"/>
              <a:ext cx="28260" cy="7659"/>
            </a:xfrm>
            <a:custGeom>
              <a:avLst/>
              <a:gdLst/>
              <a:ahLst/>
              <a:cxnLst/>
              <a:rect l="l" t="t" r="r" b="b"/>
              <a:pathLst>
                <a:path w="28260" h="7659" extrusionOk="0">
                  <a:moveTo>
                    <a:pt x="110" y="7223"/>
                  </a:moveTo>
                  <a:cubicBezTo>
                    <a:pt x="969" y="8168"/>
                    <a:pt x="6386" y="4299"/>
                    <a:pt x="14039" y="4428"/>
                  </a:cubicBezTo>
                  <a:cubicBezTo>
                    <a:pt x="21691" y="4557"/>
                    <a:pt x="27194" y="8426"/>
                    <a:pt x="28011" y="7523"/>
                  </a:cubicBezTo>
                  <a:cubicBezTo>
                    <a:pt x="28827" y="6621"/>
                    <a:pt x="27580" y="5417"/>
                    <a:pt x="25173" y="3611"/>
                  </a:cubicBezTo>
                  <a:cubicBezTo>
                    <a:pt x="21906" y="1290"/>
                    <a:pt x="17994" y="0"/>
                    <a:pt x="13953" y="0"/>
                  </a:cubicBezTo>
                  <a:cubicBezTo>
                    <a:pt x="9911" y="0"/>
                    <a:pt x="6085" y="1204"/>
                    <a:pt x="2861" y="3525"/>
                  </a:cubicBezTo>
                  <a:cubicBezTo>
                    <a:pt x="497" y="5159"/>
                    <a:pt x="-320" y="6836"/>
                    <a:pt x="110" y="72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76"/>
            <p:cNvSpPr/>
            <p:nvPr/>
          </p:nvSpPr>
          <p:spPr>
            <a:xfrm>
              <a:off x="5387466" y="2454706"/>
              <a:ext cx="14106" cy="13593"/>
            </a:xfrm>
            <a:custGeom>
              <a:avLst/>
              <a:gdLst/>
              <a:ahLst/>
              <a:cxnLst/>
              <a:rect l="l" t="t" r="r" b="b"/>
              <a:pathLst>
                <a:path w="14106" h="13593" extrusionOk="0">
                  <a:moveTo>
                    <a:pt x="4" y="6256"/>
                  </a:moveTo>
                  <a:cubicBezTo>
                    <a:pt x="-125" y="10125"/>
                    <a:pt x="2842" y="13349"/>
                    <a:pt x="6711" y="13564"/>
                  </a:cubicBezTo>
                  <a:cubicBezTo>
                    <a:pt x="10451" y="13908"/>
                    <a:pt x="13761" y="11157"/>
                    <a:pt x="14105" y="7417"/>
                  </a:cubicBezTo>
                  <a:lnTo>
                    <a:pt x="14105" y="7288"/>
                  </a:lnTo>
                  <a:cubicBezTo>
                    <a:pt x="14191" y="3461"/>
                    <a:pt x="11182" y="237"/>
                    <a:pt x="7356" y="22"/>
                  </a:cubicBezTo>
                  <a:cubicBezTo>
                    <a:pt x="3616" y="-279"/>
                    <a:pt x="305" y="2516"/>
                    <a:pt x="4" y="6256"/>
                  </a:cubicBezTo>
                  <a:lnTo>
                    <a:pt x="4" y="62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76"/>
            <p:cNvSpPr/>
            <p:nvPr/>
          </p:nvSpPr>
          <p:spPr>
            <a:xfrm>
              <a:off x="5382159" y="2432845"/>
              <a:ext cx="28260" cy="7671"/>
            </a:xfrm>
            <a:custGeom>
              <a:avLst/>
              <a:gdLst/>
              <a:ahLst/>
              <a:cxnLst/>
              <a:rect l="l" t="t" r="r" b="b"/>
              <a:pathLst>
                <a:path w="28260" h="7671" extrusionOk="0">
                  <a:moveTo>
                    <a:pt x="110" y="7267"/>
                  </a:moveTo>
                  <a:cubicBezTo>
                    <a:pt x="970" y="8212"/>
                    <a:pt x="6386" y="4300"/>
                    <a:pt x="14039" y="4429"/>
                  </a:cubicBezTo>
                  <a:cubicBezTo>
                    <a:pt x="21691" y="4558"/>
                    <a:pt x="27194" y="8470"/>
                    <a:pt x="28011" y="7525"/>
                  </a:cubicBezTo>
                  <a:cubicBezTo>
                    <a:pt x="28828" y="6579"/>
                    <a:pt x="27581" y="5461"/>
                    <a:pt x="25174" y="3655"/>
                  </a:cubicBezTo>
                  <a:cubicBezTo>
                    <a:pt x="21906" y="1291"/>
                    <a:pt x="17994" y="44"/>
                    <a:pt x="13953" y="1"/>
                  </a:cubicBezTo>
                  <a:cubicBezTo>
                    <a:pt x="9998" y="-42"/>
                    <a:pt x="6128" y="1119"/>
                    <a:pt x="2861" y="3397"/>
                  </a:cubicBezTo>
                  <a:cubicBezTo>
                    <a:pt x="496" y="5332"/>
                    <a:pt x="-320" y="6837"/>
                    <a:pt x="110" y="72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76"/>
            <p:cNvSpPr/>
            <p:nvPr/>
          </p:nvSpPr>
          <p:spPr>
            <a:xfrm>
              <a:off x="5334327" y="2432709"/>
              <a:ext cx="23733" cy="63856"/>
            </a:xfrm>
            <a:custGeom>
              <a:avLst/>
              <a:gdLst/>
              <a:ahLst/>
              <a:cxnLst/>
              <a:rect l="l" t="t" r="r" b="b"/>
              <a:pathLst>
                <a:path w="23733" h="63856" extrusionOk="0">
                  <a:moveTo>
                    <a:pt x="19439" y="63591"/>
                  </a:moveTo>
                  <a:cubicBezTo>
                    <a:pt x="15441" y="62258"/>
                    <a:pt x="11314" y="61442"/>
                    <a:pt x="7101" y="61184"/>
                  </a:cubicBezTo>
                  <a:cubicBezTo>
                    <a:pt x="5166" y="60926"/>
                    <a:pt x="3317" y="60539"/>
                    <a:pt x="2801" y="59206"/>
                  </a:cubicBezTo>
                  <a:cubicBezTo>
                    <a:pt x="2672" y="57186"/>
                    <a:pt x="3146" y="55165"/>
                    <a:pt x="4177" y="53445"/>
                  </a:cubicBezTo>
                  <a:lnTo>
                    <a:pt x="10153" y="38700"/>
                  </a:lnTo>
                  <a:cubicBezTo>
                    <a:pt x="18450" y="17720"/>
                    <a:pt x="24512" y="438"/>
                    <a:pt x="23652" y="8"/>
                  </a:cubicBezTo>
                  <a:cubicBezTo>
                    <a:pt x="22792" y="-422"/>
                    <a:pt x="15398" y="16431"/>
                    <a:pt x="7057" y="37453"/>
                  </a:cubicBezTo>
                  <a:cubicBezTo>
                    <a:pt x="5080" y="42612"/>
                    <a:pt x="3146" y="47556"/>
                    <a:pt x="1340" y="52285"/>
                  </a:cubicBezTo>
                  <a:cubicBezTo>
                    <a:pt x="93" y="54606"/>
                    <a:pt x="-294" y="57315"/>
                    <a:pt x="222" y="59894"/>
                  </a:cubicBezTo>
                  <a:cubicBezTo>
                    <a:pt x="781" y="61270"/>
                    <a:pt x="1942" y="62345"/>
                    <a:pt x="3360" y="62774"/>
                  </a:cubicBezTo>
                  <a:cubicBezTo>
                    <a:pt x="4435" y="63075"/>
                    <a:pt x="5553" y="63247"/>
                    <a:pt x="6671" y="63290"/>
                  </a:cubicBezTo>
                  <a:cubicBezTo>
                    <a:pt x="10884" y="63935"/>
                    <a:pt x="15183" y="64021"/>
                    <a:pt x="19439" y="63591"/>
                  </a:cubicBezTo>
                  <a:lnTo>
                    <a:pt x="19439" y="6359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76"/>
            <p:cNvSpPr/>
            <p:nvPr/>
          </p:nvSpPr>
          <p:spPr>
            <a:xfrm>
              <a:off x="5351444" y="2501889"/>
              <a:ext cx="25824" cy="21638"/>
            </a:xfrm>
            <a:custGeom>
              <a:avLst/>
              <a:gdLst/>
              <a:ahLst/>
              <a:cxnLst/>
              <a:rect l="l" t="t" r="r" b="b"/>
              <a:pathLst>
                <a:path w="25824" h="21638" extrusionOk="0">
                  <a:moveTo>
                    <a:pt x="24677" y="1"/>
                  </a:moveTo>
                  <a:cubicBezTo>
                    <a:pt x="23473" y="1"/>
                    <a:pt x="23301" y="8169"/>
                    <a:pt x="16078" y="13973"/>
                  </a:cubicBezTo>
                  <a:cubicBezTo>
                    <a:pt x="8856" y="19776"/>
                    <a:pt x="86" y="18702"/>
                    <a:pt x="0" y="19862"/>
                  </a:cubicBezTo>
                  <a:cubicBezTo>
                    <a:pt x="0" y="20378"/>
                    <a:pt x="1977" y="21496"/>
                    <a:pt x="5675" y="21625"/>
                  </a:cubicBezTo>
                  <a:cubicBezTo>
                    <a:pt x="10489" y="21797"/>
                    <a:pt x="15261" y="20292"/>
                    <a:pt x="19088" y="17326"/>
                  </a:cubicBezTo>
                  <a:cubicBezTo>
                    <a:pt x="22699" y="14403"/>
                    <a:pt x="25106" y="10189"/>
                    <a:pt x="25708" y="5589"/>
                  </a:cubicBezTo>
                  <a:cubicBezTo>
                    <a:pt x="26138" y="2021"/>
                    <a:pt x="25278" y="-42"/>
                    <a:pt x="246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76"/>
            <p:cNvSpPr/>
            <p:nvPr/>
          </p:nvSpPr>
          <p:spPr>
            <a:xfrm>
              <a:off x="5380686" y="2404665"/>
              <a:ext cx="34543" cy="10513"/>
            </a:xfrm>
            <a:custGeom>
              <a:avLst/>
              <a:gdLst/>
              <a:ahLst/>
              <a:cxnLst/>
              <a:rect l="l" t="t" r="r" b="b"/>
              <a:pathLst>
                <a:path w="34543" h="10513" extrusionOk="0">
                  <a:moveTo>
                    <a:pt x="35" y="5525"/>
                  </a:moveTo>
                  <a:cubicBezTo>
                    <a:pt x="766" y="7631"/>
                    <a:pt x="8418" y="6729"/>
                    <a:pt x="17231" y="7932"/>
                  </a:cubicBezTo>
                  <a:cubicBezTo>
                    <a:pt x="26044" y="9136"/>
                    <a:pt x="33352" y="11716"/>
                    <a:pt x="34427" y="9867"/>
                  </a:cubicBezTo>
                  <a:cubicBezTo>
                    <a:pt x="34943" y="8964"/>
                    <a:pt x="33739" y="7030"/>
                    <a:pt x="30816" y="4966"/>
                  </a:cubicBezTo>
                  <a:cubicBezTo>
                    <a:pt x="26947" y="2387"/>
                    <a:pt x="22519" y="753"/>
                    <a:pt x="17919" y="280"/>
                  </a:cubicBezTo>
                  <a:cubicBezTo>
                    <a:pt x="13362" y="-365"/>
                    <a:pt x="8676" y="108"/>
                    <a:pt x="4334" y="1656"/>
                  </a:cubicBezTo>
                  <a:cubicBezTo>
                    <a:pt x="1410" y="2946"/>
                    <a:pt x="-266" y="4536"/>
                    <a:pt x="35" y="55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76"/>
            <p:cNvSpPr/>
            <p:nvPr/>
          </p:nvSpPr>
          <p:spPr>
            <a:xfrm>
              <a:off x="5310361" y="2407815"/>
              <a:ext cx="26076" cy="8532"/>
            </a:xfrm>
            <a:custGeom>
              <a:avLst/>
              <a:gdLst/>
              <a:ahLst/>
              <a:cxnLst/>
              <a:rect l="l" t="t" r="r" b="b"/>
              <a:pathLst>
                <a:path w="26076" h="8532" extrusionOk="0">
                  <a:moveTo>
                    <a:pt x="113" y="7749"/>
                  </a:moveTo>
                  <a:cubicBezTo>
                    <a:pt x="1403" y="9512"/>
                    <a:pt x="6691" y="7749"/>
                    <a:pt x="13010" y="7749"/>
                  </a:cubicBezTo>
                  <a:cubicBezTo>
                    <a:pt x="19330" y="7749"/>
                    <a:pt x="24661" y="9082"/>
                    <a:pt x="25908" y="7276"/>
                  </a:cubicBezTo>
                  <a:cubicBezTo>
                    <a:pt x="26467" y="6416"/>
                    <a:pt x="25649" y="4654"/>
                    <a:pt x="23328" y="2977"/>
                  </a:cubicBezTo>
                  <a:cubicBezTo>
                    <a:pt x="20233" y="914"/>
                    <a:pt x="16579" y="-118"/>
                    <a:pt x="12881" y="11"/>
                  </a:cubicBezTo>
                  <a:cubicBezTo>
                    <a:pt x="9184" y="11"/>
                    <a:pt x="5573" y="1171"/>
                    <a:pt x="2520" y="3321"/>
                  </a:cubicBezTo>
                  <a:cubicBezTo>
                    <a:pt x="285" y="5127"/>
                    <a:pt x="-274" y="6889"/>
                    <a:pt x="113" y="7749"/>
                  </a:cubicBezTo>
                  <a:lnTo>
                    <a:pt x="113" y="77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76"/>
            <p:cNvSpPr/>
            <p:nvPr/>
          </p:nvSpPr>
          <p:spPr>
            <a:xfrm>
              <a:off x="5302096" y="2323450"/>
              <a:ext cx="177569" cy="176502"/>
            </a:xfrm>
            <a:custGeom>
              <a:avLst/>
              <a:gdLst/>
              <a:ahLst/>
              <a:cxnLst/>
              <a:rect l="l" t="t" r="r" b="b"/>
              <a:pathLst>
                <a:path w="177569" h="176502" extrusionOk="0">
                  <a:moveTo>
                    <a:pt x="38" y="67008"/>
                  </a:moveTo>
                  <a:cubicBezTo>
                    <a:pt x="38" y="67008"/>
                    <a:pt x="13580" y="36141"/>
                    <a:pt x="28670" y="29133"/>
                  </a:cubicBezTo>
                  <a:cubicBezTo>
                    <a:pt x="46941" y="20535"/>
                    <a:pt x="54464" y="40612"/>
                    <a:pt x="71660" y="36055"/>
                  </a:cubicBezTo>
                  <a:cubicBezTo>
                    <a:pt x="88856" y="31498"/>
                    <a:pt x="106483" y="23158"/>
                    <a:pt x="123937" y="36914"/>
                  </a:cubicBezTo>
                  <a:cubicBezTo>
                    <a:pt x="143068" y="51832"/>
                    <a:pt x="133868" y="61935"/>
                    <a:pt x="134728" y="83989"/>
                  </a:cubicBezTo>
                  <a:cubicBezTo>
                    <a:pt x="138253" y="173281"/>
                    <a:pt x="154202" y="198774"/>
                    <a:pt x="159447" y="156816"/>
                  </a:cubicBezTo>
                  <a:cubicBezTo>
                    <a:pt x="160006" y="152215"/>
                    <a:pt x="172860" y="148733"/>
                    <a:pt x="175053" y="129302"/>
                  </a:cubicBezTo>
                  <a:cubicBezTo>
                    <a:pt x="177847" y="104109"/>
                    <a:pt x="179352" y="73414"/>
                    <a:pt x="173892" y="55486"/>
                  </a:cubicBezTo>
                  <a:cubicBezTo>
                    <a:pt x="169378" y="40311"/>
                    <a:pt x="160995" y="29692"/>
                    <a:pt x="145647" y="18042"/>
                  </a:cubicBezTo>
                  <a:cubicBezTo>
                    <a:pt x="121572" y="-444"/>
                    <a:pt x="88125" y="-1347"/>
                    <a:pt x="65341" y="845"/>
                  </a:cubicBezTo>
                  <a:cubicBezTo>
                    <a:pt x="42555" y="3038"/>
                    <a:pt x="-1467" y="28101"/>
                    <a:pt x="38" y="67008"/>
                  </a:cubicBezTo>
                  <a:lnTo>
                    <a:pt x="38" y="6700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76"/>
            <p:cNvSpPr/>
            <p:nvPr/>
          </p:nvSpPr>
          <p:spPr>
            <a:xfrm>
              <a:off x="5456512" y="2465895"/>
              <a:ext cx="35390" cy="51622"/>
            </a:xfrm>
            <a:custGeom>
              <a:avLst/>
              <a:gdLst/>
              <a:ahLst/>
              <a:cxnLst/>
              <a:rect l="l" t="t" r="r" b="b"/>
              <a:pathLst>
                <a:path w="35390" h="51622" extrusionOk="0">
                  <a:moveTo>
                    <a:pt x="2021" y="12951"/>
                  </a:moveTo>
                  <a:cubicBezTo>
                    <a:pt x="2323" y="5514"/>
                    <a:pt x="8599" y="-290"/>
                    <a:pt x="16036" y="11"/>
                  </a:cubicBezTo>
                  <a:cubicBezTo>
                    <a:pt x="16295" y="11"/>
                    <a:pt x="16509" y="11"/>
                    <a:pt x="16768" y="54"/>
                  </a:cubicBezTo>
                  <a:cubicBezTo>
                    <a:pt x="26011" y="1086"/>
                    <a:pt x="36199" y="6503"/>
                    <a:pt x="35339" y="25591"/>
                  </a:cubicBezTo>
                  <a:cubicBezTo>
                    <a:pt x="33749" y="59510"/>
                    <a:pt x="44" y="50912"/>
                    <a:pt x="1" y="49966"/>
                  </a:cubicBezTo>
                  <a:cubicBezTo>
                    <a:pt x="-42" y="49021"/>
                    <a:pt x="1248" y="27138"/>
                    <a:pt x="2021" y="12951"/>
                  </a:cubicBezTo>
                  <a:lnTo>
                    <a:pt x="2021" y="12951"/>
                  </a:lnTo>
                  <a:close/>
                </a:path>
              </a:pathLst>
            </a:custGeom>
            <a:solidFill>
              <a:srgbClr val="C887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76"/>
            <p:cNvSpPr/>
            <p:nvPr/>
          </p:nvSpPr>
          <p:spPr>
            <a:xfrm>
              <a:off x="5464467" y="2476838"/>
              <a:ext cx="15666" cy="29575"/>
            </a:xfrm>
            <a:custGeom>
              <a:avLst/>
              <a:gdLst/>
              <a:ahLst/>
              <a:cxnLst/>
              <a:rect l="l" t="t" r="r" b="b"/>
              <a:pathLst>
                <a:path w="15666" h="29575" extrusionOk="0">
                  <a:moveTo>
                    <a:pt x="42" y="26728"/>
                  </a:moveTo>
                  <a:cubicBezTo>
                    <a:pt x="42" y="26728"/>
                    <a:pt x="601" y="27158"/>
                    <a:pt x="1590" y="27674"/>
                  </a:cubicBezTo>
                  <a:cubicBezTo>
                    <a:pt x="2923" y="28319"/>
                    <a:pt x="4471" y="28405"/>
                    <a:pt x="5889" y="27975"/>
                  </a:cubicBezTo>
                  <a:cubicBezTo>
                    <a:pt x="9543" y="26814"/>
                    <a:pt x="12811" y="21268"/>
                    <a:pt x="13283" y="15078"/>
                  </a:cubicBezTo>
                  <a:cubicBezTo>
                    <a:pt x="13499" y="12154"/>
                    <a:pt x="13069" y="9231"/>
                    <a:pt x="12037" y="6479"/>
                  </a:cubicBezTo>
                  <a:cubicBezTo>
                    <a:pt x="11478" y="4287"/>
                    <a:pt x="9844" y="2524"/>
                    <a:pt x="7738" y="1707"/>
                  </a:cubicBezTo>
                  <a:cubicBezTo>
                    <a:pt x="6362" y="1321"/>
                    <a:pt x="4857" y="1922"/>
                    <a:pt x="4169" y="3169"/>
                  </a:cubicBezTo>
                  <a:cubicBezTo>
                    <a:pt x="3697" y="4115"/>
                    <a:pt x="3869" y="4803"/>
                    <a:pt x="3697" y="4846"/>
                  </a:cubicBezTo>
                  <a:cubicBezTo>
                    <a:pt x="3525" y="4889"/>
                    <a:pt x="2966" y="4244"/>
                    <a:pt x="3310" y="2868"/>
                  </a:cubicBezTo>
                  <a:cubicBezTo>
                    <a:pt x="3525" y="2008"/>
                    <a:pt x="4041" y="1278"/>
                    <a:pt x="4771" y="805"/>
                  </a:cubicBezTo>
                  <a:cubicBezTo>
                    <a:pt x="5717" y="117"/>
                    <a:pt x="6921" y="-141"/>
                    <a:pt x="8082" y="74"/>
                  </a:cubicBezTo>
                  <a:cubicBezTo>
                    <a:pt x="10876" y="762"/>
                    <a:pt x="13112" y="2868"/>
                    <a:pt x="13971" y="5620"/>
                  </a:cubicBezTo>
                  <a:cubicBezTo>
                    <a:pt x="15304" y="8629"/>
                    <a:pt x="15863" y="11896"/>
                    <a:pt x="15605" y="15164"/>
                  </a:cubicBezTo>
                  <a:cubicBezTo>
                    <a:pt x="15046" y="21999"/>
                    <a:pt x="11306" y="28061"/>
                    <a:pt x="6319" y="29393"/>
                  </a:cubicBezTo>
                  <a:cubicBezTo>
                    <a:pt x="4471" y="29866"/>
                    <a:pt x="2493" y="29393"/>
                    <a:pt x="945" y="28276"/>
                  </a:cubicBezTo>
                  <a:cubicBezTo>
                    <a:pt x="42" y="27545"/>
                    <a:pt x="-87" y="26771"/>
                    <a:pt x="42" y="26728"/>
                  </a:cubicBezTo>
                  <a:lnTo>
                    <a:pt x="42" y="26728"/>
                  </a:lnTo>
                  <a:close/>
                </a:path>
              </a:pathLst>
            </a:custGeom>
            <a:solidFill>
              <a:srgbClr val="A067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76"/>
            <p:cNvSpPr/>
            <p:nvPr/>
          </p:nvSpPr>
          <p:spPr>
            <a:xfrm>
              <a:off x="5327247" y="2311735"/>
              <a:ext cx="165980" cy="107926"/>
            </a:xfrm>
            <a:custGeom>
              <a:avLst/>
              <a:gdLst/>
              <a:ahLst/>
              <a:cxnLst/>
              <a:rect l="l" t="t" r="r" b="b"/>
              <a:pathLst>
                <a:path w="165980" h="107926" extrusionOk="0">
                  <a:moveTo>
                    <a:pt x="133050" y="101379"/>
                  </a:moveTo>
                  <a:cubicBezTo>
                    <a:pt x="128837" y="104689"/>
                    <a:pt x="123892" y="106925"/>
                    <a:pt x="118605" y="107827"/>
                  </a:cubicBezTo>
                  <a:cubicBezTo>
                    <a:pt x="113145" y="108558"/>
                    <a:pt x="107943" y="105162"/>
                    <a:pt x="106438" y="99874"/>
                  </a:cubicBezTo>
                  <a:cubicBezTo>
                    <a:pt x="106051" y="97510"/>
                    <a:pt x="106696" y="94758"/>
                    <a:pt x="105149" y="92910"/>
                  </a:cubicBezTo>
                  <a:cubicBezTo>
                    <a:pt x="103601" y="91061"/>
                    <a:pt x="99904" y="91362"/>
                    <a:pt x="97066" y="91620"/>
                  </a:cubicBezTo>
                  <a:cubicBezTo>
                    <a:pt x="86792" y="92351"/>
                    <a:pt x="77462" y="85687"/>
                    <a:pt x="74797" y="75756"/>
                  </a:cubicBezTo>
                  <a:cubicBezTo>
                    <a:pt x="71616" y="79196"/>
                    <a:pt x="66285" y="79626"/>
                    <a:pt x="62588" y="76702"/>
                  </a:cubicBezTo>
                  <a:cubicBezTo>
                    <a:pt x="59106" y="73822"/>
                    <a:pt x="56053" y="70469"/>
                    <a:pt x="53517" y="66728"/>
                  </a:cubicBezTo>
                  <a:cubicBezTo>
                    <a:pt x="50894" y="62945"/>
                    <a:pt x="46552" y="60667"/>
                    <a:pt x="41952" y="60710"/>
                  </a:cubicBezTo>
                  <a:cubicBezTo>
                    <a:pt x="39545" y="61483"/>
                    <a:pt x="37052" y="61999"/>
                    <a:pt x="34558" y="62214"/>
                  </a:cubicBezTo>
                  <a:cubicBezTo>
                    <a:pt x="30259" y="61784"/>
                    <a:pt x="27980" y="56539"/>
                    <a:pt x="27379" y="52111"/>
                  </a:cubicBezTo>
                  <a:cubicBezTo>
                    <a:pt x="26777" y="47683"/>
                    <a:pt x="26347" y="42482"/>
                    <a:pt x="22606" y="40031"/>
                  </a:cubicBezTo>
                  <a:cubicBezTo>
                    <a:pt x="18866" y="37581"/>
                    <a:pt x="14567" y="38999"/>
                    <a:pt x="10483" y="39515"/>
                  </a:cubicBezTo>
                  <a:cubicBezTo>
                    <a:pt x="6399" y="40031"/>
                    <a:pt x="1068" y="39042"/>
                    <a:pt x="79" y="35001"/>
                  </a:cubicBezTo>
                  <a:cubicBezTo>
                    <a:pt x="-222" y="32809"/>
                    <a:pt x="337" y="30616"/>
                    <a:pt x="1713" y="28854"/>
                  </a:cubicBezTo>
                  <a:cubicBezTo>
                    <a:pt x="7517" y="20513"/>
                    <a:pt x="18307" y="17246"/>
                    <a:pt x="27765" y="20943"/>
                  </a:cubicBezTo>
                  <a:cubicBezTo>
                    <a:pt x="32623" y="5252"/>
                    <a:pt x="49304" y="-3518"/>
                    <a:pt x="64995" y="1339"/>
                  </a:cubicBezTo>
                  <a:cubicBezTo>
                    <a:pt x="72562" y="3704"/>
                    <a:pt x="78881" y="8949"/>
                    <a:pt x="82535" y="15956"/>
                  </a:cubicBezTo>
                  <a:cubicBezTo>
                    <a:pt x="94917" y="4865"/>
                    <a:pt x="113961" y="5939"/>
                    <a:pt x="125010" y="18321"/>
                  </a:cubicBezTo>
                  <a:cubicBezTo>
                    <a:pt x="127461" y="21029"/>
                    <a:pt x="129352" y="24167"/>
                    <a:pt x="130685" y="27564"/>
                  </a:cubicBezTo>
                  <a:cubicBezTo>
                    <a:pt x="142422" y="24683"/>
                    <a:pt x="154287" y="31820"/>
                    <a:pt x="157167" y="43556"/>
                  </a:cubicBezTo>
                  <a:cubicBezTo>
                    <a:pt x="158543" y="49102"/>
                    <a:pt x="157683" y="54949"/>
                    <a:pt x="154803" y="59893"/>
                  </a:cubicBezTo>
                  <a:cubicBezTo>
                    <a:pt x="161166" y="63160"/>
                    <a:pt x="165379" y="69480"/>
                    <a:pt x="165981" y="76616"/>
                  </a:cubicBezTo>
                  <a:cubicBezTo>
                    <a:pt x="165981" y="83667"/>
                    <a:pt x="159059" y="90545"/>
                    <a:pt x="152309" y="88611"/>
                  </a:cubicBezTo>
                  <a:cubicBezTo>
                    <a:pt x="155233" y="94629"/>
                    <a:pt x="152739" y="101895"/>
                    <a:pt x="146721" y="104818"/>
                  </a:cubicBezTo>
                  <a:cubicBezTo>
                    <a:pt x="141175" y="107526"/>
                    <a:pt x="134468" y="105635"/>
                    <a:pt x="131158" y="10039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76"/>
            <p:cNvSpPr/>
            <p:nvPr/>
          </p:nvSpPr>
          <p:spPr>
            <a:xfrm>
              <a:off x="5430875" y="2400345"/>
              <a:ext cx="49890" cy="20277"/>
            </a:xfrm>
            <a:custGeom>
              <a:avLst/>
              <a:gdLst/>
              <a:ahLst/>
              <a:cxnLst/>
              <a:rect l="l" t="t" r="r" b="b"/>
              <a:pathLst>
                <a:path w="49890" h="20277" extrusionOk="0">
                  <a:moveTo>
                    <a:pt x="49842" y="0"/>
                  </a:moveTo>
                  <a:cubicBezTo>
                    <a:pt x="50100" y="2364"/>
                    <a:pt x="49326" y="4772"/>
                    <a:pt x="47650" y="6492"/>
                  </a:cubicBezTo>
                  <a:cubicBezTo>
                    <a:pt x="45930" y="8598"/>
                    <a:pt x="43480" y="10017"/>
                    <a:pt x="40771" y="10447"/>
                  </a:cubicBezTo>
                  <a:cubicBezTo>
                    <a:pt x="37289" y="10963"/>
                    <a:pt x="33721" y="9888"/>
                    <a:pt x="31141" y="7480"/>
                  </a:cubicBezTo>
                  <a:lnTo>
                    <a:pt x="32603" y="7480"/>
                  </a:lnTo>
                  <a:cubicBezTo>
                    <a:pt x="30754" y="10619"/>
                    <a:pt x="28433" y="13413"/>
                    <a:pt x="25682" y="15821"/>
                  </a:cubicBezTo>
                  <a:cubicBezTo>
                    <a:pt x="23876" y="17454"/>
                    <a:pt x="21769" y="18744"/>
                    <a:pt x="19448" y="19561"/>
                  </a:cubicBezTo>
                  <a:cubicBezTo>
                    <a:pt x="13386" y="21495"/>
                    <a:pt x="6766" y="19432"/>
                    <a:pt x="2896" y="14359"/>
                  </a:cubicBezTo>
                  <a:cubicBezTo>
                    <a:pt x="1564" y="12166"/>
                    <a:pt x="661" y="9759"/>
                    <a:pt x="274" y="7265"/>
                  </a:cubicBezTo>
                  <a:cubicBezTo>
                    <a:pt x="16" y="6363"/>
                    <a:pt x="-70" y="5417"/>
                    <a:pt x="59" y="4514"/>
                  </a:cubicBezTo>
                  <a:cubicBezTo>
                    <a:pt x="59" y="4514"/>
                    <a:pt x="489" y="5417"/>
                    <a:pt x="1005" y="7093"/>
                  </a:cubicBezTo>
                  <a:cubicBezTo>
                    <a:pt x="1693" y="9415"/>
                    <a:pt x="2725" y="11607"/>
                    <a:pt x="4057" y="13585"/>
                  </a:cubicBezTo>
                  <a:cubicBezTo>
                    <a:pt x="9001" y="19389"/>
                    <a:pt x="17728" y="20120"/>
                    <a:pt x="23575" y="15176"/>
                  </a:cubicBezTo>
                  <a:cubicBezTo>
                    <a:pt x="23876" y="14918"/>
                    <a:pt x="24177" y="14660"/>
                    <a:pt x="24435" y="14359"/>
                  </a:cubicBezTo>
                  <a:cubicBezTo>
                    <a:pt x="27014" y="12080"/>
                    <a:pt x="29250" y="9415"/>
                    <a:pt x="31012" y="6492"/>
                  </a:cubicBezTo>
                  <a:lnTo>
                    <a:pt x="31614" y="5503"/>
                  </a:lnTo>
                  <a:lnTo>
                    <a:pt x="32431" y="6320"/>
                  </a:lnTo>
                  <a:cubicBezTo>
                    <a:pt x="34623" y="8340"/>
                    <a:pt x="37633" y="9329"/>
                    <a:pt x="40599" y="9028"/>
                  </a:cubicBezTo>
                  <a:cubicBezTo>
                    <a:pt x="42964" y="8770"/>
                    <a:pt x="45157" y="7652"/>
                    <a:pt x="46747" y="5890"/>
                  </a:cubicBezTo>
                  <a:cubicBezTo>
                    <a:pt x="48166" y="4170"/>
                    <a:pt x="49240" y="2150"/>
                    <a:pt x="49842" y="0"/>
                  </a:cubicBezTo>
                  <a:lnTo>
                    <a:pt x="4984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76"/>
            <p:cNvSpPr/>
            <p:nvPr/>
          </p:nvSpPr>
          <p:spPr>
            <a:xfrm>
              <a:off x="5327017" y="2308302"/>
              <a:ext cx="90546" cy="44625"/>
            </a:xfrm>
            <a:custGeom>
              <a:avLst/>
              <a:gdLst/>
              <a:ahLst/>
              <a:cxnLst/>
              <a:rect l="l" t="t" r="r" b="b"/>
              <a:pathLst>
                <a:path w="90546" h="44625" extrusionOk="0">
                  <a:moveTo>
                    <a:pt x="90546" y="13844"/>
                  </a:moveTo>
                  <a:cubicBezTo>
                    <a:pt x="90546" y="13844"/>
                    <a:pt x="89687" y="13844"/>
                    <a:pt x="88139" y="14704"/>
                  </a:cubicBezTo>
                  <a:cubicBezTo>
                    <a:pt x="85946" y="15564"/>
                    <a:pt x="84098" y="17068"/>
                    <a:pt x="82808" y="19003"/>
                  </a:cubicBezTo>
                  <a:lnTo>
                    <a:pt x="82421" y="19648"/>
                  </a:lnTo>
                  <a:lnTo>
                    <a:pt x="81948" y="19003"/>
                  </a:lnTo>
                  <a:cubicBezTo>
                    <a:pt x="77864" y="13113"/>
                    <a:pt x="72361" y="8384"/>
                    <a:pt x="65913" y="5246"/>
                  </a:cubicBezTo>
                  <a:cubicBezTo>
                    <a:pt x="61743" y="3268"/>
                    <a:pt x="57186" y="2236"/>
                    <a:pt x="52586" y="2107"/>
                  </a:cubicBezTo>
                  <a:cubicBezTo>
                    <a:pt x="43429" y="2107"/>
                    <a:pt x="34787" y="6535"/>
                    <a:pt x="29500" y="14016"/>
                  </a:cubicBezTo>
                  <a:cubicBezTo>
                    <a:pt x="27393" y="17025"/>
                    <a:pt x="26060" y="20507"/>
                    <a:pt x="25630" y="24162"/>
                  </a:cubicBezTo>
                  <a:lnTo>
                    <a:pt x="25630" y="25236"/>
                  </a:lnTo>
                  <a:lnTo>
                    <a:pt x="24599" y="24935"/>
                  </a:lnTo>
                  <a:cubicBezTo>
                    <a:pt x="19870" y="23603"/>
                    <a:pt x="14840" y="24162"/>
                    <a:pt x="10498" y="26440"/>
                  </a:cubicBezTo>
                  <a:cubicBezTo>
                    <a:pt x="7102" y="28289"/>
                    <a:pt x="4350" y="31126"/>
                    <a:pt x="2630" y="34608"/>
                  </a:cubicBezTo>
                  <a:cubicBezTo>
                    <a:pt x="1212" y="37747"/>
                    <a:pt x="438" y="41186"/>
                    <a:pt x="395" y="44625"/>
                  </a:cubicBezTo>
                  <a:cubicBezTo>
                    <a:pt x="94" y="43722"/>
                    <a:pt x="-35" y="42777"/>
                    <a:pt x="8" y="41831"/>
                  </a:cubicBezTo>
                  <a:cubicBezTo>
                    <a:pt x="8" y="34909"/>
                    <a:pt x="3748" y="28547"/>
                    <a:pt x="9767" y="25150"/>
                  </a:cubicBezTo>
                  <a:cubicBezTo>
                    <a:pt x="14410" y="22485"/>
                    <a:pt x="19956" y="21797"/>
                    <a:pt x="25114" y="23216"/>
                  </a:cubicBezTo>
                  <a:lnTo>
                    <a:pt x="23954" y="23990"/>
                  </a:lnTo>
                  <a:cubicBezTo>
                    <a:pt x="24427" y="20035"/>
                    <a:pt x="25802" y="16208"/>
                    <a:pt x="28038" y="12898"/>
                  </a:cubicBezTo>
                  <a:cubicBezTo>
                    <a:pt x="30488" y="9416"/>
                    <a:pt x="33627" y="6450"/>
                    <a:pt x="37324" y="4300"/>
                  </a:cubicBezTo>
                  <a:cubicBezTo>
                    <a:pt x="41967" y="1420"/>
                    <a:pt x="47298" y="-42"/>
                    <a:pt x="52758" y="1"/>
                  </a:cubicBezTo>
                  <a:cubicBezTo>
                    <a:pt x="57616" y="130"/>
                    <a:pt x="62388" y="1334"/>
                    <a:pt x="66773" y="3483"/>
                  </a:cubicBezTo>
                  <a:cubicBezTo>
                    <a:pt x="73436" y="6750"/>
                    <a:pt x="79068" y="11737"/>
                    <a:pt x="83109" y="17928"/>
                  </a:cubicBezTo>
                  <a:lnTo>
                    <a:pt x="81948" y="17928"/>
                  </a:lnTo>
                  <a:cubicBezTo>
                    <a:pt x="83410" y="15864"/>
                    <a:pt x="85517" y="14360"/>
                    <a:pt x="87967" y="13629"/>
                  </a:cubicBezTo>
                  <a:cubicBezTo>
                    <a:pt x="89816" y="13457"/>
                    <a:pt x="90546" y="13543"/>
                    <a:pt x="90546" y="13844"/>
                  </a:cubicBezTo>
                  <a:lnTo>
                    <a:pt x="90546" y="1384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76"/>
            <p:cNvSpPr/>
            <p:nvPr/>
          </p:nvSpPr>
          <p:spPr>
            <a:xfrm>
              <a:off x="4980509" y="2667513"/>
              <a:ext cx="139515" cy="162910"/>
            </a:xfrm>
            <a:custGeom>
              <a:avLst/>
              <a:gdLst/>
              <a:ahLst/>
              <a:cxnLst/>
              <a:rect l="l" t="t" r="r" b="b"/>
              <a:pathLst>
                <a:path w="139515" h="162910" extrusionOk="0">
                  <a:moveTo>
                    <a:pt x="128080" y="21859"/>
                  </a:moveTo>
                  <a:cubicBezTo>
                    <a:pt x="128080" y="21859"/>
                    <a:pt x="131863" y="52382"/>
                    <a:pt x="135776" y="61109"/>
                  </a:cubicBezTo>
                  <a:cubicBezTo>
                    <a:pt x="138054" y="66010"/>
                    <a:pt x="139301" y="71298"/>
                    <a:pt x="139516" y="76672"/>
                  </a:cubicBezTo>
                  <a:lnTo>
                    <a:pt x="136851" y="124520"/>
                  </a:lnTo>
                  <a:lnTo>
                    <a:pt x="98159" y="162911"/>
                  </a:lnTo>
                  <a:lnTo>
                    <a:pt x="24860" y="93094"/>
                  </a:lnTo>
                  <a:cubicBezTo>
                    <a:pt x="24860" y="93094"/>
                    <a:pt x="1043" y="63474"/>
                    <a:pt x="9512" y="54403"/>
                  </a:cubicBezTo>
                  <a:cubicBezTo>
                    <a:pt x="9512" y="54403"/>
                    <a:pt x="13811" y="50103"/>
                    <a:pt x="19400" y="55692"/>
                  </a:cubicBezTo>
                  <a:cubicBezTo>
                    <a:pt x="19400" y="55692"/>
                    <a:pt x="-6136" y="30457"/>
                    <a:pt x="1387" y="22675"/>
                  </a:cubicBezTo>
                  <a:cubicBezTo>
                    <a:pt x="8910" y="14894"/>
                    <a:pt x="17165" y="28479"/>
                    <a:pt x="26322" y="38367"/>
                  </a:cubicBezTo>
                  <a:cubicBezTo>
                    <a:pt x="35479" y="48255"/>
                    <a:pt x="38488" y="51049"/>
                    <a:pt x="38488" y="51049"/>
                  </a:cubicBezTo>
                  <a:lnTo>
                    <a:pt x="12693" y="19236"/>
                  </a:lnTo>
                  <a:cubicBezTo>
                    <a:pt x="12693" y="19236"/>
                    <a:pt x="5299" y="10939"/>
                    <a:pt x="13338" y="5866"/>
                  </a:cubicBezTo>
                  <a:cubicBezTo>
                    <a:pt x="21378" y="793"/>
                    <a:pt x="30535" y="17001"/>
                    <a:pt x="35178" y="20741"/>
                  </a:cubicBezTo>
                  <a:cubicBezTo>
                    <a:pt x="39821" y="24481"/>
                    <a:pt x="65271" y="55133"/>
                    <a:pt x="65271" y="55133"/>
                  </a:cubicBezTo>
                  <a:cubicBezTo>
                    <a:pt x="65271" y="55133"/>
                    <a:pt x="48376" y="27318"/>
                    <a:pt x="47129" y="25728"/>
                  </a:cubicBezTo>
                  <a:cubicBezTo>
                    <a:pt x="45882" y="24137"/>
                    <a:pt x="29417" y="8532"/>
                    <a:pt x="37112" y="1438"/>
                  </a:cubicBezTo>
                  <a:cubicBezTo>
                    <a:pt x="44807" y="-5655"/>
                    <a:pt x="59769" y="15539"/>
                    <a:pt x="64927" y="20569"/>
                  </a:cubicBezTo>
                  <a:cubicBezTo>
                    <a:pt x="70086" y="25599"/>
                    <a:pt x="88486" y="53801"/>
                    <a:pt x="92957" y="56982"/>
                  </a:cubicBezTo>
                  <a:cubicBezTo>
                    <a:pt x="97428" y="60163"/>
                    <a:pt x="105209" y="68675"/>
                    <a:pt x="110798" y="66956"/>
                  </a:cubicBezTo>
                  <a:cubicBezTo>
                    <a:pt x="116387" y="65236"/>
                    <a:pt x="107918" y="43999"/>
                    <a:pt x="110454" y="37077"/>
                  </a:cubicBezTo>
                  <a:cubicBezTo>
                    <a:pt x="112991" y="30156"/>
                    <a:pt x="117763" y="16872"/>
                    <a:pt x="128080" y="21859"/>
                  </a:cubicBezTo>
                  <a:lnTo>
                    <a:pt x="128080" y="21859"/>
                  </a:lnTo>
                  <a:close/>
                </a:path>
              </a:pathLst>
            </a:custGeom>
            <a:solidFill>
              <a:srgbClr val="C887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76"/>
            <p:cNvSpPr/>
            <p:nvPr/>
          </p:nvSpPr>
          <p:spPr>
            <a:xfrm>
              <a:off x="5075882" y="2731073"/>
              <a:ext cx="17790" cy="47848"/>
            </a:xfrm>
            <a:custGeom>
              <a:avLst/>
              <a:gdLst/>
              <a:ahLst/>
              <a:cxnLst/>
              <a:rect l="l" t="t" r="r" b="b"/>
              <a:pathLst>
                <a:path w="17790" h="47848" extrusionOk="0">
                  <a:moveTo>
                    <a:pt x="3259" y="47849"/>
                  </a:moveTo>
                  <a:cubicBezTo>
                    <a:pt x="2400" y="45441"/>
                    <a:pt x="1798" y="42991"/>
                    <a:pt x="1368" y="40497"/>
                  </a:cubicBezTo>
                  <a:cubicBezTo>
                    <a:pt x="1024" y="34478"/>
                    <a:pt x="2529" y="28460"/>
                    <a:pt x="5667" y="23301"/>
                  </a:cubicBezTo>
                  <a:cubicBezTo>
                    <a:pt x="9063" y="16938"/>
                    <a:pt x="13277" y="11865"/>
                    <a:pt x="15727" y="7609"/>
                  </a:cubicBezTo>
                  <a:cubicBezTo>
                    <a:pt x="16759" y="5933"/>
                    <a:pt x="17447" y="4084"/>
                    <a:pt x="17790" y="2150"/>
                  </a:cubicBezTo>
                  <a:lnTo>
                    <a:pt x="17790" y="0"/>
                  </a:lnTo>
                  <a:cubicBezTo>
                    <a:pt x="17188" y="2450"/>
                    <a:pt x="16157" y="4772"/>
                    <a:pt x="14738" y="6879"/>
                  </a:cubicBezTo>
                  <a:cubicBezTo>
                    <a:pt x="10826" y="11779"/>
                    <a:pt x="7301" y="16981"/>
                    <a:pt x="4077" y="22355"/>
                  </a:cubicBezTo>
                  <a:cubicBezTo>
                    <a:pt x="766" y="27944"/>
                    <a:pt x="-610" y="34436"/>
                    <a:pt x="250" y="40884"/>
                  </a:cubicBezTo>
                  <a:cubicBezTo>
                    <a:pt x="422" y="43464"/>
                    <a:pt x="1497" y="45957"/>
                    <a:pt x="3259" y="47849"/>
                  </a:cubicBezTo>
                  <a:lnTo>
                    <a:pt x="3259" y="47849"/>
                  </a:lnTo>
                  <a:close/>
                </a:path>
              </a:pathLst>
            </a:custGeom>
            <a:solidFill>
              <a:srgbClr val="A067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76"/>
            <p:cNvSpPr/>
            <p:nvPr/>
          </p:nvSpPr>
          <p:spPr>
            <a:xfrm>
              <a:off x="4998620" y="2722224"/>
              <a:ext cx="29952" cy="34944"/>
            </a:xfrm>
            <a:custGeom>
              <a:avLst/>
              <a:gdLst/>
              <a:ahLst/>
              <a:cxnLst/>
              <a:rect l="l" t="t" r="r" b="b"/>
              <a:pathLst>
                <a:path w="29952" h="34944" extrusionOk="0">
                  <a:moveTo>
                    <a:pt x="29921" y="34944"/>
                  </a:moveTo>
                  <a:cubicBezTo>
                    <a:pt x="30137" y="34944"/>
                    <a:pt x="29277" y="32064"/>
                    <a:pt x="25924" y="29184"/>
                  </a:cubicBezTo>
                  <a:cubicBezTo>
                    <a:pt x="22570" y="26303"/>
                    <a:pt x="17024" y="23724"/>
                    <a:pt x="13413" y="18737"/>
                  </a:cubicBezTo>
                  <a:cubicBezTo>
                    <a:pt x="11865" y="16200"/>
                    <a:pt x="10533" y="13535"/>
                    <a:pt x="9501" y="10740"/>
                  </a:cubicBezTo>
                  <a:cubicBezTo>
                    <a:pt x="8598" y="8333"/>
                    <a:pt x="7351" y="6097"/>
                    <a:pt x="5804" y="4034"/>
                  </a:cubicBezTo>
                  <a:cubicBezTo>
                    <a:pt x="3009" y="423"/>
                    <a:pt x="0" y="-265"/>
                    <a:pt x="0" y="79"/>
                  </a:cubicBezTo>
                  <a:cubicBezTo>
                    <a:pt x="1763" y="1454"/>
                    <a:pt x="3310" y="3045"/>
                    <a:pt x="4643" y="4851"/>
                  </a:cubicBezTo>
                  <a:cubicBezTo>
                    <a:pt x="5933" y="6914"/>
                    <a:pt x="6964" y="9150"/>
                    <a:pt x="7782" y="11428"/>
                  </a:cubicBezTo>
                  <a:cubicBezTo>
                    <a:pt x="8770" y="14438"/>
                    <a:pt x="10103" y="17318"/>
                    <a:pt x="11779" y="20026"/>
                  </a:cubicBezTo>
                  <a:cubicBezTo>
                    <a:pt x="13671" y="22563"/>
                    <a:pt x="16078" y="24712"/>
                    <a:pt x="18787" y="26346"/>
                  </a:cubicBezTo>
                  <a:cubicBezTo>
                    <a:pt x="21195" y="27894"/>
                    <a:pt x="23344" y="29184"/>
                    <a:pt x="25021" y="30645"/>
                  </a:cubicBezTo>
                  <a:cubicBezTo>
                    <a:pt x="26740" y="31978"/>
                    <a:pt x="28374" y="33397"/>
                    <a:pt x="29921" y="34944"/>
                  </a:cubicBezTo>
                  <a:lnTo>
                    <a:pt x="29921" y="34944"/>
                  </a:lnTo>
                  <a:close/>
                </a:path>
              </a:pathLst>
            </a:custGeom>
            <a:solidFill>
              <a:srgbClr val="A067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76"/>
            <p:cNvSpPr/>
            <p:nvPr/>
          </p:nvSpPr>
          <p:spPr>
            <a:xfrm>
              <a:off x="5233521" y="2589547"/>
              <a:ext cx="334510" cy="506989"/>
            </a:xfrm>
            <a:custGeom>
              <a:avLst/>
              <a:gdLst/>
              <a:ahLst/>
              <a:cxnLst/>
              <a:rect l="l" t="t" r="r" b="b"/>
              <a:pathLst>
                <a:path w="334510" h="506989" extrusionOk="0">
                  <a:moveTo>
                    <a:pt x="230301" y="0"/>
                  </a:moveTo>
                  <a:lnTo>
                    <a:pt x="234600" y="10877"/>
                  </a:lnTo>
                  <a:lnTo>
                    <a:pt x="334510" y="57823"/>
                  </a:lnTo>
                  <a:lnTo>
                    <a:pt x="334510" y="57823"/>
                  </a:lnTo>
                  <a:lnTo>
                    <a:pt x="297065" y="342034"/>
                  </a:lnTo>
                  <a:lnTo>
                    <a:pt x="302267" y="506000"/>
                  </a:lnTo>
                  <a:lnTo>
                    <a:pt x="115000" y="506989"/>
                  </a:lnTo>
                  <a:lnTo>
                    <a:pt x="26095" y="505269"/>
                  </a:lnTo>
                  <a:lnTo>
                    <a:pt x="0" y="505269"/>
                  </a:lnTo>
                  <a:lnTo>
                    <a:pt x="7523" y="388120"/>
                  </a:lnTo>
                  <a:lnTo>
                    <a:pt x="7523" y="56232"/>
                  </a:lnTo>
                  <a:lnTo>
                    <a:pt x="93891" y="28546"/>
                  </a:lnTo>
                  <a:lnTo>
                    <a:pt x="93891" y="28546"/>
                  </a:lnTo>
                  <a:cubicBezTo>
                    <a:pt x="90925" y="29492"/>
                    <a:pt x="99738" y="21409"/>
                    <a:pt x="99738" y="21409"/>
                  </a:cubicBezTo>
                  <a:cubicBezTo>
                    <a:pt x="112764" y="32071"/>
                    <a:pt x="129789" y="36585"/>
                    <a:pt x="146383" y="33705"/>
                  </a:cubicBezTo>
                  <a:cubicBezTo>
                    <a:pt x="176133" y="29535"/>
                    <a:pt x="230301" y="0"/>
                    <a:pt x="230301" y="0"/>
                  </a:cubicBezTo>
                  <a:lnTo>
                    <a:pt x="230301" y="0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76"/>
            <p:cNvSpPr/>
            <p:nvPr/>
          </p:nvSpPr>
          <p:spPr>
            <a:xfrm>
              <a:off x="5461801" y="2677463"/>
              <a:ext cx="132930" cy="419116"/>
            </a:xfrm>
            <a:custGeom>
              <a:avLst/>
              <a:gdLst/>
              <a:ahLst/>
              <a:cxnLst/>
              <a:rect l="l" t="t" r="r" b="b"/>
              <a:pathLst>
                <a:path w="132930" h="419116" extrusionOk="0">
                  <a:moveTo>
                    <a:pt x="31168" y="83875"/>
                  </a:moveTo>
                  <a:lnTo>
                    <a:pt x="10834" y="324966"/>
                  </a:lnTo>
                  <a:lnTo>
                    <a:pt x="0" y="417998"/>
                  </a:lnTo>
                  <a:lnTo>
                    <a:pt x="97976" y="419116"/>
                  </a:lnTo>
                  <a:lnTo>
                    <a:pt x="128800" y="136237"/>
                  </a:lnTo>
                  <a:cubicBezTo>
                    <a:pt x="136711" y="71278"/>
                    <a:pt x="135206" y="32544"/>
                    <a:pt x="106832" y="0"/>
                  </a:cubicBezTo>
                  <a:lnTo>
                    <a:pt x="31168" y="83875"/>
                  </a:lnTo>
                  <a:lnTo>
                    <a:pt x="31168" y="83875"/>
                  </a:lnTo>
                  <a:close/>
                </a:path>
              </a:pathLst>
            </a:custGeom>
            <a:solidFill>
              <a:srgbClr val="C887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76"/>
            <p:cNvSpPr/>
            <p:nvPr/>
          </p:nvSpPr>
          <p:spPr>
            <a:xfrm>
              <a:off x="5463736" y="2646244"/>
              <a:ext cx="146850" cy="188006"/>
            </a:xfrm>
            <a:custGeom>
              <a:avLst/>
              <a:gdLst/>
              <a:ahLst/>
              <a:cxnLst/>
              <a:rect l="l" t="t" r="r" b="b"/>
              <a:pathLst>
                <a:path w="146850" h="188006" extrusionOk="0">
                  <a:moveTo>
                    <a:pt x="25794" y="40548"/>
                  </a:moveTo>
                  <a:lnTo>
                    <a:pt x="0" y="182417"/>
                  </a:lnTo>
                  <a:lnTo>
                    <a:pt x="146383" y="188006"/>
                  </a:lnTo>
                  <a:cubicBezTo>
                    <a:pt x="146383" y="188006"/>
                    <a:pt x="150940" y="97296"/>
                    <a:pt x="131594" y="47770"/>
                  </a:cubicBezTo>
                  <a:cubicBezTo>
                    <a:pt x="112249" y="-1755"/>
                    <a:pt x="100469" y="8"/>
                    <a:pt x="100469" y="8"/>
                  </a:cubicBezTo>
                  <a:lnTo>
                    <a:pt x="25794" y="40548"/>
                  </a:lnTo>
                  <a:lnTo>
                    <a:pt x="25794" y="40548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76"/>
            <p:cNvSpPr/>
            <p:nvPr/>
          </p:nvSpPr>
          <p:spPr>
            <a:xfrm>
              <a:off x="5476805" y="2692510"/>
              <a:ext cx="129616" cy="141880"/>
            </a:xfrm>
            <a:custGeom>
              <a:avLst/>
              <a:gdLst/>
              <a:ahLst/>
              <a:cxnLst/>
              <a:rect l="l" t="t" r="r" b="b"/>
              <a:pathLst>
                <a:path w="129616" h="141880" extrusionOk="0">
                  <a:moveTo>
                    <a:pt x="129617" y="141783"/>
                  </a:moveTo>
                  <a:cubicBezTo>
                    <a:pt x="128757" y="141912"/>
                    <a:pt x="127897" y="141912"/>
                    <a:pt x="127038" y="141783"/>
                  </a:cubicBezTo>
                  <a:lnTo>
                    <a:pt x="119600" y="141783"/>
                  </a:lnTo>
                  <a:lnTo>
                    <a:pt x="92129" y="141052"/>
                  </a:lnTo>
                  <a:lnTo>
                    <a:pt x="1161" y="137828"/>
                  </a:lnTo>
                  <a:lnTo>
                    <a:pt x="0" y="137828"/>
                  </a:lnTo>
                  <a:lnTo>
                    <a:pt x="0" y="136667"/>
                  </a:lnTo>
                  <a:cubicBezTo>
                    <a:pt x="0" y="135335"/>
                    <a:pt x="0" y="133916"/>
                    <a:pt x="301" y="132368"/>
                  </a:cubicBezTo>
                  <a:cubicBezTo>
                    <a:pt x="2881" y="95955"/>
                    <a:pt x="5245" y="62938"/>
                    <a:pt x="6964" y="38735"/>
                  </a:cubicBezTo>
                  <a:cubicBezTo>
                    <a:pt x="7911" y="26955"/>
                    <a:pt x="8684" y="17239"/>
                    <a:pt x="9243" y="10361"/>
                  </a:cubicBezTo>
                  <a:cubicBezTo>
                    <a:pt x="9544" y="7222"/>
                    <a:pt x="9802" y="4686"/>
                    <a:pt x="9974" y="2665"/>
                  </a:cubicBezTo>
                  <a:cubicBezTo>
                    <a:pt x="10017" y="1763"/>
                    <a:pt x="10146" y="860"/>
                    <a:pt x="10404" y="0"/>
                  </a:cubicBezTo>
                  <a:cubicBezTo>
                    <a:pt x="10490" y="903"/>
                    <a:pt x="10490" y="1806"/>
                    <a:pt x="10404" y="2708"/>
                  </a:cubicBezTo>
                  <a:cubicBezTo>
                    <a:pt x="10404" y="4729"/>
                    <a:pt x="10189" y="7265"/>
                    <a:pt x="10060" y="10447"/>
                  </a:cubicBezTo>
                  <a:cubicBezTo>
                    <a:pt x="9673" y="17454"/>
                    <a:pt x="9157" y="27084"/>
                    <a:pt x="8512" y="38864"/>
                  </a:cubicBezTo>
                  <a:cubicBezTo>
                    <a:pt x="6964" y="63067"/>
                    <a:pt x="4815" y="96084"/>
                    <a:pt x="2494" y="132540"/>
                  </a:cubicBezTo>
                  <a:cubicBezTo>
                    <a:pt x="2494" y="133959"/>
                    <a:pt x="2279" y="135421"/>
                    <a:pt x="2193" y="136839"/>
                  </a:cubicBezTo>
                  <a:lnTo>
                    <a:pt x="1118" y="135636"/>
                  </a:lnTo>
                  <a:lnTo>
                    <a:pt x="92086" y="139548"/>
                  </a:lnTo>
                  <a:lnTo>
                    <a:pt x="119471" y="140966"/>
                  </a:lnTo>
                  <a:lnTo>
                    <a:pt x="126909" y="141482"/>
                  </a:lnTo>
                  <a:cubicBezTo>
                    <a:pt x="127811" y="141482"/>
                    <a:pt x="128714" y="141611"/>
                    <a:pt x="129617" y="141783"/>
                  </a:cubicBezTo>
                  <a:lnTo>
                    <a:pt x="129617" y="14178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76"/>
            <p:cNvSpPr/>
            <p:nvPr/>
          </p:nvSpPr>
          <p:spPr>
            <a:xfrm>
              <a:off x="5327538" y="2600682"/>
              <a:ext cx="138218" cy="36196"/>
            </a:xfrm>
            <a:custGeom>
              <a:avLst/>
              <a:gdLst/>
              <a:ahLst/>
              <a:cxnLst/>
              <a:rect l="l" t="t" r="r" b="b"/>
              <a:pathLst>
                <a:path w="138218" h="36196" extrusionOk="0">
                  <a:moveTo>
                    <a:pt x="138218" y="0"/>
                  </a:moveTo>
                  <a:cubicBezTo>
                    <a:pt x="136714" y="1290"/>
                    <a:pt x="135123" y="2407"/>
                    <a:pt x="133403" y="3396"/>
                  </a:cubicBezTo>
                  <a:cubicBezTo>
                    <a:pt x="130265" y="5417"/>
                    <a:pt x="125622" y="8340"/>
                    <a:pt x="119818" y="11994"/>
                  </a:cubicBezTo>
                  <a:cubicBezTo>
                    <a:pt x="104771" y="21280"/>
                    <a:pt x="88478" y="28374"/>
                    <a:pt x="71454" y="33060"/>
                  </a:cubicBezTo>
                  <a:cubicBezTo>
                    <a:pt x="54171" y="37660"/>
                    <a:pt x="35986" y="37187"/>
                    <a:pt x="18962" y="31727"/>
                  </a:cubicBezTo>
                  <a:cubicBezTo>
                    <a:pt x="13889" y="29965"/>
                    <a:pt x="9074" y="27600"/>
                    <a:pt x="4603" y="24591"/>
                  </a:cubicBezTo>
                  <a:cubicBezTo>
                    <a:pt x="3357" y="23774"/>
                    <a:pt x="2196" y="22914"/>
                    <a:pt x="1078" y="21968"/>
                  </a:cubicBezTo>
                  <a:cubicBezTo>
                    <a:pt x="347" y="21323"/>
                    <a:pt x="-40" y="20979"/>
                    <a:pt x="3" y="20893"/>
                  </a:cubicBezTo>
                  <a:cubicBezTo>
                    <a:pt x="6108" y="24763"/>
                    <a:pt x="12642" y="27901"/>
                    <a:pt x="19478" y="30222"/>
                  </a:cubicBezTo>
                  <a:cubicBezTo>
                    <a:pt x="36287" y="35166"/>
                    <a:pt x="54128" y="35424"/>
                    <a:pt x="71067" y="30910"/>
                  </a:cubicBezTo>
                  <a:cubicBezTo>
                    <a:pt x="87876" y="26181"/>
                    <a:pt x="104040" y="19389"/>
                    <a:pt x="119173" y="10619"/>
                  </a:cubicBezTo>
                  <a:lnTo>
                    <a:pt x="133016" y="2622"/>
                  </a:lnTo>
                  <a:cubicBezTo>
                    <a:pt x="134650" y="1591"/>
                    <a:pt x="136413" y="688"/>
                    <a:pt x="138218" y="0"/>
                  </a:cubicBezTo>
                  <a:lnTo>
                    <a:pt x="1382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76"/>
            <p:cNvSpPr/>
            <p:nvPr/>
          </p:nvSpPr>
          <p:spPr>
            <a:xfrm>
              <a:off x="5183222" y="2859787"/>
              <a:ext cx="29835" cy="31735"/>
            </a:xfrm>
            <a:custGeom>
              <a:avLst/>
              <a:gdLst/>
              <a:ahLst/>
              <a:cxnLst/>
              <a:rect l="l" t="t" r="r" b="b"/>
              <a:pathLst>
                <a:path w="29835" h="31735" extrusionOk="0">
                  <a:moveTo>
                    <a:pt x="29835" y="31727"/>
                  </a:moveTo>
                  <a:cubicBezTo>
                    <a:pt x="29276" y="32028"/>
                    <a:pt x="23989" y="23817"/>
                    <a:pt x="15477" y="15391"/>
                  </a:cubicBezTo>
                  <a:cubicBezTo>
                    <a:pt x="10017" y="10576"/>
                    <a:pt x="4858" y="5417"/>
                    <a:pt x="0" y="0"/>
                  </a:cubicBezTo>
                  <a:cubicBezTo>
                    <a:pt x="6363" y="3740"/>
                    <a:pt x="12166" y="8383"/>
                    <a:pt x="17196" y="13800"/>
                  </a:cubicBezTo>
                  <a:cubicBezTo>
                    <a:pt x="22699" y="18787"/>
                    <a:pt x="26998" y="24892"/>
                    <a:pt x="29835" y="31727"/>
                  </a:cubicBezTo>
                  <a:lnTo>
                    <a:pt x="29835" y="31727"/>
                  </a:lnTo>
                  <a:close/>
                </a:path>
              </a:pathLst>
            </a:custGeom>
            <a:solidFill>
              <a:srgbClr val="A067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76"/>
            <p:cNvSpPr/>
            <p:nvPr/>
          </p:nvSpPr>
          <p:spPr>
            <a:xfrm>
              <a:off x="5219226" y="2639876"/>
              <a:ext cx="38737" cy="145321"/>
            </a:xfrm>
            <a:custGeom>
              <a:avLst/>
              <a:gdLst/>
              <a:ahLst/>
              <a:cxnLst/>
              <a:rect l="l" t="t" r="r" b="b"/>
              <a:pathLst>
                <a:path w="38737" h="145321" extrusionOk="0">
                  <a:moveTo>
                    <a:pt x="38456" y="5645"/>
                  </a:moveTo>
                  <a:cubicBezTo>
                    <a:pt x="37639" y="6032"/>
                    <a:pt x="34157" y="1819"/>
                    <a:pt x="33383" y="2206"/>
                  </a:cubicBezTo>
                  <a:lnTo>
                    <a:pt x="33383" y="2206"/>
                  </a:lnTo>
                  <a:cubicBezTo>
                    <a:pt x="30159" y="-846"/>
                    <a:pt x="25086" y="-717"/>
                    <a:pt x="22034" y="2507"/>
                  </a:cubicBezTo>
                  <a:cubicBezTo>
                    <a:pt x="21905" y="2636"/>
                    <a:pt x="21819" y="2765"/>
                    <a:pt x="21689" y="2894"/>
                  </a:cubicBezTo>
                  <a:cubicBezTo>
                    <a:pt x="17433" y="-158"/>
                    <a:pt x="11501" y="830"/>
                    <a:pt x="8449" y="5086"/>
                  </a:cubicBezTo>
                  <a:cubicBezTo>
                    <a:pt x="6428" y="7924"/>
                    <a:pt x="6127" y="11664"/>
                    <a:pt x="7631" y="14802"/>
                  </a:cubicBezTo>
                  <a:cubicBezTo>
                    <a:pt x="4880" y="13040"/>
                    <a:pt x="1011" y="15533"/>
                    <a:pt x="194" y="18672"/>
                  </a:cubicBezTo>
                  <a:cubicBezTo>
                    <a:pt x="-322" y="21939"/>
                    <a:pt x="194" y="25249"/>
                    <a:pt x="1699" y="28172"/>
                  </a:cubicBezTo>
                  <a:cubicBezTo>
                    <a:pt x="12662" y="56976"/>
                    <a:pt x="14596" y="116518"/>
                    <a:pt x="25645" y="145322"/>
                  </a:cubicBezTo>
                  <a:cubicBezTo>
                    <a:pt x="30331" y="109339"/>
                    <a:pt x="40562" y="42015"/>
                    <a:pt x="38456" y="5645"/>
                  </a:cubicBezTo>
                  <a:lnTo>
                    <a:pt x="38456" y="5645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76"/>
            <p:cNvSpPr/>
            <p:nvPr/>
          </p:nvSpPr>
          <p:spPr>
            <a:xfrm>
              <a:off x="5233134" y="2665555"/>
              <a:ext cx="9283" cy="116719"/>
            </a:xfrm>
            <a:custGeom>
              <a:avLst/>
              <a:gdLst/>
              <a:ahLst/>
              <a:cxnLst/>
              <a:rect l="l" t="t" r="r" b="b"/>
              <a:pathLst>
                <a:path w="9283" h="116719" extrusionOk="0">
                  <a:moveTo>
                    <a:pt x="0" y="0"/>
                  </a:moveTo>
                  <a:cubicBezTo>
                    <a:pt x="602" y="1376"/>
                    <a:pt x="1032" y="2794"/>
                    <a:pt x="1203" y="4299"/>
                  </a:cubicBezTo>
                  <a:cubicBezTo>
                    <a:pt x="1848" y="7222"/>
                    <a:pt x="2665" y="11436"/>
                    <a:pt x="3525" y="16680"/>
                  </a:cubicBezTo>
                  <a:cubicBezTo>
                    <a:pt x="5288" y="27170"/>
                    <a:pt x="7179" y="41787"/>
                    <a:pt x="8254" y="57994"/>
                  </a:cubicBezTo>
                  <a:cubicBezTo>
                    <a:pt x="9329" y="74202"/>
                    <a:pt x="9458" y="88905"/>
                    <a:pt x="9114" y="99566"/>
                  </a:cubicBezTo>
                  <a:cubicBezTo>
                    <a:pt x="9114" y="104897"/>
                    <a:pt x="8727" y="109196"/>
                    <a:pt x="8469" y="112163"/>
                  </a:cubicBezTo>
                  <a:cubicBezTo>
                    <a:pt x="8469" y="113710"/>
                    <a:pt x="8297" y="115258"/>
                    <a:pt x="7867" y="116720"/>
                  </a:cubicBezTo>
                  <a:cubicBezTo>
                    <a:pt x="7609" y="115215"/>
                    <a:pt x="7523" y="113667"/>
                    <a:pt x="7609" y="112120"/>
                  </a:cubicBezTo>
                  <a:lnTo>
                    <a:pt x="7609" y="99523"/>
                  </a:lnTo>
                  <a:cubicBezTo>
                    <a:pt x="7609" y="88948"/>
                    <a:pt x="7179" y="74288"/>
                    <a:pt x="6104" y="58123"/>
                  </a:cubicBezTo>
                  <a:cubicBezTo>
                    <a:pt x="5030" y="41959"/>
                    <a:pt x="3396" y="27428"/>
                    <a:pt x="2063" y="16895"/>
                  </a:cubicBezTo>
                  <a:cubicBezTo>
                    <a:pt x="1419" y="12037"/>
                    <a:pt x="903" y="7867"/>
                    <a:pt x="430" y="4428"/>
                  </a:cubicBezTo>
                  <a:cubicBezTo>
                    <a:pt x="129" y="2966"/>
                    <a:pt x="0" y="150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76"/>
            <p:cNvSpPr/>
            <p:nvPr/>
          </p:nvSpPr>
          <p:spPr>
            <a:xfrm>
              <a:off x="5240734" y="2642770"/>
              <a:ext cx="7821" cy="37831"/>
            </a:xfrm>
            <a:custGeom>
              <a:avLst/>
              <a:gdLst/>
              <a:ahLst/>
              <a:cxnLst/>
              <a:rect l="l" t="t" r="r" b="b"/>
              <a:pathLst>
                <a:path w="7821" h="37831" extrusionOk="0">
                  <a:moveTo>
                    <a:pt x="7103" y="37832"/>
                  </a:moveTo>
                  <a:cubicBezTo>
                    <a:pt x="6458" y="37832"/>
                    <a:pt x="6286" y="29234"/>
                    <a:pt x="4351" y="18787"/>
                  </a:cubicBezTo>
                  <a:cubicBezTo>
                    <a:pt x="2417" y="8340"/>
                    <a:pt x="-421" y="258"/>
                    <a:pt x="52" y="0"/>
                  </a:cubicBezTo>
                  <a:cubicBezTo>
                    <a:pt x="3406" y="5632"/>
                    <a:pt x="5598" y="11909"/>
                    <a:pt x="6415" y="18400"/>
                  </a:cubicBezTo>
                  <a:cubicBezTo>
                    <a:pt x="8006" y="24763"/>
                    <a:pt x="8264" y="31383"/>
                    <a:pt x="7103" y="378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76"/>
            <p:cNvSpPr/>
            <p:nvPr/>
          </p:nvSpPr>
          <p:spPr>
            <a:xfrm>
              <a:off x="5144057" y="2735845"/>
              <a:ext cx="45656" cy="10790"/>
            </a:xfrm>
            <a:custGeom>
              <a:avLst/>
              <a:gdLst/>
              <a:ahLst/>
              <a:cxnLst/>
              <a:rect l="l" t="t" r="r" b="b"/>
              <a:pathLst>
                <a:path w="45656" h="10790" extrusionOk="0">
                  <a:moveTo>
                    <a:pt x="45656" y="0"/>
                  </a:moveTo>
                  <a:cubicBezTo>
                    <a:pt x="38348" y="2880"/>
                    <a:pt x="30825" y="5073"/>
                    <a:pt x="23086" y="6492"/>
                  </a:cubicBezTo>
                  <a:cubicBezTo>
                    <a:pt x="15563" y="8641"/>
                    <a:pt x="7825" y="10103"/>
                    <a:pt x="0" y="10791"/>
                  </a:cubicBezTo>
                  <a:cubicBezTo>
                    <a:pt x="7309" y="7910"/>
                    <a:pt x="14875" y="5718"/>
                    <a:pt x="22570" y="4299"/>
                  </a:cubicBezTo>
                  <a:cubicBezTo>
                    <a:pt x="30093" y="2150"/>
                    <a:pt x="37832" y="688"/>
                    <a:pt x="456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76"/>
            <p:cNvSpPr/>
            <p:nvPr/>
          </p:nvSpPr>
          <p:spPr>
            <a:xfrm>
              <a:off x="5140790" y="2704590"/>
              <a:ext cx="43764" cy="13370"/>
            </a:xfrm>
            <a:custGeom>
              <a:avLst/>
              <a:gdLst/>
              <a:ahLst/>
              <a:cxnLst/>
              <a:rect l="l" t="t" r="r" b="b"/>
              <a:pathLst>
                <a:path w="43764" h="13370" extrusionOk="0">
                  <a:moveTo>
                    <a:pt x="43764" y="13370"/>
                  </a:moveTo>
                  <a:cubicBezTo>
                    <a:pt x="36155" y="12209"/>
                    <a:pt x="28717" y="10318"/>
                    <a:pt x="21495" y="7738"/>
                  </a:cubicBezTo>
                  <a:cubicBezTo>
                    <a:pt x="14101" y="5847"/>
                    <a:pt x="6921" y="3224"/>
                    <a:pt x="0" y="0"/>
                  </a:cubicBezTo>
                  <a:cubicBezTo>
                    <a:pt x="7609" y="1161"/>
                    <a:pt x="15047" y="3052"/>
                    <a:pt x="22269" y="5632"/>
                  </a:cubicBezTo>
                  <a:cubicBezTo>
                    <a:pt x="29663" y="7523"/>
                    <a:pt x="36843" y="10146"/>
                    <a:pt x="43764" y="133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76"/>
            <p:cNvSpPr/>
            <p:nvPr/>
          </p:nvSpPr>
          <p:spPr>
            <a:xfrm>
              <a:off x="5183523" y="2665211"/>
              <a:ext cx="12553" cy="36714"/>
            </a:xfrm>
            <a:custGeom>
              <a:avLst/>
              <a:gdLst/>
              <a:ahLst/>
              <a:cxnLst/>
              <a:rect l="l" t="t" r="r" b="b"/>
              <a:pathLst>
                <a:path w="12553" h="36714" extrusionOk="0">
                  <a:moveTo>
                    <a:pt x="12553" y="36714"/>
                  </a:moveTo>
                  <a:cubicBezTo>
                    <a:pt x="9458" y="30996"/>
                    <a:pt x="7008" y="24978"/>
                    <a:pt x="5245" y="18701"/>
                  </a:cubicBezTo>
                  <a:cubicBezTo>
                    <a:pt x="2794" y="12682"/>
                    <a:pt x="1032" y="6406"/>
                    <a:pt x="0" y="0"/>
                  </a:cubicBezTo>
                  <a:cubicBezTo>
                    <a:pt x="3138" y="5675"/>
                    <a:pt x="5589" y="11737"/>
                    <a:pt x="7351" y="17970"/>
                  </a:cubicBezTo>
                  <a:cubicBezTo>
                    <a:pt x="9802" y="23989"/>
                    <a:pt x="11522" y="30309"/>
                    <a:pt x="12553" y="36714"/>
                  </a:cubicBezTo>
                  <a:lnTo>
                    <a:pt x="12553" y="3671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76"/>
            <p:cNvSpPr/>
            <p:nvPr/>
          </p:nvSpPr>
          <p:spPr>
            <a:xfrm>
              <a:off x="5641894" y="2375968"/>
              <a:ext cx="261100" cy="288692"/>
            </a:xfrm>
            <a:custGeom>
              <a:avLst/>
              <a:gdLst/>
              <a:ahLst/>
              <a:cxnLst/>
              <a:rect l="l" t="t" r="r" b="b"/>
              <a:pathLst>
                <a:path w="261100" h="288692" extrusionOk="0">
                  <a:moveTo>
                    <a:pt x="44318" y="55675"/>
                  </a:moveTo>
                  <a:cubicBezTo>
                    <a:pt x="33398" y="48753"/>
                    <a:pt x="30776" y="32675"/>
                    <a:pt x="36709" y="21282"/>
                  </a:cubicBezTo>
                  <a:cubicBezTo>
                    <a:pt x="43329" y="9890"/>
                    <a:pt x="54937" y="2237"/>
                    <a:pt x="68006" y="646"/>
                  </a:cubicBezTo>
                  <a:cubicBezTo>
                    <a:pt x="86835" y="-2148"/>
                    <a:pt x="105924" y="4215"/>
                    <a:pt x="119251" y="17843"/>
                  </a:cubicBezTo>
                  <a:cubicBezTo>
                    <a:pt x="126301" y="25108"/>
                    <a:pt x="132148" y="34566"/>
                    <a:pt x="141563" y="37919"/>
                  </a:cubicBezTo>
                  <a:cubicBezTo>
                    <a:pt x="150161" y="40800"/>
                    <a:pt x="159232" y="38177"/>
                    <a:pt x="168088" y="39338"/>
                  </a:cubicBezTo>
                  <a:cubicBezTo>
                    <a:pt x="179996" y="41488"/>
                    <a:pt x="190271" y="48882"/>
                    <a:pt x="196075" y="59501"/>
                  </a:cubicBezTo>
                  <a:cubicBezTo>
                    <a:pt x="201707" y="70033"/>
                    <a:pt x="205103" y="81641"/>
                    <a:pt x="206049" y="93592"/>
                  </a:cubicBezTo>
                  <a:cubicBezTo>
                    <a:pt x="207295" y="104426"/>
                    <a:pt x="208156" y="116334"/>
                    <a:pt x="215679" y="124288"/>
                  </a:cubicBezTo>
                  <a:cubicBezTo>
                    <a:pt x="223202" y="132241"/>
                    <a:pt x="234637" y="133660"/>
                    <a:pt x="243794" y="139162"/>
                  </a:cubicBezTo>
                  <a:cubicBezTo>
                    <a:pt x="261249" y="150641"/>
                    <a:pt x="266322" y="173942"/>
                    <a:pt x="255230" y="191654"/>
                  </a:cubicBezTo>
                  <a:cubicBezTo>
                    <a:pt x="251576" y="196942"/>
                    <a:pt x="246632" y="201757"/>
                    <a:pt x="245987" y="208162"/>
                  </a:cubicBezTo>
                  <a:cubicBezTo>
                    <a:pt x="245342" y="214568"/>
                    <a:pt x="249383" y="219168"/>
                    <a:pt x="251146" y="224757"/>
                  </a:cubicBezTo>
                  <a:cubicBezTo>
                    <a:pt x="254757" y="238557"/>
                    <a:pt x="246546" y="252658"/>
                    <a:pt x="232746" y="256269"/>
                  </a:cubicBezTo>
                  <a:cubicBezTo>
                    <a:pt x="231499" y="256613"/>
                    <a:pt x="230210" y="256828"/>
                    <a:pt x="228920" y="256957"/>
                  </a:cubicBezTo>
                  <a:cubicBezTo>
                    <a:pt x="221353" y="257430"/>
                    <a:pt x="213228" y="254463"/>
                    <a:pt x="206436" y="257860"/>
                  </a:cubicBezTo>
                  <a:cubicBezTo>
                    <a:pt x="199643" y="261256"/>
                    <a:pt x="197150" y="269338"/>
                    <a:pt x="192851" y="275529"/>
                  </a:cubicBezTo>
                  <a:cubicBezTo>
                    <a:pt x="183737" y="287867"/>
                    <a:pt x="167228" y="292123"/>
                    <a:pt x="153299" y="285761"/>
                  </a:cubicBezTo>
                  <a:cubicBezTo>
                    <a:pt x="147710" y="283009"/>
                    <a:pt x="142466" y="278495"/>
                    <a:pt x="136103" y="278925"/>
                  </a:cubicBezTo>
                  <a:cubicBezTo>
                    <a:pt x="129741" y="279355"/>
                    <a:pt x="125054" y="284600"/>
                    <a:pt x="118907" y="285804"/>
                  </a:cubicBezTo>
                  <a:cubicBezTo>
                    <a:pt x="110954" y="287351"/>
                    <a:pt x="103387" y="281505"/>
                    <a:pt x="98658" y="274884"/>
                  </a:cubicBezTo>
                  <a:cubicBezTo>
                    <a:pt x="93929" y="268263"/>
                    <a:pt x="90619" y="260525"/>
                    <a:pt x="84557" y="255151"/>
                  </a:cubicBezTo>
                  <a:cubicBezTo>
                    <a:pt x="76604" y="248101"/>
                    <a:pt x="65469" y="246553"/>
                    <a:pt x="55410" y="242899"/>
                  </a:cubicBezTo>
                  <a:cubicBezTo>
                    <a:pt x="12505" y="228067"/>
                    <a:pt x="-10280" y="181293"/>
                    <a:pt x="4509" y="138389"/>
                  </a:cubicBezTo>
                  <a:cubicBezTo>
                    <a:pt x="5755" y="134777"/>
                    <a:pt x="7260" y="131252"/>
                    <a:pt x="9022" y="12781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76"/>
            <p:cNvSpPr/>
            <p:nvPr/>
          </p:nvSpPr>
          <p:spPr>
            <a:xfrm>
              <a:off x="5797357" y="2567820"/>
              <a:ext cx="32110" cy="36052"/>
            </a:xfrm>
            <a:custGeom>
              <a:avLst/>
              <a:gdLst/>
              <a:ahLst/>
              <a:cxnLst/>
              <a:rect l="l" t="t" r="r" b="b"/>
              <a:pathLst>
                <a:path w="32110" h="36052" extrusionOk="0">
                  <a:moveTo>
                    <a:pt x="4328" y="6551"/>
                  </a:moveTo>
                  <a:cubicBezTo>
                    <a:pt x="6778" y="3929"/>
                    <a:pt x="9831" y="1908"/>
                    <a:pt x="13184" y="705"/>
                  </a:cubicBezTo>
                  <a:lnTo>
                    <a:pt x="12539" y="705"/>
                  </a:lnTo>
                  <a:cubicBezTo>
                    <a:pt x="13141" y="533"/>
                    <a:pt x="13786" y="447"/>
                    <a:pt x="14431" y="361"/>
                  </a:cubicBezTo>
                  <a:cubicBezTo>
                    <a:pt x="16753" y="-327"/>
                    <a:pt x="19289" y="-26"/>
                    <a:pt x="21352" y="1221"/>
                  </a:cubicBezTo>
                  <a:lnTo>
                    <a:pt x="21352" y="1221"/>
                  </a:lnTo>
                  <a:cubicBezTo>
                    <a:pt x="25222" y="2596"/>
                    <a:pt x="28446" y="5391"/>
                    <a:pt x="30337" y="9002"/>
                  </a:cubicBezTo>
                  <a:cubicBezTo>
                    <a:pt x="33347" y="15579"/>
                    <a:pt x="32487" y="23275"/>
                    <a:pt x="28059" y="28992"/>
                  </a:cubicBezTo>
                  <a:cubicBezTo>
                    <a:pt x="23760" y="35957"/>
                    <a:pt x="14646" y="38149"/>
                    <a:pt x="7639" y="33850"/>
                  </a:cubicBezTo>
                  <a:cubicBezTo>
                    <a:pt x="4070" y="31658"/>
                    <a:pt x="1577" y="28047"/>
                    <a:pt x="846" y="23920"/>
                  </a:cubicBezTo>
                  <a:cubicBezTo>
                    <a:pt x="-1046" y="17901"/>
                    <a:pt x="287" y="11366"/>
                    <a:pt x="4328" y="6551"/>
                  </a:cubicBezTo>
                  <a:lnTo>
                    <a:pt x="4328" y="655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76"/>
            <p:cNvSpPr/>
            <p:nvPr/>
          </p:nvSpPr>
          <p:spPr>
            <a:xfrm>
              <a:off x="5646079" y="2431475"/>
              <a:ext cx="169608" cy="369199"/>
            </a:xfrm>
            <a:custGeom>
              <a:avLst/>
              <a:gdLst/>
              <a:ahLst/>
              <a:cxnLst/>
              <a:rect l="l" t="t" r="r" b="b"/>
              <a:pathLst>
                <a:path w="169608" h="369199" extrusionOk="0">
                  <a:moveTo>
                    <a:pt x="11588" y="258971"/>
                  </a:moveTo>
                  <a:lnTo>
                    <a:pt x="23" y="46081"/>
                  </a:lnTo>
                  <a:cubicBezTo>
                    <a:pt x="-450" y="36709"/>
                    <a:pt x="6343" y="28541"/>
                    <a:pt x="15629" y="27294"/>
                  </a:cubicBezTo>
                  <a:lnTo>
                    <a:pt x="110853" y="339"/>
                  </a:lnTo>
                  <a:cubicBezTo>
                    <a:pt x="141463" y="-3960"/>
                    <a:pt x="162958" y="33442"/>
                    <a:pt x="165752" y="64180"/>
                  </a:cubicBezTo>
                  <a:cubicBezTo>
                    <a:pt x="168891" y="98358"/>
                    <a:pt x="171341" y="140231"/>
                    <a:pt x="168031" y="165853"/>
                  </a:cubicBezTo>
                  <a:cubicBezTo>
                    <a:pt x="161324" y="217442"/>
                    <a:pt x="122160" y="225137"/>
                    <a:pt x="122160" y="225137"/>
                  </a:cubicBezTo>
                  <a:lnTo>
                    <a:pt x="122719" y="254543"/>
                  </a:lnTo>
                  <a:lnTo>
                    <a:pt x="129941" y="369199"/>
                  </a:lnTo>
                  <a:lnTo>
                    <a:pt x="11588" y="258971"/>
                  </a:lnTo>
                  <a:lnTo>
                    <a:pt x="11588" y="25897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76"/>
            <p:cNvSpPr/>
            <p:nvPr/>
          </p:nvSpPr>
          <p:spPr>
            <a:xfrm>
              <a:off x="5781604" y="2528719"/>
              <a:ext cx="13118" cy="12674"/>
            </a:xfrm>
            <a:custGeom>
              <a:avLst/>
              <a:gdLst/>
              <a:ahLst/>
              <a:cxnLst/>
              <a:rect l="l" t="t" r="r" b="b"/>
              <a:pathLst>
                <a:path w="13118" h="12674" extrusionOk="0">
                  <a:moveTo>
                    <a:pt x="13117" y="5886"/>
                  </a:moveTo>
                  <a:cubicBezTo>
                    <a:pt x="13202" y="9412"/>
                    <a:pt x="10494" y="12421"/>
                    <a:pt x="6969" y="12636"/>
                  </a:cubicBezTo>
                  <a:cubicBezTo>
                    <a:pt x="3487" y="13023"/>
                    <a:pt x="391" y="10486"/>
                    <a:pt x="4" y="7004"/>
                  </a:cubicBezTo>
                  <a:lnTo>
                    <a:pt x="4" y="6875"/>
                  </a:lnTo>
                  <a:cubicBezTo>
                    <a:pt x="-125" y="3307"/>
                    <a:pt x="2584" y="254"/>
                    <a:pt x="6152" y="40"/>
                  </a:cubicBezTo>
                  <a:cubicBezTo>
                    <a:pt x="9591" y="-347"/>
                    <a:pt x="12686" y="2146"/>
                    <a:pt x="13074" y="5585"/>
                  </a:cubicBezTo>
                  <a:lnTo>
                    <a:pt x="13074" y="5886"/>
                  </a:lnTo>
                  <a:lnTo>
                    <a:pt x="13117" y="588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76"/>
            <p:cNvSpPr/>
            <p:nvPr/>
          </p:nvSpPr>
          <p:spPr>
            <a:xfrm>
              <a:off x="5777349" y="2511208"/>
              <a:ext cx="26108" cy="7307"/>
            </a:xfrm>
            <a:custGeom>
              <a:avLst/>
              <a:gdLst/>
              <a:ahLst/>
              <a:cxnLst/>
              <a:rect l="l" t="t" r="r" b="b"/>
              <a:pathLst>
                <a:path w="26108" h="7307" extrusionOk="0">
                  <a:moveTo>
                    <a:pt x="26013" y="6545"/>
                  </a:moveTo>
                  <a:cubicBezTo>
                    <a:pt x="25239" y="7448"/>
                    <a:pt x="20123" y="3880"/>
                    <a:pt x="13116" y="4095"/>
                  </a:cubicBezTo>
                  <a:cubicBezTo>
                    <a:pt x="6108" y="4310"/>
                    <a:pt x="949" y="8007"/>
                    <a:pt x="219" y="7190"/>
                  </a:cubicBezTo>
                  <a:cubicBezTo>
                    <a:pt x="-513" y="6373"/>
                    <a:pt x="648" y="5213"/>
                    <a:pt x="2841" y="3493"/>
                  </a:cubicBezTo>
                  <a:cubicBezTo>
                    <a:pt x="5850" y="1301"/>
                    <a:pt x="9461" y="97"/>
                    <a:pt x="13201" y="11"/>
                  </a:cubicBezTo>
                  <a:cubicBezTo>
                    <a:pt x="16899" y="-118"/>
                    <a:pt x="20510" y="914"/>
                    <a:pt x="23562" y="3020"/>
                  </a:cubicBezTo>
                  <a:cubicBezTo>
                    <a:pt x="25626" y="4611"/>
                    <a:pt x="26400" y="6159"/>
                    <a:pt x="26013" y="6545"/>
                  </a:cubicBezTo>
                  <a:lnTo>
                    <a:pt x="26013" y="654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76"/>
            <p:cNvSpPr/>
            <p:nvPr/>
          </p:nvSpPr>
          <p:spPr>
            <a:xfrm>
              <a:off x="5714195" y="2528806"/>
              <a:ext cx="13118" cy="12588"/>
            </a:xfrm>
            <a:custGeom>
              <a:avLst/>
              <a:gdLst/>
              <a:ahLst/>
              <a:cxnLst/>
              <a:rect l="l" t="t" r="r" b="b"/>
              <a:pathLst>
                <a:path w="13118" h="12588" extrusionOk="0">
                  <a:moveTo>
                    <a:pt x="13117" y="5800"/>
                  </a:moveTo>
                  <a:cubicBezTo>
                    <a:pt x="13203" y="9325"/>
                    <a:pt x="10494" y="12334"/>
                    <a:pt x="6969" y="12549"/>
                  </a:cubicBezTo>
                  <a:cubicBezTo>
                    <a:pt x="3487" y="12936"/>
                    <a:pt x="392" y="10400"/>
                    <a:pt x="4" y="6961"/>
                  </a:cubicBezTo>
                  <a:lnTo>
                    <a:pt x="4" y="6874"/>
                  </a:lnTo>
                  <a:cubicBezTo>
                    <a:pt x="-124" y="3306"/>
                    <a:pt x="2584" y="254"/>
                    <a:pt x="6152" y="39"/>
                  </a:cubicBezTo>
                  <a:cubicBezTo>
                    <a:pt x="9635" y="-348"/>
                    <a:pt x="12730" y="2189"/>
                    <a:pt x="13117" y="5671"/>
                  </a:cubicBezTo>
                  <a:lnTo>
                    <a:pt x="13117" y="5800"/>
                  </a:lnTo>
                  <a:lnTo>
                    <a:pt x="13117" y="580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76"/>
            <p:cNvSpPr/>
            <p:nvPr/>
          </p:nvSpPr>
          <p:spPr>
            <a:xfrm>
              <a:off x="5707700" y="2514432"/>
              <a:ext cx="26113" cy="7319"/>
            </a:xfrm>
            <a:custGeom>
              <a:avLst/>
              <a:gdLst/>
              <a:ahLst/>
              <a:cxnLst/>
              <a:rect l="l" t="t" r="r" b="b"/>
              <a:pathLst>
                <a:path w="26113" h="7319" extrusionOk="0">
                  <a:moveTo>
                    <a:pt x="26017" y="6588"/>
                  </a:moveTo>
                  <a:cubicBezTo>
                    <a:pt x="25244" y="7448"/>
                    <a:pt x="20128" y="3923"/>
                    <a:pt x="13120" y="4138"/>
                  </a:cubicBezTo>
                  <a:cubicBezTo>
                    <a:pt x="6113" y="4352"/>
                    <a:pt x="954" y="8050"/>
                    <a:pt x="223" y="7190"/>
                  </a:cubicBezTo>
                  <a:cubicBezTo>
                    <a:pt x="-508" y="6330"/>
                    <a:pt x="610" y="5255"/>
                    <a:pt x="2802" y="3536"/>
                  </a:cubicBezTo>
                  <a:cubicBezTo>
                    <a:pt x="5812" y="1343"/>
                    <a:pt x="9423" y="96"/>
                    <a:pt x="13163" y="10"/>
                  </a:cubicBezTo>
                  <a:cubicBezTo>
                    <a:pt x="16860" y="-119"/>
                    <a:pt x="20471" y="956"/>
                    <a:pt x="23524" y="3063"/>
                  </a:cubicBezTo>
                  <a:cubicBezTo>
                    <a:pt x="25631" y="4653"/>
                    <a:pt x="26404" y="6201"/>
                    <a:pt x="26017" y="6588"/>
                  </a:cubicBezTo>
                  <a:lnTo>
                    <a:pt x="26017" y="658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76"/>
            <p:cNvSpPr/>
            <p:nvPr/>
          </p:nvSpPr>
          <p:spPr>
            <a:xfrm>
              <a:off x="5756066" y="2513880"/>
              <a:ext cx="22831" cy="59131"/>
            </a:xfrm>
            <a:custGeom>
              <a:avLst/>
              <a:gdLst/>
              <a:ahLst/>
              <a:cxnLst/>
              <a:rect l="l" t="t" r="r" b="b"/>
              <a:pathLst>
                <a:path w="22831" h="59131" extrusionOk="0">
                  <a:moveTo>
                    <a:pt x="4864" y="58988"/>
                  </a:moveTo>
                  <a:cubicBezTo>
                    <a:pt x="8562" y="57698"/>
                    <a:pt x="12430" y="56881"/>
                    <a:pt x="16343" y="56580"/>
                  </a:cubicBezTo>
                  <a:cubicBezTo>
                    <a:pt x="18148" y="56322"/>
                    <a:pt x="19825" y="55935"/>
                    <a:pt x="20126" y="54688"/>
                  </a:cubicBezTo>
                  <a:cubicBezTo>
                    <a:pt x="20212" y="52797"/>
                    <a:pt x="19739" y="50948"/>
                    <a:pt x="18750" y="49358"/>
                  </a:cubicBezTo>
                  <a:cubicBezTo>
                    <a:pt x="16945" y="45058"/>
                    <a:pt x="15010" y="40459"/>
                    <a:pt x="12989" y="35730"/>
                  </a:cubicBezTo>
                  <a:cubicBezTo>
                    <a:pt x="5036" y="16298"/>
                    <a:pt x="-811" y="305"/>
                    <a:pt x="92" y="4"/>
                  </a:cubicBezTo>
                  <a:cubicBezTo>
                    <a:pt x="995" y="-297"/>
                    <a:pt x="8003" y="15180"/>
                    <a:pt x="15999" y="34397"/>
                  </a:cubicBezTo>
                  <a:cubicBezTo>
                    <a:pt x="17890" y="39212"/>
                    <a:pt x="19739" y="43769"/>
                    <a:pt x="21502" y="48154"/>
                  </a:cubicBezTo>
                  <a:cubicBezTo>
                    <a:pt x="22705" y="50303"/>
                    <a:pt x="23092" y="52797"/>
                    <a:pt x="22662" y="55204"/>
                  </a:cubicBezTo>
                  <a:cubicBezTo>
                    <a:pt x="22146" y="56537"/>
                    <a:pt x="21071" y="57526"/>
                    <a:pt x="19739" y="57956"/>
                  </a:cubicBezTo>
                  <a:cubicBezTo>
                    <a:pt x="18750" y="58257"/>
                    <a:pt x="17719" y="58429"/>
                    <a:pt x="16687" y="58472"/>
                  </a:cubicBezTo>
                  <a:cubicBezTo>
                    <a:pt x="12775" y="59116"/>
                    <a:pt x="8819" y="59288"/>
                    <a:pt x="4864" y="58988"/>
                  </a:cubicBezTo>
                  <a:lnTo>
                    <a:pt x="4864" y="5898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76"/>
            <p:cNvSpPr/>
            <p:nvPr/>
          </p:nvSpPr>
          <p:spPr>
            <a:xfrm>
              <a:off x="5698895" y="2640276"/>
              <a:ext cx="69601" cy="31792"/>
            </a:xfrm>
            <a:custGeom>
              <a:avLst/>
              <a:gdLst/>
              <a:ahLst/>
              <a:cxnLst/>
              <a:rect l="l" t="t" r="r" b="b"/>
              <a:pathLst>
                <a:path w="69601" h="31792" extrusionOk="0">
                  <a:moveTo>
                    <a:pt x="69344" y="16379"/>
                  </a:moveTo>
                  <a:cubicBezTo>
                    <a:pt x="45140" y="17411"/>
                    <a:pt x="21152" y="11779"/>
                    <a:pt x="0" y="0"/>
                  </a:cubicBezTo>
                  <a:cubicBezTo>
                    <a:pt x="0" y="0"/>
                    <a:pt x="18357" y="37359"/>
                    <a:pt x="69602" y="31082"/>
                  </a:cubicBezTo>
                  <a:lnTo>
                    <a:pt x="69344" y="16379"/>
                  </a:lnTo>
                  <a:lnTo>
                    <a:pt x="69344" y="16379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76"/>
            <p:cNvSpPr/>
            <p:nvPr/>
          </p:nvSpPr>
          <p:spPr>
            <a:xfrm>
              <a:off x="5735158" y="2582578"/>
              <a:ext cx="26296" cy="21091"/>
            </a:xfrm>
            <a:custGeom>
              <a:avLst/>
              <a:gdLst/>
              <a:ahLst/>
              <a:cxnLst/>
              <a:rect l="l" t="t" r="r" b="b"/>
              <a:pathLst>
                <a:path w="26296" h="21091" extrusionOk="0">
                  <a:moveTo>
                    <a:pt x="25214" y="7227"/>
                  </a:moveTo>
                  <a:cubicBezTo>
                    <a:pt x="21860" y="2541"/>
                    <a:pt x="16400" y="-124"/>
                    <a:pt x="10640" y="4"/>
                  </a:cubicBezTo>
                  <a:cubicBezTo>
                    <a:pt x="6899" y="176"/>
                    <a:pt x="3460" y="2154"/>
                    <a:pt x="1440" y="5335"/>
                  </a:cubicBezTo>
                  <a:cubicBezTo>
                    <a:pt x="-1484" y="10322"/>
                    <a:pt x="193" y="16728"/>
                    <a:pt x="5137" y="19651"/>
                  </a:cubicBezTo>
                  <a:cubicBezTo>
                    <a:pt x="7673" y="21156"/>
                    <a:pt x="10726" y="21500"/>
                    <a:pt x="13563" y="20597"/>
                  </a:cubicBezTo>
                  <a:cubicBezTo>
                    <a:pt x="17475" y="19221"/>
                    <a:pt x="21000" y="16900"/>
                    <a:pt x="23838" y="13847"/>
                  </a:cubicBezTo>
                  <a:cubicBezTo>
                    <a:pt x="24740" y="13117"/>
                    <a:pt x="25471" y="12171"/>
                    <a:pt x="25987" y="11139"/>
                  </a:cubicBezTo>
                  <a:cubicBezTo>
                    <a:pt x="26503" y="9935"/>
                    <a:pt x="26374" y="8560"/>
                    <a:pt x="25600" y="7528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76"/>
            <p:cNvSpPr/>
            <p:nvPr/>
          </p:nvSpPr>
          <p:spPr>
            <a:xfrm>
              <a:off x="5731355" y="2587929"/>
              <a:ext cx="28567" cy="13425"/>
            </a:xfrm>
            <a:custGeom>
              <a:avLst/>
              <a:gdLst/>
              <a:ahLst/>
              <a:cxnLst/>
              <a:rect l="l" t="t" r="r" b="b"/>
              <a:pathLst>
                <a:path w="28567" h="13425" extrusionOk="0">
                  <a:moveTo>
                    <a:pt x="28286" y="13398"/>
                  </a:moveTo>
                  <a:cubicBezTo>
                    <a:pt x="27254" y="13914"/>
                    <a:pt x="23987" y="6864"/>
                    <a:pt x="15947" y="4456"/>
                  </a:cubicBezTo>
                  <a:cubicBezTo>
                    <a:pt x="7908" y="2049"/>
                    <a:pt x="557" y="6090"/>
                    <a:pt x="84" y="5101"/>
                  </a:cubicBezTo>
                  <a:cubicBezTo>
                    <a:pt x="-389" y="4112"/>
                    <a:pt x="1158" y="3037"/>
                    <a:pt x="4383" y="1576"/>
                  </a:cubicBezTo>
                  <a:cubicBezTo>
                    <a:pt x="8424" y="-187"/>
                    <a:pt x="12981" y="-488"/>
                    <a:pt x="17237" y="759"/>
                  </a:cubicBezTo>
                  <a:cubicBezTo>
                    <a:pt x="21407" y="1963"/>
                    <a:pt x="24932" y="4714"/>
                    <a:pt x="27082" y="8454"/>
                  </a:cubicBezTo>
                  <a:cubicBezTo>
                    <a:pt x="28802" y="11163"/>
                    <a:pt x="28759" y="13226"/>
                    <a:pt x="28286" y="13398"/>
                  </a:cubicBezTo>
                  <a:lnTo>
                    <a:pt x="28286" y="133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76"/>
            <p:cNvSpPr/>
            <p:nvPr/>
          </p:nvSpPr>
          <p:spPr>
            <a:xfrm>
              <a:off x="5699238" y="2490304"/>
              <a:ext cx="29857" cy="15734"/>
            </a:xfrm>
            <a:custGeom>
              <a:avLst/>
              <a:gdLst/>
              <a:ahLst/>
              <a:cxnLst/>
              <a:rect l="l" t="t" r="r" b="b"/>
              <a:pathLst>
                <a:path w="29857" h="15734" extrusionOk="0">
                  <a:moveTo>
                    <a:pt x="0" y="13520"/>
                  </a:moveTo>
                  <a:cubicBezTo>
                    <a:pt x="0" y="11500"/>
                    <a:pt x="7094" y="10167"/>
                    <a:pt x="14703" y="6685"/>
                  </a:cubicBezTo>
                  <a:cubicBezTo>
                    <a:pt x="22312" y="3202"/>
                    <a:pt x="27987" y="-1054"/>
                    <a:pt x="29578" y="236"/>
                  </a:cubicBezTo>
                  <a:cubicBezTo>
                    <a:pt x="30309" y="881"/>
                    <a:pt x="29578" y="2987"/>
                    <a:pt x="27729" y="5567"/>
                  </a:cubicBezTo>
                  <a:cubicBezTo>
                    <a:pt x="25021" y="8920"/>
                    <a:pt x="21581" y="11543"/>
                    <a:pt x="17627" y="13262"/>
                  </a:cubicBezTo>
                  <a:cubicBezTo>
                    <a:pt x="13714" y="15025"/>
                    <a:pt x="9458" y="15885"/>
                    <a:pt x="5202" y="15713"/>
                  </a:cubicBezTo>
                  <a:cubicBezTo>
                    <a:pt x="2063" y="15455"/>
                    <a:pt x="0" y="14509"/>
                    <a:pt x="0" y="135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76"/>
            <p:cNvSpPr/>
            <p:nvPr/>
          </p:nvSpPr>
          <p:spPr>
            <a:xfrm>
              <a:off x="5778953" y="2491799"/>
              <a:ext cx="23977" cy="9457"/>
            </a:xfrm>
            <a:custGeom>
              <a:avLst/>
              <a:gdLst/>
              <a:ahLst/>
              <a:cxnLst/>
              <a:rect l="l" t="t" r="r" b="b"/>
              <a:pathLst>
                <a:path w="23977" h="9457" extrusionOk="0">
                  <a:moveTo>
                    <a:pt x="206" y="461"/>
                  </a:moveTo>
                  <a:cubicBezTo>
                    <a:pt x="1624" y="-958"/>
                    <a:pt x="6267" y="1278"/>
                    <a:pt x="12071" y="2094"/>
                  </a:cubicBezTo>
                  <a:cubicBezTo>
                    <a:pt x="17875" y="2911"/>
                    <a:pt x="22991" y="2395"/>
                    <a:pt x="23894" y="4201"/>
                  </a:cubicBezTo>
                  <a:cubicBezTo>
                    <a:pt x="24280" y="5061"/>
                    <a:pt x="23335" y="6565"/>
                    <a:pt x="20970" y="7812"/>
                  </a:cubicBezTo>
                  <a:cubicBezTo>
                    <a:pt x="17875" y="9317"/>
                    <a:pt x="14349" y="9790"/>
                    <a:pt x="10953" y="9231"/>
                  </a:cubicBezTo>
                  <a:cubicBezTo>
                    <a:pt x="7557" y="8758"/>
                    <a:pt x="4376" y="7253"/>
                    <a:pt x="1882" y="4932"/>
                  </a:cubicBezTo>
                  <a:cubicBezTo>
                    <a:pt x="-9" y="2911"/>
                    <a:pt x="-268" y="1192"/>
                    <a:pt x="206" y="461"/>
                  </a:cubicBezTo>
                  <a:lnTo>
                    <a:pt x="206" y="4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76"/>
            <p:cNvSpPr/>
            <p:nvPr/>
          </p:nvSpPr>
          <p:spPr>
            <a:xfrm>
              <a:off x="5688233" y="2405442"/>
              <a:ext cx="161773" cy="103788"/>
            </a:xfrm>
            <a:custGeom>
              <a:avLst/>
              <a:gdLst/>
              <a:ahLst/>
              <a:cxnLst/>
              <a:rect l="l" t="t" r="r" b="b"/>
              <a:pathLst>
                <a:path w="161773" h="103788" extrusionOk="0">
                  <a:moveTo>
                    <a:pt x="158248" y="79423"/>
                  </a:moveTo>
                  <a:cubicBezTo>
                    <a:pt x="156099" y="71599"/>
                    <a:pt x="151284" y="64721"/>
                    <a:pt x="144664" y="59992"/>
                  </a:cubicBezTo>
                  <a:cubicBezTo>
                    <a:pt x="140794" y="57971"/>
                    <a:pt x="137054" y="55736"/>
                    <a:pt x="133443" y="53328"/>
                  </a:cubicBezTo>
                  <a:cubicBezTo>
                    <a:pt x="126048" y="47352"/>
                    <a:pt x="124329" y="36906"/>
                    <a:pt x="119729" y="28565"/>
                  </a:cubicBezTo>
                  <a:cubicBezTo>
                    <a:pt x="113624" y="17646"/>
                    <a:pt x="102619" y="10337"/>
                    <a:pt x="90194" y="8962"/>
                  </a:cubicBezTo>
                  <a:cubicBezTo>
                    <a:pt x="80006" y="7930"/>
                    <a:pt x="69516" y="10982"/>
                    <a:pt x="59585" y="8446"/>
                  </a:cubicBezTo>
                  <a:cubicBezTo>
                    <a:pt x="52277" y="6597"/>
                    <a:pt x="45871" y="1868"/>
                    <a:pt x="38433" y="449"/>
                  </a:cubicBezTo>
                  <a:cubicBezTo>
                    <a:pt x="23946" y="-2302"/>
                    <a:pt x="10489" y="8059"/>
                    <a:pt x="0" y="18420"/>
                  </a:cubicBezTo>
                  <a:cubicBezTo>
                    <a:pt x="0" y="28780"/>
                    <a:pt x="8211" y="35616"/>
                    <a:pt x="16165" y="42365"/>
                  </a:cubicBezTo>
                  <a:cubicBezTo>
                    <a:pt x="24247" y="48943"/>
                    <a:pt x="34779" y="51694"/>
                    <a:pt x="45054" y="49932"/>
                  </a:cubicBezTo>
                  <a:cubicBezTo>
                    <a:pt x="52964" y="48470"/>
                    <a:pt x="61605" y="44515"/>
                    <a:pt x="68441" y="48728"/>
                  </a:cubicBezTo>
                  <a:cubicBezTo>
                    <a:pt x="75277" y="52941"/>
                    <a:pt x="75922" y="63990"/>
                    <a:pt x="82327" y="69536"/>
                  </a:cubicBezTo>
                  <a:cubicBezTo>
                    <a:pt x="91441" y="77446"/>
                    <a:pt x="105929" y="70008"/>
                    <a:pt x="117536" y="73448"/>
                  </a:cubicBezTo>
                  <a:cubicBezTo>
                    <a:pt x="126478" y="76113"/>
                    <a:pt x="132067" y="84625"/>
                    <a:pt x="138000" y="91848"/>
                  </a:cubicBezTo>
                  <a:cubicBezTo>
                    <a:pt x="143933" y="99070"/>
                    <a:pt x="152832" y="105863"/>
                    <a:pt x="161774" y="103197"/>
                  </a:cubicBezTo>
                  <a:cubicBezTo>
                    <a:pt x="161516" y="95158"/>
                    <a:pt x="160312" y="87205"/>
                    <a:pt x="158248" y="79423"/>
                  </a:cubicBezTo>
                  <a:lnTo>
                    <a:pt x="158248" y="7942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76"/>
            <p:cNvSpPr/>
            <p:nvPr/>
          </p:nvSpPr>
          <p:spPr>
            <a:xfrm>
              <a:off x="5557767" y="2405375"/>
              <a:ext cx="181163" cy="249640"/>
            </a:xfrm>
            <a:custGeom>
              <a:avLst/>
              <a:gdLst/>
              <a:ahLst/>
              <a:cxnLst/>
              <a:rect l="l" t="t" r="r" b="b"/>
              <a:pathLst>
                <a:path w="181163" h="249640" extrusionOk="0">
                  <a:moveTo>
                    <a:pt x="180937" y="32845"/>
                  </a:moveTo>
                  <a:cubicBezTo>
                    <a:pt x="174187" y="30910"/>
                    <a:pt x="160344" y="26525"/>
                    <a:pt x="156733" y="20679"/>
                  </a:cubicBezTo>
                  <a:cubicBezTo>
                    <a:pt x="149296" y="7825"/>
                    <a:pt x="135581" y="-43"/>
                    <a:pt x="120750" y="0"/>
                  </a:cubicBezTo>
                  <a:cubicBezTo>
                    <a:pt x="105660" y="1161"/>
                    <a:pt x="93150" y="12124"/>
                    <a:pt x="90011" y="26955"/>
                  </a:cubicBezTo>
                  <a:cubicBezTo>
                    <a:pt x="71999" y="27643"/>
                    <a:pt x="55791" y="38176"/>
                    <a:pt x="47795" y="54340"/>
                  </a:cubicBezTo>
                  <a:cubicBezTo>
                    <a:pt x="46763" y="56404"/>
                    <a:pt x="45860" y="58511"/>
                    <a:pt x="45129" y="60660"/>
                  </a:cubicBezTo>
                  <a:cubicBezTo>
                    <a:pt x="39713" y="70204"/>
                    <a:pt x="38766" y="81682"/>
                    <a:pt x="42636" y="92000"/>
                  </a:cubicBezTo>
                  <a:cubicBezTo>
                    <a:pt x="44957" y="98105"/>
                    <a:pt x="48955" y="104898"/>
                    <a:pt x="45817" y="110658"/>
                  </a:cubicBezTo>
                  <a:cubicBezTo>
                    <a:pt x="42679" y="116419"/>
                    <a:pt x="34510" y="116677"/>
                    <a:pt x="28234" y="118869"/>
                  </a:cubicBezTo>
                  <a:cubicBezTo>
                    <a:pt x="17013" y="123082"/>
                    <a:pt x="10436" y="134776"/>
                    <a:pt x="12585" y="146555"/>
                  </a:cubicBezTo>
                  <a:cubicBezTo>
                    <a:pt x="14090" y="150425"/>
                    <a:pt x="14778" y="154595"/>
                    <a:pt x="14563" y="158765"/>
                  </a:cubicBezTo>
                  <a:cubicBezTo>
                    <a:pt x="13015" y="162806"/>
                    <a:pt x="10522" y="166460"/>
                    <a:pt x="7254" y="169297"/>
                  </a:cubicBezTo>
                  <a:cubicBezTo>
                    <a:pt x="-3708" y="182324"/>
                    <a:pt x="-2075" y="201798"/>
                    <a:pt x="10995" y="212804"/>
                  </a:cubicBezTo>
                  <a:cubicBezTo>
                    <a:pt x="15122" y="216286"/>
                    <a:pt x="20066" y="218608"/>
                    <a:pt x="25353" y="219554"/>
                  </a:cubicBezTo>
                  <a:cubicBezTo>
                    <a:pt x="30254" y="219726"/>
                    <a:pt x="35069" y="220843"/>
                    <a:pt x="39583" y="222778"/>
                  </a:cubicBezTo>
                  <a:cubicBezTo>
                    <a:pt x="44355" y="225701"/>
                    <a:pt x="46462" y="231376"/>
                    <a:pt x="49815" y="235933"/>
                  </a:cubicBezTo>
                  <a:cubicBezTo>
                    <a:pt x="56608" y="244660"/>
                    <a:pt x="68086" y="248228"/>
                    <a:pt x="78662" y="244961"/>
                  </a:cubicBezTo>
                  <a:cubicBezTo>
                    <a:pt x="80725" y="244273"/>
                    <a:pt x="82660" y="243327"/>
                    <a:pt x="84466" y="242081"/>
                  </a:cubicBezTo>
                  <a:cubicBezTo>
                    <a:pt x="88464" y="247326"/>
                    <a:pt x="94826" y="250163"/>
                    <a:pt x="101404" y="249561"/>
                  </a:cubicBezTo>
                  <a:lnTo>
                    <a:pt x="99427" y="136582"/>
                  </a:lnTo>
                  <a:cubicBezTo>
                    <a:pt x="100673" y="139376"/>
                    <a:pt x="103252" y="141354"/>
                    <a:pt x="106262" y="141912"/>
                  </a:cubicBezTo>
                  <a:cubicBezTo>
                    <a:pt x="124404" y="146211"/>
                    <a:pt x="127026" y="108681"/>
                    <a:pt x="122986" y="98535"/>
                  </a:cubicBezTo>
                  <a:cubicBezTo>
                    <a:pt x="129821" y="92946"/>
                    <a:pt x="135969" y="86497"/>
                    <a:pt x="141214" y="79404"/>
                  </a:cubicBezTo>
                  <a:cubicBezTo>
                    <a:pt x="147017" y="68054"/>
                    <a:pt x="149898" y="55458"/>
                    <a:pt x="149553" y="42733"/>
                  </a:cubicBezTo>
                  <a:cubicBezTo>
                    <a:pt x="156088" y="43077"/>
                    <a:pt x="183946" y="33877"/>
                    <a:pt x="180937" y="3284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76"/>
            <p:cNvSpPr/>
            <p:nvPr/>
          </p:nvSpPr>
          <p:spPr>
            <a:xfrm>
              <a:off x="5632234" y="2538403"/>
              <a:ext cx="32577" cy="47700"/>
            </a:xfrm>
            <a:custGeom>
              <a:avLst/>
              <a:gdLst/>
              <a:ahLst/>
              <a:cxnLst/>
              <a:rect l="l" t="t" r="r" b="b"/>
              <a:pathLst>
                <a:path w="32577" h="47700" extrusionOk="0">
                  <a:moveTo>
                    <a:pt x="32225" y="10691"/>
                  </a:moveTo>
                  <a:cubicBezTo>
                    <a:pt x="31666" y="-315"/>
                    <a:pt x="18210" y="-2637"/>
                    <a:pt x="8667" y="2866"/>
                  </a:cubicBezTo>
                  <a:cubicBezTo>
                    <a:pt x="3422" y="5876"/>
                    <a:pt x="-577" y="11980"/>
                    <a:pt x="68" y="23674"/>
                  </a:cubicBezTo>
                  <a:cubicBezTo>
                    <a:pt x="1358" y="54842"/>
                    <a:pt x="32354" y="47104"/>
                    <a:pt x="32397" y="46201"/>
                  </a:cubicBezTo>
                  <a:cubicBezTo>
                    <a:pt x="32440" y="45298"/>
                    <a:pt x="32870" y="23588"/>
                    <a:pt x="32225" y="10691"/>
                  </a:cubicBezTo>
                  <a:lnTo>
                    <a:pt x="32225" y="1069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76"/>
            <p:cNvSpPr/>
            <p:nvPr/>
          </p:nvSpPr>
          <p:spPr>
            <a:xfrm>
              <a:off x="5640051" y="2548864"/>
              <a:ext cx="14414" cy="27005"/>
            </a:xfrm>
            <a:custGeom>
              <a:avLst/>
              <a:gdLst/>
              <a:ahLst/>
              <a:cxnLst/>
              <a:rect l="l" t="t" r="r" b="b"/>
              <a:pathLst>
                <a:path w="14414" h="27005" extrusionOk="0">
                  <a:moveTo>
                    <a:pt x="14391" y="24390"/>
                  </a:moveTo>
                  <a:cubicBezTo>
                    <a:pt x="14391" y="24390"/>
                    <a:pt x="13876" y="24777"/>
                    <a:pt x="12972" y="25249"/>
                  </a:cubicBezTo>
                  <a:cubicBezTo>
                    <a:pt x="11683" y="25851"/>
                    <a:pt x="10221" y="25937"/>
                    <a:pt x="8889" y="25507"/>
                  </a:cubicBezTo>
                  <a:cubicBezTo>
                    <a:pt x="4676" y="23057"/>
                    <a:pt x="2139" y="18543"/>
                    <a:pt x="2182" y="13685"/>
                  </a:cubicBezTo>
                  <a:cubicBezTo>
                    <a:pt x="2010" y="11019"/>
                    <a:pt x="2440" y="8354"/>
                    <a:pt x="3386" y="5861"/>
                  </a:cubicBezTo>
                  <a:cubicBezTo>
                    <a:pt x="3901" y="3883"/>
                    <a:pt x="5363" y="2292"/>
                    <a:pt x="7298" y="1562"/>
                  </a:cubicBezTo>
                  <a:cubicBezTo>
                    <a:pt x="8587" y="1175"/>
                    <a:pt x="9963" y="1776"/>
                    <a:pt x="10565" y="2937"/>
                  </a:cubicBezTo>
                  <a:cubicBezTo>
                    <a:pt x="11038" y="3797"/>
                    <a:pt x="10866" y="4399"/>
                    <a:pt x="11038" y="4442"/>
                  </a:cubicBezTo>
                  <a:cubicBezTo>
                    <a:pt x="11210" y="4485"/>
                    <a:pt x="11683" y="3926"/>
                    <a:pt x="11339" y="2636"/>
                  </a:cubicBezTo>
                  <a:cubicBezTo>
                    <a:pt x="11167" y="1862"/>
                    <a:pt x="10694" y="1218"/>
                    <a:pt x="10049" y="745"/>
                  </a:cubicBezTo>
                  <a:cubicBezTo>
                    <a:pt x="9189" y="100"/>
                    <a:pt x="8114" y="-115"/>
                    <a:pt x="7040" y="57"/>
                  </a:cubicBezTo>
                  <a:cubicBezTo>
                    <a:pt x="4460" y="702"/>
                    <a:pt x="2354" y="2593"/>
                    <a:pt x="1537" y="5130"/>
                  </a:cubicBezTo>
                  <a:cubicBezTo>
                    <a:pt x="376" y="7838"/>
                    <a:pt x="-139" y="10805"/>
                    <a:pt x="32" y="13728"/>
                  </a:cubicBezTo>
                  <a:cubicBezTo>
                    <a:pt x="463" y="20004"/>
                    <a:pt x="3945" y="25722"/>
                    <a:pt x="8630" y="26840"/>
                  </a:cubicBezTo>
                  <a:cubicBezTo>
                    <a:pt x="10350" y="27270"/>
                    <a:pt x="12156" y="26840"/>
                    <a:pt x="13574" y="25808"/>
                  </a:cubicBezTo>
                  <a:cubicBezTo>
                    <a:pt x="14348" y="25120"/>
                    <a:pt x="14478" y="24433"/>
                    <a:pt x="14391" y="2439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76"/>
            <p:cNvSpPr/>
            <p:nvPr/>
          </p:nvSpPr>
          <p:spPr>
            <a:xfrm>
              <a:off x="5620442" y="2432717"/>
              <a:ext cx="74454" cy="151990"/>
            </a:xfrm>
            <a:custGeom>
              <a:avLst/>
              <a:gdLst/>
              <a:ahLst/>
              <a:cxnLst/>
              <a:rect l="l" t="t" r="r" b="b"/>
              <a:pathLst>
                <a:path w="74454" h="151990" extrusionOk="0">
                  <a:moveTo>
                    <a:pt x="74455" y="0"/>
                  </a:moveTo>
                  <a:cubicBezTo>
                    <a:pt x="72048" y="1290"/>
                    <a:pt x="69941" y="3052"/>
                    <a:pt x="68264" y="5202"/>
                  </a:cubicBezTo>
                  <a:cubicBezTo>
                    <a:pt x="64739" y="11779"/>
                    <a:pt x="63879" y="19518"/>
                    <a:pt x="65943" y="26697"/>
                  </a:cubicBezTo>
                  <a:lnTo>
                    <a:pt x="65943" y="27471"/>
                  </a:lnTo>
                  <a:lnTo>
                    <a:pt x="65169" y="27471"/>
                  </a:lnTo>
                  <a:cubicBezTo>
                    <a:pt x="56055" y="29921"/>
                    <a:pt x="48660" y="36456"/>
                    <a:pt x="45092" y="45183"/>
                  </a:cubicBezTo>
                  <a:cubicBezTo>
                    <a:pt x="44147" y="47591"/>
                    <a:pt x="43588" y="50170"/>
                    <a:pt x="43502" y="52793"/>
                  </a:cubicBezTo>
                  <a:cubicBezTo>
                    <a:pt x="43545" y="55544"/>
                    <a:pt x="43888" y="58295"/>
                    <a:pt x="44447" y="61004"/>
                  </a:cubicBezTo>
                  <a:cubicBezTo>
                    <a:pt x="45092" y="63927"/>
                    <a:pt x="45479" y="66893"/>
                    <a:pt x="45651" y="69903"/>
                  </a:cubicBezTo>
                  <a:cubicBezTo>
                    <a:pt x="45866" y="73170"/>
                    <a:pt x="45006" y="76394"/>
                    <a:pt x="43201" y="79103"/>
                  </a:cubicBezTo>
                  <a:cubicBezTo>
                    <a:pt x="39117" y="84219"/>
                    <a:pt x="33786" y="88217"/>
                    <a:pt x="27724" y="90710"/>
                  </a:cubicBezTo>
                  <a:cubicBezTo>
                    <a:pt x="22393" y="93032"/>
                    <a:pt x="17492" y="96213"/>
                    <a:pt x="13236" y="100168"/>
                  </a:cubicBezTo>
                  <a:cubicBezTo>
                    <a:pt x="6186" y="107090"/>
                    <a:pt x="2059" y="116419"/>
                    <a:pt x="1629" y="126307"/>
                  </a:cubicBezTo>
                  <a:cubicBezTo>
                    <a:pt x="1414" y="132970"/>
                    <a:pt x="2790" y="139591"/>
                    <a:pt x="5713" y="145566"/>
                  </a:cubicBezTo>
                  <a:cubicBezTo>
                    <a:pt x="7776" y="149865"/>
                    <a:pt x="9539" y="151843"/>
                    <a:pt x="9367" y="151972"/>
                  </a:cubicBezTo>
                  <a:cubicBezTo>
                    <a:pt x="9195" y="152101"/>
                    <a:pt x="8851" y="151542"/>
                    <a:pt x="8034" y="150553"/>
                  </a:cubicBezTo>
                  <a:cubicBezTo>
                    <a:pt x="6874" y="149092"/>
                    <a:pt x="5842" y="147587"/>
                    <a:pt x="4939" y="145953"/>
                  </a:cubicBezTo>
                  <a:cubicBezTo>
                    <a:pt x="-3659" y="130434"/>
                    <a:pt x="-822" y="111088"/>
                    <a:pt x="11818" y="98664"/>
                  </a:cubicBezTo>
                  <a:cubicBezTo>
                    <a:pt x="16203" y="94536"/>
                    <a:pt x="21232" y="91140"/>
                    <a:pt x="26735" y="88690"/>
                  </a:cubicBezTo>
                  <a:cubicBezTo>
                    <a:pt x="32453" y="86368"/>
                    <a:pt x="37483" y="82628"/>
                    <a:pt x="41352" y="77813"/>
                  </a:cubicBezTo>
                  <a:cubicBezTo>
                    <a:pt x="44792" y="73084"/>
                    <a:pt x="43243" y="66893"/>
                    <a:pt x="42341" y="61305"/>
                  </a:cubicBezTo>
                  <a:cubicBezTo>
                    <a:pt x="41739" y="58467"/>
                    <a:pt x="41438" y="55587"/>
                    <a:pt x="41395" y="52706"/>
                  </a:cubicBezTo>
                  <a:cubicBezTo>
                    <a:pt x="41524" y="49826"/>
                    <a:pt x="42126" y="47032"/>
                    <a:pt x="43201" y="44366"/>
                  </a:cubicBezTo>
                  <a:cubicBezTo>
                    <a:pt x="47027" y="35166"/>
                    <a:pt x="55023" y="28288"/>
                    <a:pt x="64696" y="25880"/>
                  </a:cubicBezTo>
                  <a:lnTo>
                    <a:pt x="64094" y="26826"/>
                  </a:lnTo>
                  <a:cubicBezTo>
                    <a:pt x="62246" y="17239"/>
                    <a:pt x="63707" y="8813"/>
                    <a:pt x="67276" y="4385"/>
                  </a:cubicBezTo>
                  <a:cubicBezTo>
                    <a:pt x="68565" y="2708"/>
                    <a:pt x="70199" y="1333"/>
                    <a:pt x="72134" y="430"/>
                  </a:cubicBezTo>
                  <a:cubicBezTo>
                    <a:pt x="72907" y="215"/>
                    <a:pt x="73681" y="43"/>
                    <a:pt x="744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76"/>
            <p:cNvSpPr/>
            <p:nvPr/>
          </p:nvSpPr>
          <p:spPr>
            <a:xfrm>
              <a:off x="5638437" y="2578425"/>
              <a:ext cx="32113" cy="36035"/>
            </a:xfrm>
            <a:custGeom>
              <a:avLst/>
              <a:gdLst/>
              <a:ahLst/>
              <a:cxnLst/>
              <a:rect l="l" t="t" r="r" b="b"/>
              <a:pathLst>
                <a:path w="32113" h="36035" extrusionOk="0">
                  <a:moveTo>
                    <a:pt x="4355" y="6479"/>
                  </a:moveTo>
                  <a:cubicBezTo>
                    <a:pt x="6806" y="3857"/>
                    <a:pt x="9815" y="1879"/>
                    <a:pt x="13211" y="675"/>
                  </a:cubicBezTo>
                  <a:lnTo>
                    <a:pt x="12523" y="675"/>
                  </a:lnTo>
                  <a:cubicBezTo>
                    <a:pt x="13168" y="503"/>
                    <a:pt x="13813" y="417"/>
                    <a:pt x="14458" y="331"/>
                  </a:cubicBezTo>
                  <a:cubicBezTo>
                    <a:pt x="16779" y="-313"/>
                    <a:pt x="19273" y="-13"/>
                    <a:pt x="21380" y="1191"/>
                  </a:cubicBezTo>
                  <a:lnTo>
                    <a:pt x="21380" y="1191"/>
                  </a:lnTo>
                  <a:cubicBezTo>
                    <a:pt x="25249" y="2567"/>
                    <a:pt x="28430" y="5361"/>
                    <a:pt x="30322" y="8973"/>
                  </a:cubicBezTo>
                  <a:cubicBezTo>
                    <a:pt x="33374" y="15550"/>
                    <a:pt x="32471" y="23245"/>
                    <a:pt x="28043" y="28963"/>
                  </a:cubicBezTo>
                  <a:cubicBezTo>
                    <a:pt x="23787" y="35928"/>
                    <a:pt x="14673" y="38120"/>
                    <a:pt x="7709" y="33864"/>
                  </a:cubicBezTo>
                  <a:cubicBezTo>
                    <a:pt x="4097" y="31672"/>
                    <a:pt x="1604" y="28017"/>
                    <a:pt x="873" y="23890"/>
                  </a:cubicBezTo>
                  <a:cubicBezTo>
                    <a:pt x="-1062" y="17872"/>
                    <a:pt x="271" y="11294"/>
                    <a:pt x="4355" y="6479"/>
                  </a:cubicBezTo>
                  <a:lnTo>
                    <a:pt x="4355" y="647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76"/>
            <p:cNvSpPr/>
            <p:nvPr/>
          </p:nvSpPr>
          <p:spPr>
            <a:xfrm>
              <a:off x="5858132" y="2725226"/>
              <a:ext cx="89291" cy="369031"/>
            </a:xfrm>
            <a:custGeom>
              <a:avLst/>
              <a:gdLst/>
              <a:ahLst/>
              <a:cxnLst/>
              <a:rect l="l" t="t" r="r" b="b"/>
              <a:pathLst>
                <a:path w="89291" h="369031" extrusionOk="0">
                  <a:moveTo>
                    <a:pt x="53050" y="106230"/>
                  </a:moveTo>
                  <a:cubicBezTo>
                    <a:pt x="46430" y="57779"/>
                    <a:pt x="41916" y="10533"/>
                    <a:pt x="0" y="0"/>
                  </a:cubicBezTo>
                  <a:lnTo>
                    <a:pt x="473" y="369032"/>
                  </a:lnTo>
                  <a:lnTo>
                    <a:pt x="89291" y="369032"/>
                  </a:lnTo>
                  <a:cubicBezTo>
                    <a:pt x="89291" y="369032"/>
                    <a:pt x="63540" y="182796"/>
                    <a:pt x="53050" y="10623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76"/>
            <p:cNvSpPr/>
            <p:nvPr/>
          </p:nvSpPr>
          <p:spPr>
            <a:xfrm>
              <a:off x="5587420" y="2684170"/>
              <a:ext cx="297565" cy="411721"/>
            </a:xfrm>
            <a:custGeom>
              <a:avLst/>
              <a:gdLst/>
              <a:ahLst/>
              <a:cxnLst/>
              <a:rect l="l" t="t" r="r" b="b"/>
              <a:pathLst>
                <a:path w="297565" h="411721" extrusionOk="0">
                  <a:moveTo>
                    <a:pt x="286318" y="271572"/>
                  </a:moveTo>
                  <a:cubicBezTo>
                    <a:pt x="287264" y="269251"/>
                    <a:pt x="288210" y="266886"/>
                    <a:pt x="289069" y="264522"/>
                  </a:cubicBezTo>
                  <a:cubicBezTo>
                    <a:pt x="305750" y="219209"/>
                    <a:pt x="295647" y="177981"/>
                    <a:pt x="277935" y="133056"/>
                  </a:cubicBezTo>
                  <a:lnTo>
                    <a:pt x="246079" y="24892"/>
                  </a:lnTo>
                  <a:lnTo>
                    <a:pt x="180002" y="2407"/>
                  </a:lnTo>
                  <a:lnTo>
                    <a:pt x="183226" y="98879"/>
                  </a:lnTo>
                  <a:lnTo>
                    <a:pt x="70720" y="0"/>
                  </a:lnTo>
                  <a:lnTo>
                    <a:pt x="0" y="32286"/>
                  </a:lnTo>
                  <a:lnTo>
                    <a:pt x="7868" y="46258"/>
                  </a:lnTo>
                  <a:lnTo>
                    <a:pt x="36886" y="319636"/>
                  </a:lnTo>
                  <a:lnTo>
                    <a:pt x="2794" y="411722"/>
                  </a:lnTo>
                  <a:lnTo>
                    <a:pt x="282535" y="410346"/>
                  </a:lnTo>
                  <a:lnTo>
                    <a:pt x="270068" y="314391"/>
                  </a:lnTo>
                  <a:lnTo>
                    <a:pt x="286318" y="271572"/>
                  </a:lnTo>
                  <a:lnTo>
                    <a:pt x="286318" y="27157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76"/>
            <p:cNvSpPr/>
            <p:nvPr/>
          </p:nvSpPr>
          <p:spPr>
            <a:xfrm>
              <a:off x="5529831" y="2746936"/>
              <a:ext cx="105609" cy="349213"/>
            </a:xfrm>
            <a:custGeom>
              <a:avLst/>
              <a:gdLst/>
              <a:ahLst/>
              <a:cxnLst/>
              <a:rect l="l" t="t" r="r" b="b"/>
              <a:pathLst>
                <a:path w="105609" h="349213" extrusionOk="0">
                  <a:moveTo>
                    <a:pt x="88070" y="81854"/>
                  </a:moveTo>
                  <a:lnTo>
                    <a:pt x="96066" y="110572"/>
                  </a:lnTo>
                  <a:lnTo>
                    <a:pt x="105610" y="349213"/>
                  </a:lnTo>
                  <a:lnTo>
                    <a:pt x="22294" y="348697"/>
                  </a:lnTo>
                  <a:lnTo>
                    <a:pt x="16705" y="276516"/>
                  </a:lnTo>
                  <a:lnTo>
                    <a:pt x="3163" y="131079"/>
                  </a:lnTo>
                  <a:cubicBezTo>
                    <a:pt x="-4575" y="67624"/>
                    <a:pt x="1100" y="31727"/>
                    <a:pt x="28957" y="0"/>
                  </a:cubicBezTo>
                  <a:lnTo>
                    <a:pt x="88070" y="81854"/>
                  </a:lnTo>
                  <a:lnTo>
                    <a:pt x="88070" y="81854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76"/>
            <p:cNvSpPr/>
            <p:nvPr/>
          </p:nvSpPr>
          <p:spPr>
            <a:xfrm>
              <a:off x="5526709" y="2716155"/>
              <a:ext cx="126443" cy="190276"/>
            </a:xfrm>
            <a:custGeom>
              <a:avLst/>
              <a:gdLst/>
              <a:ahLst/>
              <a:cxnLst/>
              <a:rect l="l" t="t" r="r" b="b"/>
              <a:pathLst>
                <a:path w="126443" h="190276" extrusionOk="0">
                  <a:moveTo>
                    <a:pt x="104260" y="50170"/>
                  </a:moveTo>
                  <a:lnTo>
                    <a:pt x="126443" y="184989"/>
                  </a:lnTo>
                  <a:lnTo>
                    <a:pt x="395" y="190277"/>
                  </a:lnTo>
                  <a:cubicBezTo>
                    <a:pt x="395" y="190277"/>
                    <a:pt x="-3518" y="104295"/>
                    <a:pt x="13292" y="57006"/>
                  </a:cubicBezTo>
                  <a:cubicBezTo>
                    <a:pt x="30101" y="9716"/>
                    <a:pt x="61226" y="0"/>
                    <a:pt x="61226" y="0"/>
                  </a:cubicBezTo>
                  <a:lnTo>
                    <a:pt x="104260" y="50170"/>
                  </a:lnTo>
                  <a:lnTo>
                    <a:pt x="104260" y="5017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76"/>
            <p:cNvSpPr/>
            <p:nvPr/>
          </p:nvSpPr>
          <p:spPr>
            <a:xfrm>
              <a:off x="5527104" y="2768002"/>
              <a:ext cx="113882" cy="138773"/>
            </a:xfrm>
            <a:custGeom>
              <a:avLst/>
              <a:gdLst/>
              <a:ahLst/>
              <a:cxnLst/>
              <a:rect l="l" t="t" r="r" b="b"/>
              <a:pathLst>
                <a:path w="113882" h="138773" extrusionOk="0">
                  <a:moveTo>
                    <a:pt x="0" y="138430"/>
                  </a:moveTo>
                  <a:cubicBezTo>
                    <a:pt x="731" y="138215"/>
                    <a:pt x="1505" y="138129"/>
                    <a:pt x="2278" y="138129"/>
                  </a:cubicBezTo>
                  <a:lnTo>
                    <a:pt x="8727" y="137613"/>
                  </a:lnTo>
                  <a:lnTo>
                    <a:pt x="32673" y="136237"/>
                  </a:lnTo>
                  <a:lnTo>
                    <a:pt x="112764" y="132282"/>
                  </a:lnTo>
                  <a:lnTo>
                    <a:pt x="111690" y="133486"/>
                  </a:lnTo>
                  <a:cubicBezTo>
                    <a:pt x="111690" y="130176"/>
                    <a:pt x="111217" y="126650"/>
                    <a:pt x="111002" y="123082"/>
                  </a:cubicBezTo>
                  <a:cubicBezTo>
                    <a:pt x="108809" y="89249"/>
                    <a:pt x="106703" y="58596"/>
                    <a:pt x="105413" y="36069"/>
                  </a:cubicBezTo>
                  <a:cubicBezTo>
                    <a:pt x="104811" y="25150"/>
                    <a:pt x="104338" y="16207"/>
                    <a:pt x="103951" y="9673"/>
                  </a:cubicBezTo>
                  <a:cubicBezTo>
                    <a:pt x="103951" y="6793"/>
                    <a:pt x="103951" y="4385"/>
                    <a:pt x="103693" y="2494"/>
                  </a:cubicBezTo>
                  <a:cubicBezTo>
                    <a:pt x="103607" y="1677"/>
                    <a:pt x="103607" y="817"/>
                    <a:pt x="103693" y="0"/>
                  </a:cubicBezTo>
                  <a:cubicBezTo>
                    <a:pt x="103951" y="817"/>
                    <a:pt x="104080" y="1634"/>
                    <a:pt x="104123" y="2450"/>
                  </a:cubicBezTo>
                  <a:cubicBezTo>
                    <a:pt x="104123" y="4342"/>
                    <a:pt x="104510" y="6750"/>
                    <a:pt x="104811" y="9630"/>
                  </a:cubicBezTo>
                  <a:cubicBezTo>
                    <a:pt x="105327" y="16165"/>
                    <a:pt x="106058" y="25064"/>
                    <a:pt x="106961" y="35940"/>
                  </a:cubicBezTo>
                  <a:cubicBezTo>
                    <a:pt x="108551" y="58510"/>
                    <a:pt x="110744" y="89120"/>
                    <a:pt x="113194" y="122953"/>
                  </a:cubicBezTo>
                  <a:cubicBezTo>
                    <a:pt x="113409" y="126522"/>
                    <a:pt x="113667" y="130047"/>
                    <a:pt x="113882" y="133314"/>
                  </a:cubicBezTo>
                  <a:lnTo>
                    <a:pt x="113882" y="134475"/>
                  </a:lnTo>
                  <a:lnTo>
                    <a:pt x="112721" y="134475"/>
                  </a:lnTo>
                  <a:lnTo>
                    <a:pt x="32587" y="137699"/>
                  </a:lnTo>
                  <a:lnTo>
                    <a:pt x="8641" y="138430"/>
                  </a:lnTo>
                  <a:lnTo>
                    <a:pt x="2235" y="138774"/>
                  </a:lnTo>
                  <a:cubicBezTo>
                    <a:pt x="1462" y="138774"/>
                    <a:pt x="731" y="138645"/>
                    <a:pt x="0" y="138430"/>
                  </a:cubicBezTo>
                  <a:lnTo>
                    <a:pt x="0" y="13843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76"/>
            <p:cNvSpPr/>
            <p:nvPr/>
          </p:nvSpPr>
          <p:spPr>
            <a:xfrm>
              <a:off x="5826642" y="2708925"/>
              <a:ext cx="55010" cy="147895"/>
            </a:xfrm>
            <a:custGeom>
              <a:avLst/>
              <a:gdLst/>
              <a:ahLst/>
              <a:cxnLst/>
              <a:rect l="l" t="t" r="r" b="b"/>
              <a:pathLst>
                <a:path w="55010" h="147895" extrusionOk="0">
                  <a:moveTo>
                    <a:pt x="106" y="2544"/>
                  </a:moveTo>
                  <a:cubicBezTo>
                    <a:pt x="10252" y="-5410"/>
                    <a:pt x="21602" y="7789"/>
                    <a:pt x="22419" y="8219"/>
                  </a:cubicBezTo>
                  <a:lnTo>
                    <a:pt x="22419" y="8219"/>
                  </a:lnTo>
                  <a:cubicBezTo>
                    <a:pt x="25514" y="5252"/>
                    <a:pt x="30458" y="5338"/>
                    <a:pt x="33424" y="8433"/>
                  </a:cubicBezTo>
                  <a:cubicBezTo>
                    <a:pt x="33596" y="8605"/>
                    <a:pt x="33725" y="8734"/>
                    <a:pt x="33854" y="8906"/>
                  </a:cubicBezTo>
                  <a:cubicBezTo>
                    <a:pt x="38067" y="5940"/>
                    <a:pt x="43828" y="6972"/>
                    <a:pt x="46794" y="11185"/>
                  </a:cubicBezTo>
                  <a:cubicBezTo>
                    <a:pt x="48729" y="13936"/>
                    <a:pt x="49030" y="17505"/>
                    <a:pt x="47568" y="20514"/>
                  </a:cubicBezTo>
                  <a:cubicBezTo>
                    <a:pt x="50234" y="18794"/>
                    <a:pt x="54017" y="21245"/>
                    <a:pt x="54834" y="24297"/>
                  </a:cubicBezTo>
                  <a:cubicBezTo>
                    <a:pt x="55306" y="27478"/>
                    <a:pt x="54834" y="30703"/>
                    <a:pt x="53372" y="33583"/>
                  </a:cubicBezTo>
                  <a:cubicBezTo>
                    <a:pt x="42624" y="61699"/>
                    <a:pt x="40690" y="119779"/>
                    <a:pt x="29942" y="147895"/>
                  </a:cubicBezTo>
                  <a:cubicBezTo>
                    <a:pt x="25428" y="112729"/>
                    <a:pt x="-1914" y="38054"/>
                    <a:pt x="106" y="2544"/>
                  </a:cubicBezTo>
                  <a:lnTo>
                    <a:pt x="106" y="254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76"/>
            <p:cNvSpPr/>
            <p:nvPr/>
          </p:nvSpPr>
          <p:spPr>
            <a:xfrm>
              <a:off x="5914493" y="2723764"/>
              <a:ext cx="32286" cy="56102"/>
            </a:xfrm>
            <a:custGeom>
              <a:avLst/>
              <a:gdLst/>
              <a:ahLst/>
              <a:cxnLst/>
              <a:rect l="l" t="t" r="r" b="b"/>
              <a:pathLst>
                <a:path w="32286" h="56102" extrusionOk="0">
                  <a:moveTo>
                    <a:pt x="32286" y="0"/>
                  </a:moveTo>
                  <a:cubicBezTo>
                    <a:pt x="27901" y="9845"/>
                    <a:pt x="22871" y="19389"/>
                    <a:pt x="17196" y="28589"/>
                  </a:cubicBezTo>
                  <a:cubicBezTo>
                    <a:pt x="12123" y="38176"/>
                    <a:pt x="6363" y="47333"/>
                    <a:pt x="0" y="56103"/>
                  </a:cubicBezTo>
                  <a:cubicBezTo>
                    <a:pt x="4385" y="46215"/>
                    <a:pt x="9415" y="36671"/>
                    <a:pt x="15090" y="27471"/>
                  </a:cubicBezTo>
                  <a:cubicBezTo>
                    <a:pt x="20162" y="17927"/>
                    <a:pt x="25924" y="8727"/>
                    <a:pt x="32286" y="0"/>
                  </a:cubicBezTo>
                  <a:lnTo>
                    <a:pt x="322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76"/>
            <p:cNvSpPr/>
            <p:nvPr/>
          </p:nvSpPr>
          <p:spPr>
            <a:xfrm>
              <a:off x="5919050" y="2783134"/>
              <a:ext cx="66807" cy="9458"/>
            </a:xfrm>
            <a:custGeom>
              <a:avLst/>
              <a:gdLst/>
              <a:ahLst/>
              <a:cxnLst/>
              <a:rect l="l" t="t" r="r" b="b"/>
              <a:pathLst>
                <a:path w="66807" h="9458" extrusionOk="0">
                  <a:moveTo>
                    <a:pt x="66808" y="0"/>
                  </a:moveTo>
                  <a:cubicBezTo>
                    <a:pt x="55888" y="2666"/>
                    <a:pt x="44753" y="4643"/>
                    <a:pt x="33576" y="5847"/>
                  </a:cubicBezTo>
                  <a:cubicBezTo>
                    <a:pt x="22484" y="7781"/>
                    <a:pt x="11264" y="8985"/>
                    <a:pt x="0" y="9458"/>
                  </a:cubicBezTo>
                  <a:cubicBezTo>
                    <a:pt x="10963" y="6793"/>
                    <a:pt x="22054" y="4815"/>
                    <a:pt x="33275" y="3611"/>
                  </a:cubicBezTo>
                  <a:cubicBezTo>
                    <a:pt x="44367" y="1677"/>
                    <a:pt x="55544" y="473"/>
                    <a:pt x="668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76"/>
            <p:cNvSpPr/>
            <p:nvPr/>
          </p:nvSpPr>
          <p:spPr>
            <a:xfrm>
              <a:off x="5921371" y="2808198"/>
              <a:ext cx="57306" cy="19216"/>
            </a:xfrm>
            <a:custGeom>
              <a:avLst/>
              <a:gdLst/>
              <a:ahLst/>
              <a:cxnLst/>
              <a:rect l="l" t="t" r="r" b="b"/>
              <a:pathLst>
                <a:path w="57306" h="19216" extrusionOk="0">
                  <a:moveTo>
                    <a:pt x="57306" y="19217"/>
                  </a:moveTo>
                  <a:cubicBezTo>
                    <a:pt x="37746" y="14230"/>
                    <a:pt x="18615" y="7824"/>
                    <a:pt x="0" y="0"/>
                  </a:cubicBezTo>
                  <a:cubicBezTo>
                    <a:pt x="9888" y="2150"/>
                    <a:pt x="19561" y="5030"/>
                    <a:pt x="29019" y="8598"/>
                  </a:cubicBezTo>
                  <a:cubicBezTo>
                    <a:pt x="38692" y="11436"/>
                    <a:pt x="48149" y="14961"/>
                    <a:pt x="57306" y="192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76"/>
            <p:cNvSpPr/>
            <p:nvPr/>
          </p:nvSpPr>
          <p:spPr>
            <a:xfrm>
              <a:off x="5851125" y="2752611"/>
              <a:ext cx="9328" cy="75319"/>
            </a:xfrm>
            <a:custGeom>
              <a:avLst/>
              <a:gdLst/>
              <a:ahLst/>
              <a:cxnLst/>
              <a:rect l="l" t="t" r="r" b="b"/>
              <a:pathLst>
                <a:path w="9328" h="75319" extrusionOk="0">
                  <a:moveTo>
                    <a:pt x="2666" y="0"/>
                  </a:moveTo>
                  <a:cubicBezTo>
                    <a:pt x="2752" y="3697"/>
                    <a:pt x="2623" y="7437"/>
                    <a:pt x="2193" y="11135"/>
                  </a:cubicBezTo>
                  <a:cubicBezTo>
                    <a:pt x="1247" y="29019"/>
                    <a:pt x="2837" y="46946"/>
                    <a:pt x="6922" y="64400"/>
                  </a:cubicBezTo>
                  <a:cubicBezTo>
                    <a:pt x="7996" y="67968"/>
                    <a:pt x="8770" y="71622"/>
                    <a:pt x="9329" y="75320"/>
                  </a:cubicBezTo>
                  <a:cubicBezTo>
                    <a:pt x="7567" y="72009"/>
                    <a:pt x="6234" y="68484"/>
                    <a:pt x="5374" y="64830"/>
                  </a:cubicBezTo>
                  <a:cubicBezTo>
                    <a:pt x="2966" y="56103"/>
                    <a:pt x="1376" y="47161"/>
                    <a:pt x="645" y="38133"/>
                  </a:cubicBezTo>
                  <a:cubicBezTo>
                    <a:pt x="-215" y="29105"/>
                    <a:pt x="-215" y="20077"/>
                    <a:pt x="645" y="11049"/>
                  </a:cubicBezTo>
                  <a:cubicBezTo>
                    <a:pt x="817" y="7308"/>
                    <a:pt x="1505" y="3568"/>
                    <a:pt x="2666" y="0"/>
                  </a:cubicBezTo>
                  <a:lnTo>
                    <a:pt x="26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76"/>
            <p:cNvSpPr/>
            <p:nvPr/>
          </p:nvSpPr>
          <p:spPr>
            <a:xfrm>
              <a:off x="5863308" y="2741390"/>
              <a:ext cx="6388" cy="40239"/>
            </a:xfrm>
            <a:custGeom>
              <a:avLst/>
              <a:gdLst/>
              <a:ahLst/>
              <a:cxnLst/>
              <a:rect l="l" t="t" r="r" b="b"/>
              <a:pathLst>
                <a:path w="6388" h="40239" extrusionOk="0">
                  <a:moveTo>
                    <a:pt x="498" y="40239"/>
                  </a:moveTo>
                  <a:cubicBezTo>
                    <a:pt x="-361" y="33447"/>
                    <a:pt x="-103" y="26525"/>
                    <a:pt x="1229" y="19819"/>
                  </a:cubicBezTo>
                  <a:cubicBezTo>
                    <a:pt x="1831" y="12983"/>
                    <a:pt x="3594" y="6277"/>
                    <a:pt x="6388" y="0"/>
                  </a:cubicBezTo>
                  <a:cubicBezTo>
                    <a:pt x="5786" y="6750"/>
                    <a:pt x="4798" y="13456"/>
                    <a:pt x="3422" y="20120"/>
                  </a:cubicBezTo>
                  <a:cubicBezTo>
                    <a:pt x="2820" y="26869"/>
                    <a:pt x="1874" y="33576"/>
                    <a:pt x="498" y="402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76"/>
            <p:cNvSpPr/>
            <p:nvPr/>
          </p:nvSpPr>
          <p:spPr>
            <a:xfrm>
              <a:off x="5838915" y="2730471"/>
              <a:ext cx="6878" cy="68871"/>
            </a:xfrm>
            <a:custGeom>
              <a:avLst/>
              <a:gdLst/>
              <a:ahLst/>
              <a:cxnLst/>
              <a:rect l="l" t="t" r="r" b="b"/>
              <a:pathLst>
                <a:path w="6878" h="68871" extrusionOk="0">
                  <a:moveTo>
                    <a:pt x="6879" y="68871"/>
                  </a:moveTo>
                  <a:cubicBezTo>
                    <a:pt x="6879" y="68871"/>
                    <a:pt x="5847" y="68527"/>
                    <a:pt x="4557" y="67194"/>
                  </a:cubicBezTo>
                  <a:cubicBezTo>
                    <a:pt x="2838" y="65217"/>
                    <a:pt x="1677" y="62809"/>
                    <a:pt x="1118" y="60230"/>
                  </a:cubicBezTo>
                  <a:cubicBezTo>
                    <a:pt x="344" y="56490"/>
                    <a:pt x="0" y="52707"/>
                    <a:pt x="0" y="48881"/>
                  </a:cubicBezTo>
                  <a:lnTo>
                    <a:pt x="0" y="35123"/>
                  </a:lnTo>
                  <a:cubicBezTo>
                    <a:pt x="215" y="26783"/>
                    <a:pt x="903" y="18443"/>
                    <a:pt x="2064" y="10146"/>
                  </a:cubicBezTo>
                  <a:cubicBezTo>
                    <a:pt x="2322" y="6707"/>
                    <a:pt x="3053" y="3267"/>
                    <a:pt x="4170" y="0"/>
                  </a:cubicBezTo>
                  <a:cubicBezTo>
                    <a:pt x="4299" y="3439"/>
                    <a:pt x="4127" y="6879"/>
                    <a:pt x="3655" y="10318"/>
                  </a:cubicBezTo>
                  <a:cubicBezTo>
                    <a:pt x="3139" y="16680"/>
                    <a:pt x="2494" y="25451"/>
                    <a:pt x="2236" y="35166"/>
                  </a:cubicBezTo>
                  <a:lnTo>
                    <a:pt x="2236" y="48881"/>
                  </a:lnTo>
                  <a:cubicBezTo>
                    <a:pt x="2107" y="52578"/>
                    <a:pt x="2322" y="56232"/>
                    <a:pt x="2838" y="59886"/>
                  </a:cubicBezTo>
                  <a:cubicBezTo>
                    <a:pt x="3353" y="63196"/>
                    <a:pt x="4772" y="66292"/>
                    <a:pt x="6879" y="68871"/>
                  </a:cubicBezTo>
                  <a:lnTo>
                    <a:pt x="6879" y="6887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76"/>
            <p:cNvSpPr/>
            <p:nvPr/>
          </p:nvSpPr>
          <p:spPr>
            <a:xfrm>
              <a:off x="5733373" y="2910600"/>
              <a:ext cx="67753" cy="75536"/>
            </a:xfrm>
            <a:custGeom>
              <a:avLst/>
              <a:gdLst/>
              <a:ahLst/>
              <a:cxnLst/>
              <a:rect l="l" t="t" r="r" b="b"/>
              <a:pathLst>
                <a:path w="67753" h="75536" extrusionOk="0">
                  <a:moveTo>
                    <a:pt x="67753" y="2"/>
                  </a:moveTo>
                  <a:cubicBezTo>
                    <a:pt x="67624" y="1378"/>
                    <a:pt x="67324" y="2711"/>
                    <a:pt x="66807" y="4000"/>
                  </a:cubicBezTo>
                  <a:cubicBezTo>
                    <a:pt x="65690" y="7612"/>
                    <a:pt x="64357" y="11094"/>
                    <a:pt x="62809" y="14533"/>
                  </a:cubicBezTo>
                  <a:cubicBezTo>
                    <a:pt x="57693" y="25840"/>
                    <a:pt x="50858" y="36329"/>
                    <a:pt x="42561" y="45572"/>
                  </a:cubicBezTo>
                  <a:cubicBezTo>
                    <a:pt x="34263" y="54815"/>
                    <a:pt x="24591" y="62768"/>
                    <a:pt x="13886" y="69045"/>
                  </a:cubicBezTo>
                  <a:cubicBezTo>
                    <a:pt x="10662" y="70980"/>
                    <a:pt x="7308" y="72699"/>
                    <a:pt x="3869" y="74161"/>
                  </a:cubicBezTo>
                  <a:cubicBezTo>
                    <a:pt x="2665" y="74806"/>
                    <a:pt x="1332" y="75279"/>
                    <a:pt x="0" y="75537"/>
                  </a:cubicBezTo>
                  <a:cubicBezTo>
                    <a:pt x="0" y="75193"/>
                    <a:pt x="5159" y="72742"/>
                    <a:pt x="12897" y="67713"/>
                  </a:cubicBezTo>
                  <a:cubicBezTo>
                    <a:pt x="33618" y="54514"/>
                    <a:pt x="50299" y="35899"/>
                    <a:pt x="61176" y="13845"/>
                  </a:cubicBezTo>
                  <a:cubicBezTo>
                    <a:pt x="65518" y="5419"/>
                    <a:pt x="67366" y="-127"/>
                    <a:pt x="67753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6" name="Google Shape;1516;p76"/>
          <p:cNvGrpSpPr/>
          <p:nvPr/>
        </p:nvGrpSpPr>
        <p:grpSpPr>
          <a:xfrm>
            <a:off x="420984" y="2493081"/>
            <a:ext cx="1202641" cy="2129723"/>
            <a:chOff x="4354427" y="2331051"/>
            <a:chExt cx="429254" cy="760154"/>
          </a:xfrm>
        </p:grpSpPr>
        <p:sp>
          <p:nvSpPr>
            <p:cNvPr id="1517" name="Google Shape;1517;p76"/>
            <p:cNvSpPr/>
            <p:nvPr/>
          </p:nvSpPr>
          <p:spPr>
            <a:xfrm>
              <a:off x="4355976" y="2614552"/>
              <a:ext cx="418705" cy="476653"/>
            </a:xfrm>
            <a:custGeom>
              <a:avLst/>
              <a:gdLst/>
              <a:ahLst/>
              <a:cxnLst/>
              <a:rect l="l" t="t" r="r" b="b"/>
              <a:pathLst>
                <a:path w="418705" h="476653" extrusionOk="0">
                  <a:moveTo>
                    <a:pt x="418705" y="475794"/>
                  </a:moveTo>
                  <a:lnTo>
                    <a:pt x="374769" y="295233"/>
                  </a:lnTo>
                  <a:lnTo>
                    <a:pt x="344073" y="14934"/>
                  </a:lnTo>
                  <a:lnTo>
                    <a:pt x="277954" y="2036"/>
                  </a:lnTo>
                  <a:cubicBezTo>
                    <a:pt x="221722" y="-2263"/>
                    <a:pt x="153281" y="1220"/>
                    <a:pt x="145500" y="3584"/>
                  </a:cubicBezTo>
                  <a:lnTo>
                    <a:pt x="89311" y="22027"/>
                  </a:lnTo>
                  <a:cubicBezTo>
                    <a:pt x="63517" y="26326"/>
                    <a:pt x="17086" y="64201"/>
                    <a:pt x="12916" y="98551"/>
                  </a:cubicBezTo>
                  <a:cubicBezTo>
                    <a:pt x="11025" y="114156"/>
                    <a:pt x="793" y="279111"/>
                    <a:pt x="234" y="296867"/>
                  </a:cubicBezTo>
                  <a:cubicBezTo>
                    <a:pt x="-325" y="314622"/>
                    <a:pt x="-2345" y="339341"/>
                    <a:pt x="30328" y="366339"/>
                  </a:cubicBezTo>
                  <a:cubicBezTo>
                    <a:pt x="30328" y="366339"/>
                    <a:pt x="65451" y="389039"/>
                    <a:pt x="92922" y="385771"/>
                  </a:cubicBezTo>
                  <a:lnTo>
                    <a:pt x="70266" y="476653"/>
                  </a:lnTo>
                  <a:lnTo>
                    <a:pt x="418705" y="475794"/>
                  </a:lnTo>
                  <a:lnTo>
                    <a:pt x="418705" y="475794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76"/>
            <p:cNvSpPr/>
            <p:nvPr/>
          </p:nvSpPr>
          <p:spPr>
            <a:xfrm>
              <a:off x="4443524" y="2954371"/>
              <a:ext cx="309403" cy="77395"/>
            </a:xfrm>
            <a:custGeom>
              <a:avLst/>
              <a:gdLst/>
              <a:ahLst/>
              <a:cxnLst/>
              <a:rect l="l" t="t" r="r" b="b"/>
              <a:pathLst>
                <a:path w="309403" h="77395" extrusionOk="0">
                  <a:moveTo>
                    <a:pt x="309404" y="28413"/>
                  </a:moveTo>
                  <a:cubicBezTo>
                    <a:pt x="289327" y="44319"/>
                    <a:pt x="264049" y="54895"/>
                    <a:pt x="238512" y="53132"/>
                  </a:cubicBezTo>
                  <a:cubicBezTo>
                    <a:pt x="226733" y="52315"/>
                    <a:pt x="215211" y="48833"/>
                    <a:pt x="203432" y="48618"/>
                  </a:cubicBezTo>
                  <a:cubicBezTo>
                    <a:pt x="184903" y="48102"/>
                    <a:pt x="167105" y="55067"/>
                    <a:pt x="149221" y="60054"/>
                  </a:cubicBezTo>
                  <a:cubicBezTo>
                    <a:pt x="95267" y="75100"/>
                    <a:pt x="52105" y="86966"/>
                    <a:pt x="0" y="66373"/>
                  </a:cubicBezTo>
                  <a:lnTo>
                    <a:pt x="5460" y="45996"/>
                  </a:lnTo>
                  <a:cubicBezTo>
                    <a:pt x="34135" y="42384"/>
                    <a:pt x="37531" y="40837"/>
                    <a:pt x="37531" y="40837"/>
                  </a:cubicBezTo>
                  <a:cubicBezTo>
                    <a:pt x="167320" y="-27690"/>
                    <a:pt x="165858" y="10270"/>
                    <a:pt x="246594" y="12334"/>
                  </a:cubicBezTo>
                  <a:cubicBezTo>
                    <a:pt x="268090" y="12893"/>
                    <a:pt x="289972" y="14441"/>
                    <a:pt x="308458" y="24887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76"/>
            <p:cNvSpPr/>
            <p:nvPr/>
          </p:nvSpPr>
          <p:spPr>
            <a:xfrm>
              <a:off x="4401178" y="2891428"/>
              <a:ext cx="57134" cy="61090"/>
            </a:xfrm>
            <a:custGeom>
              <a:avLst/>
              <a:gdLst/>
              <a:ahLst/>
              <a:cxnLst/>
              <a:rect l="l" t="t" r="r" b="b"/>
              <a:pathLst>
                <a:path w="57134" h="61090" extrusionOk="0">
                  <a:moveTo>
                    <a:pt x="0" y="61090"/>
                  </a:moveTo>
                  <a:cubicBezTo>
                    <a:pt x="86" y="59929"/>
                    <a:pt x="301" y="58811"/>
                    <a:pt x="602" y="57694"/>
                  </a:cubicBezTo>
                  <a:cubicBezTo>
                    <a:pt x="860" y="56619"/>
                    <a:pt x="1204" y="55286"/>
                    <a:pt x="1719" y="53781"/>
                  </a:cubicBezTo>
                  <a:cubicBezTo>
                    <a:pt x="2235" y="52062"/>
                    <a:pt x="2794" y="50385"/>
                    <a:pt x="3482" y="48752"/>
                  </a:cubicBezTo>
                  <a:cubicBezTo>
                    <a:pt x="5202" y="44409"/>
                    <a:pt x="7265" y="40239"/>
                    <a:pt x="9716" y="36241"/>
                  </a:cubicBezTo>
                  <a:cubicBezTo>
                    <a:pt x="12768" y="31383"/>
                    <a:pt x="16250" y="26826"/>
                    <a:pt x="20120" y="22613"/>
                  </a:cubicBezTo>
                  <a:cubicBezTo>
                    <a:pt x="24032" y="18443"/>
                    <a:pt x="28374" y="14703"/>
                    <a:pt x="33017" y="11350"/>
                  </a:cubicBezTo>
                  <a:cubicBezTo>
                    <a:pt x="36800" y="8641"/>
                    <a:pt x="40841" y="6277"/>
                    <a:pt x="45054" y="4299"/>
                  </a:cubicBezTo>
                  <a:cubicBezTo>
                    <a:pt x="46645" y="3482"/>
                    <a:pt x="48278" y="2794"/>
                    <a:pt x="49955" y="2150"/>
                  </a:cubicBezTo>
                  <a:cubicBezTo>
                    <a:pt x="51202" y="1634"/>
                    <a:pt x="52491" y="1204"/>
                    <a:pt x="53781" y="817"/>
                  </a:cubicBezTo>
                  <a:cubicBezTo>
                    <a:pt x="54856" y="387"/>
                    <a:pt x="55974" y="86"/>
                    <a:pt x="57135" y="0"/>
                  </a:cubicBezTo>
                  <a:cubicBezTo>
                    <a:pt x="57135" y="301"/>
                    <a:pt x="52534" y="1720"/>
                    <a:pt x="45570" y="5331"/>
                  </a:cubicBezTo>
                  <a:cubicBezTo>
                    <a:pt x="41486" y="7437"/>
                    <a:pt x="37574" y="9845"/>
                    <a:pt x="33877" y="12596"/>
                  </a:cubicBezTo>
                  <a:cubicBezTo>
                    <a:pt x="29362" y="15950"/>
                    <a:pt x="25192" y="19647"/>
                    <a:pt x="21323" y="23731"/>
                  </a:cubicBezTo>
                  <a:cubicBezTo>
                    <a:pt x="17497" y="27858"/>
                    <a:pt x="14058" y="32329"/>
                    <a:pt x="11006" y="37058"/>
                  </a:cubicBezTo>
                  <a:cubicBezTo>
                    <a:pt x="8555" y="40927"/>
                    <a:pt x="6406" y="44968"/>
                    <a:pt x="4557" y="49181"/>
                  </a:cubicBezTo>
                  <a:cubicBezTo>
                    <a:pt x="1419" y="56361"/>
                    <a:pt x="301" y="61176"/>
                    <a:pt x="0" y="61090"/>
                  </a:cubicBezTo>
                  <a:lnTo>
                    <a:pt x="0" y="6109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76"/>
            <p:cNvSpPr/>
            <p:nvPr/>
          </p:nvSpPr>
          <p:spPr>
            <a:xfrm>
              <a:off x="4386390" y="2890433"/>
              <a:ext cx="70203" cy="22373"/>
            </a:xfrm>
            <a:custGeom>
              <a:avLst/>
              <a:gdLst/>
              <a:ahLst/>
              <a:cxnLst/>
              <a:rect l="l" t="t" r="r" b="b"/>
              <a:pathLst>
                <a:path w="70203" h="22373" extrusionOk="0">
                  <a:moveTo>
                    <a:pt x="0" y="22361"/>
                  </a:moveTo>
                  <a:cubicBezTo>
                    <a:pt x="0" y="22361"/>
                    <a:pt x="688" y="21502"/>
                    <a:pt x="2107" y="20212"/>
                  </a:cubicBezTo>
                  <a:cubicBezTo>
                    <a:pt x="4127" y="18406"/>
                    <a:pt x="6320" y="16773"/>
                    <a:pt x="8555" y="15268"/>
                  </a:cubicBezTo>
                  <a:cubicBezTo>
                    <a:pt x="23473" y="5122"/>
                    <a:pt x="41142" y="-209"/>
                    <a:pt x="59198" y="6"/>
                  </a:cubicBezTo>
                  <a:cubicBezTo>
                    <a:pt x="61906" y="6"/>
                    <a:pt x="64615" y="178"/>
                    <a:pt x="67280" y="565"/>
                  </a:cubicBezTo>
                  <a:cubicBezTo>
                    <a:pt x="68269" y="651"/>
                    <a:pt x="69258" y="866"/>
                    <a:pt x="70204" y="1167"/>
                  </a:cubicBezTo>
                  <a:cubicBezTo>
                    <a:pt x="70204" y="1468"/>
                    <a:pt x="65905" y="1167"/>
                    <a:pt x="59198" y="1167"/>
                  </a:cubicBezTo>
                  <a:cubicBezTo>
                    <a:pt x="41443" y="1554"/>
                    <a:pt x="24161" y="6799"/>
                    <a:pt x="9157" y="16343"/>
                  </a:cubicBezTo>
                  <a:cubicBezTo>
                    <a:pt x="3439" y="19868"/>
                    <a:pt x="172" y="22576"/>
                    <a:pt x="0" y="22361"/>
                  </a:cubicBezTo>
                  <a:lnTo>
                    <a:pt x="0" y="223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76"/>
            <p:cNvSpPr/>
            <p:nvPr/>
          </p:nvSpPr>
          <p:spPr>
            <a:xfrm>
              <a:off x="4354427" y="2768604"/>
              <a:ext cx="125510" cy="232806"/>
            </a:xfrm>
            <a:custGeom>
              <a:avLst/>
              <a:gdLst/>
              <a:ahLst/>
              <a:cxnLst/>
              <a:rect l="l" t="t" r="r" b="b"/>
              <a:pathLst>
                <a:path w="125510" h="232806" extrusionOk="0">
                  <a:moveTo>
                    <a:pt x="11886" y="0"/>
                  </a:moveTo>
                  <a:cubicBezTo>
                    <a:pt x="11929" y="301"/>
                    <a:pt x="11929" y="559"/>
                    <a:pt x="11886" y="860"/>
                  </a:cubicBezTo>
                  <a:lnTo>
                    <a:pt x="11886" y="3267"/>
                  </a:lnTo>
                  <a:cubicBezTo>
                    <a:pt x="11886" y="5546"/>
                    <a:pt x="11585" y="8641"/>
                    <a:pt x="11327" y="12596"/>
                  </a:cubicBezTo>
                  <a:cubicBezTo>
                    <a:pt x="10811" y="20807"/>
                    <a:pt x="9994" y="32501"/>
                    <a:pt x="9049" y="46989"/>
                  </a:cubicBezTo>
                  <a:cubicBezTo>
                    <a:pt x="8103" y="61477"/>
                    <a:pt x="6770" y="78716"/>
                    <a:pt x="5394" y="97804"/>
                  </a:cubicBezTo>
                  <a:cubicBezTo>
                    <a:pt x="4663" y="107391"/>
                    <a:pt x="3933" y="117450"/>
                    <a:pt x="3159" y="127897"/>
                  </a:cubicBezTo>
                  <a:cubicBezTo>
                    <a:pt x="2815" y="133099"/>
                    <a:pt x="2428" y="138387"/>
                    <a:pt x="2041" y="143718"/>
                  </a:cubicBezTo>
                  <a:cubicBezTo>
                    <a:pt x="1783" y="149049"/>
                    <a:pt x="1955" y="154422"/>
                    <a:pt x="2557" y="159710"/>
                  </a:cubicBezTo>
                  <a:cubicBezTo>
                    <a:pt x="3589" y="169813"/>
                    <a:pt x="7200" y="179486"/>
                    <a:pt x="13047" y="187783"/>
                  </a:cubicBezTo>
                  <a:lnTo>
                    <a:pt x="13047" y="187783"/>
                  </a:lnTo>
                  <a:cubicBezTo>
                    <a:pt x="21774" y="202486"/>
                    <a:pt x="34456" y="214394"/>
                    <a:pt x="49675" y="222176"/>
                  </a:cubicBezTo>
                  <a:cubicBezTo>
                    <a:pt x="61927" y="228151"/>
                    <a:pt x="75340" y="231376"/>
                    <a:pt x="88968" y="231634"/>
                  </a:cubicBezTo>
                  <a:cubicBezTo>
                    <a:pt x="97996" y="231849"/>
                    <a:pt x="107067" y="231118"/>
                    <a:pt x="115923" y="229355"/>
                  </a:cubicBezTo>
                  <a:cubicBezTo>
                    <a:pt x="119019" y="228753"/>
                    <a:pt x="121426" y="228151"/>
                    <a:pt x="123017" y="227722"/>
                  </a:cubicBezTo>
                  <a:lnTo>
                    <a:pt x="124865" y="227249"/>
                  </a:lnTo>
                  <a:lnTo>
                    <a:pt x="125510" y="227249"/>
                  </a:lnTo>
                  <a:lnTo>
                    <a:pt x="124908" y="227507"/>
                  </a:lnTo>
                  <a:lnTo>
                    <a:pt x="123103" y="228151"/>
                  </a:lnTo>
                  <a:cubicBezTo>
                    <a:pt x="121512" y="228667"/>
                    <a:pt x="119148" y="229312"/>
                    <a:pt x="116052" y="230043"/>
                  </a:cubicBezTo>
                  <a:cubicBezTo>
                    <a:pt x="107153" y="232021"/>
                    <a:pt x="98039" y="232923"/>
                    <a:pt x="88925" y="232794"/>
                  </a:cubicBezTo>
                  <a:cubicBezTo>
                    <a:pt x="75125" y="232708"/>
                    <a:pt x="61497" y="229570"/>
                    <a:pt x="49030" y="223551"/>
                  </a:cubicBezTo>
                  <a:cubicBezTo>
                    <a:pt x="33510" y="215770"/>
                    <a:pt x="20527" y="203647"/>
                    <a:pt x="11671" y="188729"/>
                  </a:cubicBezTo>
                  <a:lnTo>
                    <a:pt x="11671" y="188729"/>
                  </a:lnTo>
                  <a:cubicBezTo>
                    <a:pt x="5523" y="180217"/>
                    <a:pt x="1740" y="170243"/>
                    <a:pt x="708" y="159796"/>
                  </a:cubicBezTo>
                  <a:cubicBezTo>
                    <a:pt x="63" y="154336"/>
                    <a:pt x="-152" y="148834"/>
                    <a:pt x="106" y="143331"/>
                  </a:cubicBezTo>
                  <a:cubicBezTo>
                    <a:pt x="493" y="137914"/>
                    <a:pt x="880" y="132626"/>
                    <a:pt x="1267" y="127424"/>
                  </a:cubicBezTo>
                  <a:cubicBezTo>
                    <a:pt x="2084" y="117021"/>
                    <a:pt x="2858" y="107004"/>
                    <a:pt x="3589" y="97331"/>
                  </a:cubicBezTo>
                  <a:cubicBezTo>
                    <a:pt x="5093" y="78243"/>
                    <a:pt x="6426" y="61047"/>
                    <a:pt x="7587" y="46559"/>
                  </a:cubicBezTo>
                  <a:cubicBezTo>
                    <a:pt x="8748" y="32071"/>
                    <a:pt x="9736" y="20764"/>
                    <a:pt x="10424" y="12166"/>
                  </a:cubicBezTo>
                  <a:cubicBezTo>
                    <a:pt x="10768" y="8211"/>
                    <a:pt x="11069" y="5116"/>
                    <a:pt x="11241" y="2880"/>
                  </a:cubicBezTo>
                  <a:cubicBezTo>
                    <a:pt x="11241" y="1892"/>
                    <a:pt x="11241" y="1075"/>
                    <a:pt x="11542" y="430"/>
                  </a:cubicBezTo>
                  <a:cubicBezTo>
                    <a:pt x="11628" y="258"/>
                    <a:pt x="11757" y="129"/>
                    <a:pt x="11886" y="0"/>
                  </a:cubicBezTo>
                  <a:lnTo>
                    <a:pt x="118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76"/>
            <p:cNvSpPr/>
            <p:nvPr/>
          </p:nvSpPr>
          <p:spPr>
            <a:xfrm>
              <a:off x="4454960" y="2770709"/>
              <a:ext cx="228581" cy="4472"/>
            </a:xfrm>
            <a:custGeom>
              <a:avLst/>
              <a:gdLst/>
              <a:ahLst/>
              <a:cxnLst/>
              <a:rect l="l" t="t" r="r" b="b"/>
              <a:pathLst>
                <a:path w="228581" h="4472" extrusionOk="0">
                  <a:moveTo>
                    <a:pt x="0" y="4472"/>
                  </a:moveTo>
                  <a:cubicBezTo>
                    <a:pt x="731" y="4171"/>
                    <a:pt x="1462" y="3956"/>
                    <a:pt x="2235" y="3784"/>
                  </a:cubicBezTo>
                  <a:cubicBezTo>
                    <a:pt x="4385" y="3182"/>
                    <a:pt x="6577" y="2709"/>
                    <a:pt x="8770" y="2323"/>
                  </a:cubicBezTo>
                  <a:cubicBezTo>
                    <a:pt x="16852" y="904"/>
                    <a:pt x="25020" y="173"/>
                    <a:pt x="33232" y="87"/>
                  </a:cubicBezTo>
                  <a:cubicBezTo>
                    <a:pt x="43592" y="-128"/>
                    <a:pt x="55931" y="87"/>
                    <a:pt x="69645" y="388"/>
                  </a:cubicBezTo>
                  <a:lnTo>
                    <a:pt x="114140" y="1119"/>
                  </a:lnTo>
                  <a:lnTo>
                    <a:pt x="195091" y="2795"/>
                  </a:lnTo>
                  <a:lnTo>
                    <a:pt x="219596" y="3483"/>
                  </a:lnTo>
                  <a:lnTo>
                    <a:pt x="226260" y="3784"/>
                  </a:lnTo>
                  <a:cubicBezTo>
                    <a:pt x="227034" y="3698"/>
                    <a:pt x="227808" y="3698"/>
                    <a:pt x="228581" y="3784"/>
                  </a:cubicBezTo>
                  <a:cubicBezTo>
                    <a:pt x="227808" y="3913"/>
                    <a:pt x="227034" y="3913"/>
                    <a:pt x="226260" y="3784"/>
                  </a:cubicBezTo>
                  <a:lnTo>
                    <a:pt x="195049" y="3784"/>
                  </a:lnTo>
                  <a:lnTo>
                    <a:pt x="114140" y="2795"/>
                  </a:lnTo>
                  <a:lnTo>
                    <a:pt x="69602" y="1936"/>
                  </a:lnTo>
                  <a:cubicBezTo>
                    <a:pt x="55931" y="1678"/>
                    <a:pt x="43807" y="1248"/>
                    <a:pt x="33232" y="1291"/>
                  </a:cubicBezTo>
                  <a:cubicBezTo>
                    <a:pt x="25063" y="1291"/>
                    <a:pt x="16938" y="1850"/>
                    <a:pt x="8856" y="2967"/>
                  </a:cubicBezTo>
                  <a:lnTo>
                    <a:pt x="2321" y="4128"/>
                  </a:lnTo>
                  <a:cubicBezTo>
                    <a:pt x="1548" y="4343"/>
                    <a:pt x="774" y="4429"/>
                    <a:pt x="0" y="4472"/>
                  </a:cubicBezTo>
                  <a:lnTo>
                    <a:pt x="0" y="4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76"/>
            <p:cNvSpPr/>
            <p:nvPr/>
          </p:nvSpPr>
          <p:spPr>
            <a:xfrm>
              <a:off x="4467857" y="2803286"/>
              <a:ext cx="209966" cy="2327"/>
            </a:xfrm>
            <a:custGeom>
              <a:avLst/>
              <a:gdLst/>
              <a:ahLst/>
              <a:cxnLst/>
              <a:rect l="l" t="t" r="r" b="b"/>
              <a:pathLst>
                <a:path w="209966" h="2327" extrusionOk="0">
                  <a:moveTo>
                    <a:pt x="0" y="355"/>
                  </a:moveTo>
                  <a:cubicBezTo>
                    <a:pt x="0" y="-118"/>
                    <a:pt x="46989" y="-118"/>
                    <a:pt x="104983" y="355"/>
                  </a:cubicBezTo>
                  <a:cubicBezTo>
                    <a:pt x="162978" y="828"/>
                    <a:pt x="210009" y="1558"/>
                    <a:pt x="209966" y="1988"/>
                  </a:cubicBezTo>
                  <a:cubicBezTo>
                    <a:pt x="209923" y="2418"/>
                    <a:pt x="162978" y="2461"/>
                    <a:pt x="104983" y="1988"/>
                  </a:cubicBezTo>
                  <a:cubicBezTo>
                    <a:pt x="46989" y="1515"/>
                    <a:pt x="0" y="742"/>
                    <a:pt x="0" y="3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76"/>
            <p:cNvSpPr/>
            <p:nvPr/>
          </p:nvSpPr>
          <p:spPr>
            <a:xfrm>
              <a:off x="4369193" y="2747525"/>
              <a:ext cx="86282" cy="8596"/>
            </a:xfrm>
            <a:custGeom>
              <a:avLst/>
              <a:gdLst/>
              <a:ahLst/>
              <a:cxnLst/>
              <a:rect l="l" t="t" r="r" b="b"/>
              <a:pathLst>
                <a:path w="86282" h="8596" extrusionOk="0">
                  <a:moveTo>
                    <a:pt x="0" y="6161"/>
                  </a:moveTo>
                  <a:cubicBezTo>
                    <a:pt x="1032" y="5688"/>
                    <a:pt x="2150" y="5258"/>
                    <a:pt x="3267" y="5000"/>
                  </a:cubicBezTo>
                  <a:cubicBezTo>
                    <a:pt x="6276" y="4098"/>
                    <a:pt x="9329" y="3324"/>
                    <a:pt x="12424" y="2722"/>
                  </a:cubicBezTo>
                  <a:cubicBezTo>
                    <a:pt x="22613" y="658"/>
                    <a:pt x="32974" y="-244"/>
                    <a:pt x="43377" y="57"/>
                  </a:cubicBezTo>
                  <a:cubicBezTo>
                    <a:pt x="53738" y="314"/>
                    <a:pt x="64056" y="1776"/>
                    <a:pt x="74116" y="4356"/>
                  </a:cubicBezTo>
                  <a:cubicBezTo>
                    <a:pt x="77168" y="5129"/>
                    <a:pt x="80177" y="6075"/>
                    <a:pt x="83101" y="7193"/>
                  </a:cubicBezTo>
                  <a:cubicBezTo>
                    <a:pt x="84219" y="7494"/>
                    <a:pt x="85293" y="7967"/>
                    <a:pt x="86282" y="8569"/>
                  </a:cubicBezTo>
                  <a:cubicBezTo>
                    <a:pt x="86282" y="8827"/>
                    <a:pt x="81553" y="7279"/>
                    <a:pt x="73858" y="5516"/>
                  </a:cubicBezTo>
                  <a:cubicBezTo>
                    <a:pt x="53781" y="830"/>
                    <a:pt x="32974" y="229"/>
                    <a:pt x="12639" y="3711"/>
                  </a:cubicBezTo>
                  <a:cubicBezTo>
                    <a:pt x="4815" y="5172"/>
                    <a:pt x="86" y="6462"/>
                    <a:pt x="0" y="6161"/>
                  </a:cubicBezTo>
                  <a:lnTo>
                    <a:pt x="0" y="6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76"/>
            <p:cNvSpPr/>
            <p:nvPr/>
          </p:nvSpPr>
          <p:spPr>
            <a:xfrm>
              <a:off x="4365324" y="2771748"/>
              <a:ext cx="86153" cy="9487"/>
            </a:xfrm>
            <a:custGeom>
              <a:avLst/>
              <a:gdLst/>
              <a:ahLst/>
              <a:cxnLst/>
              <a:rect l="l" t="t" r="r" b="b"/>
              <a:pathLst>
                <a:path w="86153" h="9487" extrusionOk="0">
                  <a:moveTo>
                    <a:pt x="0" y="5454"/>
                  </a:moveTo>
                  <a:cubicBezTo>
                    <a:pt x="1032" y="4938"/>
                    <a:pt x="2150" y="4551"/>
                    <a:pt x="3267" y="4336"/>
                  </a:cubicBezTo>
                  <a:cubicBezTo>
                    <a:pt x="6277" y="3476"/>
                    <a:pt x="9372" y="2788"/>
                    <a:pt x="12467" y="2229"/>
                  </a:cubicBezTo>
                  <a:cubicBezTo>
                    <a:pt x="22656" y="338"/>
                    <a:pt x="33060" y="-350"/>
                    <a:pt x="43421" y="166"/>
                  </a:cubicBezTo>
                  <a:cubicBezTo>
                    <a:pt x="53781" y="639"/>
                    <a:pt x="64056" y="2315"/>
                    <a:pt x="74073" y="5110"/>
                  </a:cubicBezTo>
                  <a:cubicBezTo>
                    <a:pt x="77125" y="5927"/>
                    <a:pt x="80092" y="6915"/>
                    <a:pt x="83015" y="8076"/>
                  </a:cubicBezTo>
                  <a:cubicBezTo>
                    <a:pt x="84133" y="8420"/>
                    <a:pt x="85165" y="8850"/>
                    <a:pt x="86153" y="9452"/>
                  </a:cubicBezTo>
                  <a:cubicBezTo>
                    <a:pt x="86153" y="9753"/>
                    <a:pt x="81424" y="8119"/>
                    <a:pt x="73772" y="6228"/>
                  </a:cubicBezTo>
                  <a:cubicBezTo>
                    <a:pt x="63798" y="3820"/>
                    <a:pt x="53610" y="2401"/>
                    <a:pt x="43335" y="1928"/>
                  </a:cubicBezTo>
                  <a:cubicBezTo>
                    <a:pt x="33060" y="1455"/>
                    <a:pt x="22785" y="1971"/>
                    <a:pt x="12639" y="3519"/>
                  </a:cubicBezTo>
                  <a:cubicBezTo>
                    <a:pt x="4858" y="4551"/>
                    <a:pt x="86" y="5712"/>
                    <a:pt x="0" y="54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76"/>
            <p:cNvSpPr/>
            <p:nvPr/>
          </p:nvSpPr>
          <p:spPr>
            <a:xfrm>
              <a:off x="4598115" y="2663663"/>
              <a:ext cx="39211" cy="254117"/>
            </a:xfrm>
            <a:custGeom>
              <a:avLst/>
              <a:gdLst/>
              <a:ahLst/>
              <a:cxnLst/>
              <a:rect l="l" t="t" r="r" b="b"/>
              <a:pathLst>
                <a:path w="39211" h="254117" extrusionOk="0">
                  <a:moveTo>
                    <a:pt x="2970" y="0"/>
                  </a:moveTo>
                  <a:cubicBezTo>
                    <a:pt x="22961" y="33877"/>
                    <a:pt x="29108" y="73858"/>
                    <a:pt x="34912" y="112764"/>
                  </a:cubicBezTo>
                  <a:cubicBezTo>
                    <a:pt x="41748" y="158721"/>
                    <a:pt x="36804" y="207731"/>
                    <a:pt x="39211" y="254118"/>
                  </a:cubicBezTo>
                  <a:cubicBezTo>
                    <a:pt x="27045" y="252011"/>
                    <a:pt x="18490" y="240447"/>
                    <a:pt x="15480" y="228323"/>
                  </a:cubicBezTo>
                  <a:cubicBezTo>
                    <a:pt x="12471" y="216200"/>
                    <a:pt x="13804" y="203819"/>
                    <a:pt x="14191" y="191523"/>
                  </a:cubicBezTo>
                  <a:cubicBezTo>
                    <a:pt x="16254" y="127510"/>
                    <a:pt x="-8293" y="63239"/>
                    <a:pt x="2970" y="0"/>
                  </a:cubicBezTo>
                  <a:lnTo>
                    <a:pt x="297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76"/>
            <p:cNvSpPr/>
            <p:nvPr/>
          </p:nvSpPr>
          <p:spPr>
            <a:xfrm>
              <a:off x="4625864" y="2629271"/>
              <a:ext cx="151635" cy="318039"/>
            </a:xfrm>
            <a:custGeom>
              <a:avLst/>
              <a:gdLst/>
              <a:ahLst/>
              <a:cxnLst/>
              <a:rect l="l" t="t" r="r" b="b"/>
              <a:pathLst>
                <a:path w="151635" h="318039" extrusionOk="0">
                  <a:moveTo>
                    <a:pt x="57677" y="0"/>
                  </a:moveTo>
                  <a:cubicBezTo>
                    <a:pt x="91123" y="6234"/>
                    <a:pt x="134802" y="6363"/>
                    <a:pt x="147441" y="70290"/>
                  </a:cubicBezTo>
                  <a:cubicBezTo>
                    <a:pt x="159479" y="131251"/>
                    <a:pt x="143873" y="240834"/>
                    <a:pt x="122635" y="276645"/>
                  </a:cubicBezTo>
                  <a:cubicBezTo>
                    <a:pt x="101398" y="312456"/>
                    <a:pt x="75346" y="329738"/>
                    <a:pt x="35278" y="309318"/>
                  </a:cubicBezTo>
                  <a:cubicBezTo>
                    <a:pt x="-4789" y="288897"/>
                    <a:pt x="198" y="226045"/>
                    <a:pt x="198" y="226045"/>
                  </a:cubicBezTo>
                  <a:lnTo>
                    <a:pt x="78656" y="167234"/>
                  </a:lnTo>
                  <a:lnTo>
                    <a:pt x="67135" y="152875"/>
                  </a:lnTo>
                  <a:lnTo>
                    <a:pt x="57677" y="0"/>
                  </a:lnTo>
                  <a:lnTo>
                    <a:pt x="57677" y="0"/>
                  </a:lnTo>
                  <a:close/>
                </a:path>
              </a:pathLst>
            </a:custGeom>
            <a:solidFill>
              <a:srgbClr val="252E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76"/>
            <p:cNvSpPr/>
            <p:nvPr/>
          </p:nvSpPr>
          <p:spPr>
            <a:xfrm>
              <a:off x="4690677" y="2711770"/>
              <a:ext cx="4729" cy="56145"/>
            </a:xfrm>
            <a:custGeom>
              <a:avLst/>
              <a:gdLst/>
              <a:ahLst/>
              <a:cxnLst/>
              <a:rect l="l" t="t" r="r" b="b"/>
              <a:pathLst>
                <a:path w="4729" h="56145" extrusionOk="0">
                  <a:moveTo>
                    <a:pt x="0" y="56146"/>
                  </a:moveTo>
                  <a:cubicBezTo>
                    <a:pt x="0" y="46774"/>
                    <a:pt x="516" y="37359"/>
                    <a:pt x="1548" y="28030"/>
                  </a:cubicBezTo>
                  <a:cubicBezTo>
                    <a:pt x="2021" y="18615"/>
                    <a:pt x="3095" y="9286"/>
                    <a:pt x="4729" y="0"/>
                  </a:cubicBezTo>
                  <a:cubicBezTo>
                    <a:pt x="4729" y="9415"/>
                    <a:pt x="4213" y="18830"/>
                    <a:pt x="3181" y="28159"/>
                  </a:cubicBezTo>
                  <a:cubicBezTo>
                    <a:pt x="2708" y="37531"/>
                    <a:pt x="1634" y="46903"/>
                    <a:pt x="0" y="561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76"/>
            <p:cNvSpPr/>
            <p:nvPr/>
          </p:nvSpPr>
          <p:spPr>
            <a:xfrm>
              <a:off x="4691021" y="2756643"/>
              <a:ext cx="88087" cy="9079"/>
            </a:xfrm>
            <a:custGeom>
              <a:avLst/>
              <a:gdLst/>
              <a:ahLst/>
              <a:cxnLst/>
              <a:rect l="l" t="t" r="r" b="b"/>
              <a:pathLst>
                <a:path w="88087" h="9079" extrusionOk="0">
                  <a:moveTo>
                    <a:pt x="0" y="1213"/>
                  </a:moveTo>
                  <a:cubicBezTo>
                    <a:pt x="1161" y="955"/>
                    <a:pt x="2321" y="783"/>
                    <a:pt x="3482" y="740"/>
                  </a:cubicBezTo>
                  <a:cubicBezTo>
                    <a:pt x="5718" y="482"/>
                    <a:pt x="8942" y="310"/>
                    <a:pt x="12983" y="138"/>
                  </a:cubicBezTo>
                  <a:cubicBezTo>
                    <a:pt x="33963" y="-550"/>
                    <a:pt x="54942" y="1342"/>
                    <a:pt x="75492" y="5727"/>
                  </a:cubicBezTo>
                  <a:cubicBezTo>
                    <a:pt x="79447" y="6586"/>
                    <a:pt x="82585" y="7360"/>
                    <a:pt x="84777" y="7962"/>
                  </a:cubicBezTo>
                  <a:cubicBezTo>
                    <a:pt x="85938" y="8177"/>
                    <a:pt x="87056" y="8564"/>
                    <a:pt x="88088" y="9080"/>
                  </a:cubicBezTo>
                  <a:cubicBezTo>
                    <a:pt x="86927" y="9037"/>
                    <a:pt x="85766" y="8865"/>
                    <a:pt x="84606" y="8607"/>
                  </a:cubicBezTo>
                  <a:lnTo>
                    <a:pt x="75277" y="6887"/>
                  </a:lnTo>
                  <a:cubicBezTo>
                    <a:pt x="67366" y="5469"/>
                    <a:pt x="56447" y="3792"/>
                    <a:pt x="44280" y="2588"/>
                  </a:cubicBezTo>
                  <a:cubicBezTo>
                    <a:pt x="32114" y="1384"/>
                    <a:pt x="21023" y="1213"/>
                    <a:pt x="12983" y="1213"/>
                  </a:cubicBezTo>
                  <a:lnTo>
                    <a:pt x="3482" y="1213"/>
                  </a:lnTo>
                  <a:cubicBezTo>
                    <a:pt x="2321" y="1384"/>
                    <a:pt x="1161" y="1384"/>
                    <a:pt x="0" y="1213"/>
                  </a:cubicBezTo>
                  <a:lnTo>
                    <a:pt x="0" y="12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76"/>
            <p:cNvSpPr/>
            <p:nvPr/>
          </p:nvSpPr>
          <p:spPr>
            <a:xfrm>
              <a:off x="4696567" y="2782737"/>
              <a:ext cx="78286" cy="7706"/>
            </a:xfrm>
            <a:custGeom>
              <a:avLst/>
              <a:gdLst/>
              <a:ahLst/>
              <a:cxnLst/>
              <a:rect l="l" t="t" r="r" b="b"/>
              <a:pathLst>
                <a:path w="78286" h="7706" extrusionOk="0">
                  <a:moveTo>
                    <a:pt x="0" y="97"/>
                  </a:moveTo>
                  <a:cubicBezTo>
                    <a:pt x="1032" y="-32"/>
                    <a:pt x="2064" y="-32"/>
                    <a:pt x="3095" y="97"/>
                  </a:cubicBezTo>
                  <a:lnTo>
                    <a:pt x="11694" y="97"/>
                  </a:lnTo>
                  <a:cubicBezTo>
                    <a:pt x="18787" y="97"/>
                    <a:pt x="28632" y="742"/>
                    <a:pt x="39423" y="1773"/>
                  </a:cubicBezTo>
                  <a:cubicBezTo>
                    <a:pt x="50213" y="2805"/>
                    <a:pt x="59972" y="4138"/>
                    <a:pt x="66980" y="5342"/>
                  </a:cubicBezTo>
                  <a:cubicBezTo>
                    <a:pt x="70505" y="5943"/>
                    <a:pt x="73342" y="6459"/>
                    <a:pt x="75277" y="6889"/>
                  </a:cubicBezTo>
                  <a:cubicBezTo>
                    <a:pt x="76308" y="7061"/>
                    <a:pt x="77297" y="7319"/>
                    <a:pt x="78286" y="7706"/>
                  </a:cubicBezTo>
                  <a:cubicBezTo>
                    <a:pt x="74417" y="7577"/>
                    <a:pt x="70591" y="7190"/>
                    <a:pt x="66808" y="6502"/>
                  </a:cubicBezTo>
                  <a:cubicBezTo>
                    <a:pt x="59800" y="5600"/>
                    <a:pt x="50041" y="4439"/>
                    <a:pt x="39294" y="3407"/>
                  </a:cubicBezTo>
                  <a:cubicBezTo>
                    <a:pt x="28546" y="2375"/>
                    <a:pt x="18701" y="1730"/>
                    <a:pt x="11651" y="1257"/>
                  </a:cubicBezTo>
                  <a:cubicBezTo>
                    <a:pt x="7739" y="1128"/>
                    <a:pt x="3869" y="742"/>
                    <a:pt x="0" y="97"/>
                  </a:cubicBezTo>
                  <a:lnTo>
                    <a:pt x="0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76"/>
            <p:cNvSpPr/>
            <p:nvPr/>
          </p:nvSpPr>
          <p:spPr>
            <a:xfrm>
              <a:off x="4449600" y="2331051"/>
              <a:ext cx="202213" cy="242202"/>
            </a:xfrm>
            <a:custGeom>
              <a:avLst/>
              <a:gdLst/>
              <a:ahLst/>
              <a:cxnLst/>
              <a:rect l="l" t="t" r="r" b="b"/>
              <a:pathLst>
                <a:path w="202213" h="242202" extrusionOk="0">
                  <a:moveTo>
                    <a:pt x="202214" y="49820"/>
                  </a:moveTo>
                  <a:cubicBezTo>
                    <a:pt x="196582" y="31892"/>
                    <a:pt x="184029" y="16932"/>
                    <a:pt x="167349" y="8291"/>
                  </a:cubicBezTo>
                  <a:cubicBezTo>
                    <a:pt x="148648" y="-394"/>
                    <a:pt x="127496" y="-2328"/>
                    <a:pt x="107548" y="2831"/>
                  </a:cubicBezTo>
                  <a:cubicBezTo>
                    <a:pt x="87687" y="7990"/>
                    <a:pt x="68814" y="16416"/>
                    <a:pt x="51661" y="27722"/>
                  </a:cubicBezTo>
                  <a:cubicBezTo>
                    <a:pt x="41601" y="33268"/>
                    <a:pt x="32659" y="40663"/>
                    <a:pt x="25307" y="49519"/>
                  </a:cubicBezTo>
                  <a:cubicBezTo>
                    <a:pt x="12754" y="66242"/>
                    <a:pt x="674" y="93498"/>
                    <a:pt x="29" y="114392"/>
                  </a:cubicBezTo>
                  <a:cubicBezTo>
                    <a:pt x="-530" y="131330"/>
                    <a:pt x="7165" y="173375"/>
                    <a:pt x="14732" y="188507"/>
                  </a:cubicBezTo>
                  <a:cubicBezTo>
                    <a:pt x="18773" y="194741"/>
                    <a:pt x="24533" y="199642"/>
                    <a:pt x="31326" y="202651"/>
                  </a:cubicBezTo>
                  <a:cubicBezTo>
                    <a:pt x="39451" y="217612"/>
                    <a:pt x="50199" y="231025"/>
                    <a:pt x="63053" y="242203"/>
                  </a:cubicBezTo>
                  <a:cubicBezTo>
                    <a:pt x="66621" y="230767"/>
                    <a:pt x="70233" y="219332"/>
                    <a:pt x="73801" y="207810"/>
                  </a:cubicBezTo>
                  <a:lnTo>
                    <a:pt x="202214" y="49820"/>
                  </a:lnTo>
                  <a:lnTo>
                    <a:pt x="202214" y="4982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76"/>
            <p:cNvSpPr/>
            <p:nvPr/>
          </p:nvSpPr>
          <p:spPr>
            <a:xfrm>
              <a:off x="4608049" y="2355334"/>
              <a:ext cx="75355" cy="187138"/>
            </a:xfrm>
            <a:custGeom>
              <a:avLst/>
              <a:gdLst/>
              <a:ahLst/>
              <a:cxnLst/>
              <a:rect l="l" t="t" r="r" b="b"/>
              <a:pathLst>
                <a:path w="75355" h="187138" extrusionOk="0">
                  <a:moveTo>
                    <a:pt x="33447" y="4987"/>
                  </a:moveTo>
                  <a:lnTo>
                    <a:pt x="0" y="0"/>
                  </a:lnTo>
                  <a:cubicBezTo>
                    <a:pt x="19432" y="42991"/>
                    <a:pt x="27170" y="141869"/>
                    <a:pt x="38692" y="187138"/>
                  </a:cubicBezTo>
                  <a:cubicBezTo>
                    <a:pt x="50471" y="168996"/>
                    <a:pt x="77383" y="114054"/>
                    <a:pt x="75234" y="92559"/>
                  </a:cubicBezTo>
                  <a:cubicBezTo>
                    <a:pt x="73084" y="71064"/>
                    <a:pt x="72826" y="172"/>
                    <a:pt x="33447" y="498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76"/>
            <p:cNvSpPr/>
            <p:nvPr/>
          </p:nvSpPr>
          <p:spPr>
            <a:xfrm>
              <a:off x="4485648" y="2361291"/>
              <a:ext cx="181080" cy="302415"/>
            </a:xfrm>
            <a:custGeom>
              <a:avLst/>
              <a:gdLst/>
              <a:ahLst/>
              <a:cxnLst/>
              <a:rect l="l" t="t" r="r" b="b"/>
              <a:pathLst>
                <a:path w="181080" h="302415" extrusionOk="0">
                  <a:moveTo>
                    <a:pt x="179" y="75596"/>
                  </a:moveTo>
                  <a:cubicBezTo>
                    <a:pt x="695" y="50619"/>
                    <a:pt x="17418" y="28909"/>
                    <a:pt x="41450" y="22073"/>
                  </a:cubicBezTo>
                  <a:lnTo>
                    <a:pt x="117457" y="320"/>
                  </a:lnTo>
                  <a:cubicBezTo>
                    <a:pt x="150474" y="-3979"/>
                    <a:pt x="173732" y="35916"/>
                    <a:pt x="176871" y="69105"/>
                  </a:cubicBezTo>
                  <a:cubicBezTo>
                    <a:pt x="180310" y="105948"/>
                    <a:pt x="182932" y="144897"/>
                    <a:pt x="179407" y="172540"/>
                  </a:cubicBezTo>
                  <a:cubicBezTo>
                    <a:pt x="172314" y="228428"/>
                    <a:pt x="130054" y="236554"/>
                    <a:pt x="130054" y="236554"/>
                  </a:cubicBezTo>
                  <a:cubicBezTo>
                    <a:pt x="130054" y="236554"/>
                    <a:pt x="130827" y="262907"/>
                    <a:pt x="131257" y="279114"/>
                  </a:cubicBezTo>
                  <a:lnTo>
                    <a:pt x="115437" y="302415"/>
                  </a:lnTo>
                  <a:lnTo>
                    <a:pt x="18579" y="266045"/>
                  </a:lnTo>
                  <a:lnTo>
                    <a:pt x="7" y="76284"/>
                  </a:lnTo>
                  <a:cubicBezTo>
                    <a:pt x="-36" y="75339"/>
                    <a:pt x="136" y="76886"/>
                    <a:pt x="179" y="75596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4627133" y="2464830"/>
              <a:ext cx="14155" cy="13631"/>
            </a:xfrm>
            <a:custGeom>
              <a:avLst/>
              <a:gdLst/>
              <a:ahLst/>
              <a:cxnLst/>
              <a:rect l="l" t="t" r="r" b="b"/>
              <a:pathLst>
                <a:path w="14155" h="13631" extrusionOk="0">
                  <a:moveTo>
                    <a:pt x="14148" y="6236"/>
                  </a:moveTo>
                  <a:cubicBezTo>
                    <a:pt x="14320" y="10062"/>
                    <a:pt x="11353" y="13372"/>
                    <a:pt x="7527" y="13587"/>
                  </a:cubicBezTo>
                  <a:cubicBezTo>
                    <a:pt x="3787" y="14017"/>
                    <a:pt x="434" y="11309"/>
                    <a:pt x="4" y="7611"/>
                  </a:cubicBezTo>
                  <a:lnTo>
                    <a:pt x="4" y="7439"/>
                  </a:lnTo>
                  <a:cubicBezTo>
                    <a:pt x="-125" y="3613"/>
                    <a:pt x="2798" y="303"/>
                    <a:pt x="6625" y="45"/>
                  </a:cubicBezTo>
                  <a:cubicBezTo>
                    <a:pt x="10365" y="-385"/>
                    <a:pt x="13718" y="2323"/>
                    <a:pt x="14148" y="6021"/>
                  </a:cubicBezTo>
                  <a:lnTo>
                    <a:pt x="14148" y="6236"/>
                  </a:lnTo>
                  <a:lnTo>
                    <a:pt x="14148" y="623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4626483" y="2445304"/>
              <a:ext cx="28446" cy="7934"/>
            </a:xfrm>
            <a:custGeom>
              <a:avLst/>
              <a:gdLst/>
              <a:ahLst/>
              <a:cxnLst/>
              <a:rect l="l" t="t" r="r" b="b"/>
              <a:pathLst>
                <a:path w="28446" h="7934" extrusionOk="0">
                  <a:moveTo>
                    <a:pt x="28340" y="7061"/>
                  </a:moveTo>
                  <a:cubicBezTo>
                    <a:pt x="27480" y="8006"/>
                    <a:pt x="21977" y="4180"/>
                    <a:pt x="14325" y="4438"/>
                  </a:cubicBezTo>
                  <a:cubicBezTo>
                    <a:pt x="6673" y="4696"/>
                    <a:pt x="1428" y="8737"/>
                    <a:pt x="353" y="7791"/>
                  </a:cubicBezTo>
                  <a:cubicBezTo>
                    <a:pt x="-721" y="6846"/>
                    <a:pt x="783" y="5685"/>
                    <a:pt x="3148" y="3836"/>
                  </a:cubicBezTo>
                  <a:cubicBezTo>
                    <a:pt x="6372" y="1429"/>
                    <a:pt x="10284" y="96"/>
                    <a:pt x="14325" y="10"/>
                  </a:cubicBezTo>
                  <a:cubicBezTo>
                    <a:pt x="18280" y="-119"/>
                    <a:pt x="22235" y="999"/>
                    <a:pt x="25503" y="3234"/>
                  </a:cubicBezTo>
                  <a:cubicBezTo>
                    <a:pt x="27910" y="4954"/>
                    <a:pt x="28770" y="6631"/>
                    <a:pt x="28340" y="7061"/>
                  </a:cubicBezTo>
                  <a:lnTo>
                    <a:pt x="28340" y="70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76"/>
            <p:cNvSpPr/>
            <p:nvPr/>
          </p:nvSpPr>
          <p:spPr>
            <a:xfrm>
              <a:off x="4557359" y="2466428"/>
              <a:ext cx="14195" cy="13614"/>
            </a:xfrm>
            <a:custGeom>
              <a:avLst/>
              <a:gdLst/>
              <a:ahLst/>
              <a:cxnLst/>
              <a:rect l="l" t="t" r="r" b="b"/>
              <a:pathLst>
                <a:path w="14195" h="13614" extrusionOk="0">
                  <a:moveTo>
                    <a:pt x="14191" y="6184"/>
                  </a:moveTo>
                  <a:cubicBezTo>
                    <a:pt x="14320" y="10054"/>
                    <a:pt x="11354" y="13321"/>
                    <a:pt x="7527" y="13579"/>
                  </a:cubicBezTo>
                  <a:cubicBezTo>
                    <a:pt x="3744" y="13966"/>
                    <a:pt x="391" y="11171"/>
                    <a:pt x="4" y="7431"/>
                  </a:cubicBezTo>
                  <a:lnTo>
                    <a:pt x="4" y="7431"/>
                  </a:lnTo>
                  <a:cubicBezTo>
                    <a:pt x="-125" y="3562"/>
                    <a:pt x="2842" y="295"/>
                    <a:pt x="6668" y="37"/>
                  </a:cubicBezTo>
                  <a:cubicBezTo>
                    <a:pt x="10408" y="-350"/>
                    <a:pt x="13804" y="2358"/>
                    <a:pt x="14191" y="6098"/>
                  </a:cubicBezTo>
                  <a:lnTo>
                    <a:pt x="14191" y="6227"/>
                  </a:lnTo>
                  <a:lnTo>
                    <a:pt x="14191" y="622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76"/>
            <p:cNvSpPr/>
            <p:nvPr/>
          </p:nvSpPr>
          <p:spPr>
            <a:xfrm>
              <a:off x="4553958" y="2447324"/>
              <a:ext cx="28360" cy="7934"/>
            </a:xfrm>
            <a:custGeom>
              <a:avLst/>
              <a:gdLst/>
              <a:ahLst/>
              <a:cxnLst/>
              <a:rect l="l" t="t" r="r" b="b"/>
              <a:pathLst>
                <a:path w="28360" h="7934" extrusionOk="0">
                  <a:moveTo>
                    <a:pt x="28254" y="7061"/>
                  </a:moveTo>
                  <a:cubicBezTo>
                    <a:pt x="27394" y="8006"/>
                    <a:pt x="21891" y="4180"/>
                    <a:pt x="14239" y="4438"/>
                  </a:cubicBezTo>
                  <a:cubicBezTo>
                    <a:pt x="6587" y="4696"/>
                    <a:pt x="1127" y="8737"/>
                    <a:pt x="267" y="7791"/>
                  </a:cubicBezTo>
                  <a:cubicBezTo>
                    <a:pt x="-593" y="6846"/>
                    <a:pt x="697" y="5685"/>
                    <a:pt x="3104" y="3836"/>
                  </a:cubicBezTo>
                  <a:cubicBezTo>
                    <a:pt x="6329" y="1429"/>
                    <a:pt x="10241" y="96"/>
                    <a:pt x="14239" y="10"/>
                  </a:cubicBezTo>
                  <a:cubicBezTo>
                    <a:pt x="18194" y="-119"/>
                    <a:pt x="22149" y="999"/>
                    <a:pt x="25416" y="3234"/>
                  </a:cubicBezTo>
                  <a:cubicBezTo>
                    <a:pt x="27824" y="4954"/>
                    <a:pt x="28684" y="6631"/>
                    <a:pt x="28254" y="7061"/>
                  </a:cubicBezTo>
                  <a:lnTo>
                    <a:pt x="28254" y="70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76"/>
            <p:cNvSpPr/>
            <p:nvPr/>
          </p:nvSpPr>
          <p:spPr>
            <a:xfrm>
              <a:off x="4602512" y="2450166"/>
              <a:ext cx="24701" cy="63803"/>
            </a:xfrm>
            <a:custGeom>
              <a:avLst/>
              <a:gdLst/>
              <a:ahLst/>
              <a:cxnLst/>
              <a:rect l="l" t="t" r="r" b="b"/>
              <a:pathLst>
                <a:path w="24701" h="63803" extrusionOk="0">
                  <a:moveTo>
                    <a:pt x="5322" y="63588"/>
                  </a:moveTo>
                  <a:cubicBezTo>
                    <a:pt x="9321" y="62170"/>
                    <a:pt x="13447" y="61310"/>
                    <a:pt x="17661" y="60966"/>
                  </a:cubicBezTo>
                  <a:cubicBezTo>
                    <a:pt x="19595" y="60665"/>
                    <a:pt x="21444" y="60235"/>
                    <a:pt x="21960" y="58902"/>
                  </a:cubicBezTo>
                  <a:cubicBezTo>
                    <a:pt x="22046" y="56882"/>
                    <a:pt x="21530" y="54861"/>
                    <a:pt x="20455" y="53142"/>
                  </a:cubicBezTo>
                  <a:lnTo>
                    <a:pt x="14221" y="38482"/>
                  </a:lnTo>
                  <a:cubicBezTo>
                    <a:pt x="5623" y="17545"/>
                    <a:pt x="-782" y="349"/>
                    <a:pt x="77" y="5"/>
                  </a:cubicBezTo>
                  <a:cubicBezTo>
                    <a:pt x="937" y="-339"/>
                    <a:pt x="8676" y="16342"/>
                    <a:pt x="17274" y="37235"/>
                  </a:cubicBezTo>
                  <a:cubicBezTo>
                    <a:pt x="19337" y="42394"/>
                    <a:pt x="21573" y="47295"/>
                    <a:pt x="23249" y="52024"/>
                  </a:cubicBezTo>
                  <a:cubicBezTo>
                    <a:pt x="24539" y="54345"/>
                    <a:pt x="25012" y="57011"/>
                    <a:pt x="24496" y="59633"/>
                  </a:cubicBezTo>
                  <a:cubicBezTo>
                    <a:pt x="23980" y="61052"/>
                    <a:pt x="22819" y="62170"/>
                    <a:pt x="21358" y="62600"/>
                  </a:cubicBezTo>
                  <a:cubicBezTo>
                    <a:pt x="20283" y="62944"/>
                    <a:pt x="19208" y="63116"/>
                    <a:pt x="18091" y="63159"/>
                  </a:cubicBezTo>
                  <a:cubicBezTo>
                    <a:pt x="13878" y="63846"/>
                    <a:pt x="9578" y="63975"/>
                    <a:pt x="5322" y="63588"/>
                  </a:cubicBezTo>
                  <a:lnTo>
                    <a:pt x="5322" y="6358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76"/>
            <p:cNvSpPr/>
            <p:nvPr/>
          </p:nvSpPr>
          <p:spPr>
            <a:xfrm>
              <a:off x="4541672" y="2580089"/>
              <a:ext cx="74416" cy="31494"/>
            </a:xfrm>
            <a:custGeom>
              <a:avLst/>
              <a:gdLst/>
              <a:ahLst/>
              <a:cxnLst/>
              <a:rect l="l" t="t" r="r" b="b"/>
              <a:pathLst>
                <a:path w="74416" h="31494" extrusionOk="0">
                  <a:moveTo>
                    <a:pt x="0" y="0"/>
                  </a:moveTo>
                  <a:cubicBezTo>
                    <a:pt x="0" y="0"/>
                    <a:pt x="19131" y="37531"/>
                    <a:pt x="74417" y="30652"/>
                  </a:cubicBezTo>
                  <a:lnTo>
                    <a:pt x="74030" y="17755"/>
                  </a:lnTo>
                  <a:cubicBezTo>
                    <a:pt x="48192" y="18787"/>
                    <a:pt x="22570" y="12639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76"/>
            <p:cNvSpPr/>
            <p:nvPr/>
          </p:nvSpPr>
          <p:spPr>
            <a:xfrm>
              <a:off x="4544720" y="2421553"/>
              <a:ext cx="34525" cy="10806"/>
            </a:xfrm>
            <a:custGeom>
              <a:avLst/>
              <a:gdLst/>
              <a:ahLst/>
              <a:cxnLst/>
              <a:rect l="l" t="t" r="r" b="b"/>
              <a:pathLst>
                <a:path w="34525" h="10806" extrusionOk="0">
                  <a:moveTo>
                    <a:pt x="34526" y="5275"/>
                  </a:moveTo>
                  <a:cubicBezTo>
                    <a:pt x="33838" y="7381"/>
                    <a:pt x="26186" y="6607"/>
                    <a:pt x="17330" y="7983"/>
                  </a:cubicBezTo>
                  <a:cubicBezTo>
                    <a:pt x="8473" y="9359"/>
                    <a:pt x="1208" y="12024"/>
                    <a:pt x="133" y="10175"/>
                  </a:cubicBezTo>
                  <a:cubicBezTo>
                    <a:pt x="-426" y="9316"/>
                    <a:pt x="778" y="7295"/>
                    <a:pt x="3659" y="5188"/>
                  </a:cubicBezTo>
                  <a:cubicBezTo>
                    <a:pt x="11440" y="-13"/>
                    <a:pt x="21156" y="-1389"/>
                    <a:pt x="30055" y="1448"/>
                  </a:cubicBezTo>
                  <a:cubicBezTo>
                    <a:pt x="32892" y="2695"/>
                    <a:pt x="34526" y="4286"/>
                    <a:pt x="34526" y="5275"/>
                  </a:cubicBezTo>
                  <a:lnTo>
                    <a:pt x="34526" y="527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4625673" y="2421496"/>
              <a:ext cx="26194" cy="8426"/>
            </a:xfrm>
            <a:custGeom>
              <a:avLst/>
              <a:gdLst/>
              <a:ahLst/>
              <a:cxnLst/>
              <a:rect l="l" t="t" r="r" b="b"/>
              <a:pathLst>
                <a:path w="26194" h="8426" extrusionOk="0">
                  <a:moveTo>
                    <a:pt x="25969" y="7482"/>
                  </a:moveTo>
                  <a:cubicBezTo>
                    <a:pt x="24679" y="9287"/>
                    <a:pt x="19348" y="7482"/>
                    <a:pt x="13071" y="7740"/>
                  </a:cubicBezTo>
                  <a:cubicBezTo>
                    <a:pt x="6795" y="7998"/>
                    <a:pt x="1421" y="9287"/>
                    <a:pt x="174" y="7482"/>
                  </a:cubicBezTo>
                  <a:cubicBezTo>
                    <a:pt x="-385" y="6622"/>
                    <a:pt x="389" y="4859"/>
                    <a:pt x="2668" y="3183"/>
                  </a:cubicBezTo>
                  <a:cubicBezTo>
                    <a:pt x="5763" y="1076"/>
                    <a:pt x="9374" y="-42"/>
                    <a:pt x="13114" y="1"/>
                  </a:cubicBezTo>
                  <a:cubicBezTo>
                    <a:pt x="16854" y="1"/>
                    <a:pt x="20466" y="1119"/>
                    <a:pt x="23561" y="3183"/>
                  </a:cubicBezTo>
                  <a:cubicBezTo>
                    <a:pt x="25753" y="4859"/>
                    <a:pt x="26656" y="6622"/>
                    <a:pt x="25969" y="748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76"/>
            <p:cNvSpPr/>
            <p:nvPr/>
          </p:nvSpPr>
          <p:spPr>
            <a:xfrm>
              <a:off x="4472809" y="2340760"/>
              <a:ext cx="173897" cy="154680"/>
            </a:xfrm>
            <a:custGeom>
              <a:avLst/>
              <a:gdLst/>
              <a:ahLst/>
              <a:cxnLst/>
              <a:rect l="l" t="t" r="r" b="b"/>
              <a:pathLst>
                <a:path w="173897" h="154680" extrusionOk="0">
                  <a:moveTo>
                    <a:pt x="173201" y="39466"/>
                  </a:moveTo>
                  <a:cubicBezTo>
                    <a:pt x="168988" y="31297"/>
                    <a:pt x="160519" y="26182"/>
                    <a:pt x="151319" y="26268"/>
                  </a:cubicBezTo>
                  <a:cubicBezTo>
                    <a:pt x="142248" y="26482"/>
                    <a:pt x="133435" y="29320"/>
                    <a:pt x="125955" y="34436"/>
                  </a:cubicBezTo>
                  <a:cubicBezTo>
                    <a:pt x="93540" y="54426"/>
                    <a:pt x="77891" y="100985"/>
                    <a:pt x="45820" y="121664"/>
                  </a:cubicBezTo>
                  <a:cubicBezTo>
                    <a:pt x="37953" y="126737"/>
                    <a:pt x="27420" y="122610"/>
                    <a:pt x="20757" y="129230"/>
                  </a:cubicBezTo>
                  <a:cubicBezTo>
                    <a:pt x="14093" y="135851"/>
                    <a:pt x="10009" y="146212"/>
                    <a:pt x="14007" y="154681"/>
                  </a:cubicBezTo>
                  <a:cubicBezTo>
                    <a:pt x="9192" y="149092"/>
                    <a:pt x="5194" y="142815"/>
                    <a:pt x="2142" y="136109"/>
                  </a:cubicBezTo>
                  <a:cubicBezTo>
                    <a:pt x="-825" y="129230"/>
                    <a:pt x="-696" y="121406"/>
                    <a:pt x="2443" y="114613"/>
                  </a:cubicBezTo>
                  <a:cubicBezTo>
                    <a:pt x="5151" y="109669"/>
                    <a:pt x="10009" y="106015"/>
                    <a:pt x="11041" y="100255"/>
                  </a:cubicBezTo>
                  <a:cubicBezTo>
                    <a:pt x="12115" y="95397"/>
                    <a:pt x="10095" y="90453"/>
                    <a:pt x="10138" y="85466"/>
                  </a:cubicBezTo>
                  <a:cubicBezTo>
                    <a:pt x="10568" y="80393"/>
                    <a:pt x="12158" y="75535"/>
                    <a:pt x="14824" y="71193"/>
                  </a:cubicBezTo>
                  <a:cubicBezTo>
                    <a:pt x="26431" y="47806"/>
                    <a:pt x="44187" y="28030"/>
                    <a:pt x="66155" y="13972"/>
                  </a:cubicBezTo>
                  <a:cubicBezTo>
                    <a:pt x="80686" y="5030"/>
                    <a:pt x="97366" y="172"/>
                    <a:pt x="114433" y="0"/>
                  </a:cubicBezTo>
                  <a:cubicBezTo>
                    <a:pt x="131586" y="-43"/>
                    <a:pt x="148181" y="6062"/>
                    <a:pt x="161207" y="17196"/>
                  </a:cubicBezTo>
                  <a:cubicBezTo>
                    <a:pt x="168687" y="23774"/>
                    <a:pt x="176555" y="30567"/>
                    <a:pt x="173030" y="3993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76"/>
            <p:cNvSpPr/>
            <p:nvPr/>
          </p:nvSpPr>
          <p:spPr>
            <a:xfrm>
              <a:off x="4465229" y="2474250"/>
              <a:ext cx="30487" cy="45746"/>
            </a:xfrm>
            <a:custGeom>
              <a:avLst/>
              <a:gdLst/>
              <a:ahLst/>
              <a:cxnLst/>
              <a:rect l="l" t="t" r="r" b="b"/>
              <a:pathLst>
                <a:path w="30487" h="45746" extrusionOk="0">
                  <a:moveTo>
                    <a:pt x="29325" y="2662"/>
                  </a:moveTo>
                  <a:cubicBezTo>
                    <a:pt x="28723" y="1071"/>
                    <a:pt x="-467" y="-8516"/>
                    <a:pt x="6" y="22179"/>
                  </a:cubicBezTo>
                  <a:cubicBezTo>
                    <a:pt x="479" y="52273"/>
                    <a:pt x="30443" y="45308"/>
                    <a:pt x="30486" y="44449"/>
                  </a:cubicBezTo>
                  <a:cubicBezTo>
                    <a:pt x="30529" y="43589"/>
                    <a:pt x="29325" y="2662"/>
                    <a:pt x="29325" y="2662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76"/>
            <p:cNvSpPr/>
            <p:nvPr/>
          </p:nvSpPr>
          <p:spPr>
            <a:xfrm>
              <a:off x="4472641" y="2483996"/>
              <a:ext cx="13652" cy="26252"/>
            </a:xfrm>
            <a:custGeom>
              <a:avLst/>
              <a:gdLst/>
              <a:ahLst/>
              <a:cxnLst/>
              <a:rect l="l" t="t" r="r" b="b"/>
              <a:pathLst>
                <a:path w="13652" h="26252" extrusionOk="0">
                  <a:moveTo>
                    <a:pt x="13615" y="23525"/>
                  </a:moveTo>
                  <a:cubicBezTo>
                    <a:pt x="13615" y="23525"/>
                    <a:pt x="13100" y="23912"/>
                    <a:pt x="12240" y="24342"/>
                  </a:cubicBezTo>
                  <a:cubicBezTo>
                    <a:pt x="10993" y="24814"/>
                    <a:pt x="9617" y="24814"/>
                    <a:pt x="8371" y="24342"/>
                  </a:cubicBezTo>
                  <a:cubicBezTo>
                    <a:pt x="4415" y="21934"/>
                    <a:pt x="2051" y="17549"/>
                    <a:pt x="2180" y="12906"/>
                  </a:cubicBezTo>
                  <a:cubicBezTo>
                    <a:pt x="2094" y="10499"/>
                    <a:pt x="2481" y="8048"/>
                    <a:pt x="3427" y="5813"/>
                  </a:cubicBezTo>
                  <a:cubicBezTo>
                    <a:pt x="3856" y="3792"/>
                    <a:pt x="5318" y="2201"/>
                    <a:pt x="7253" y="1514"/>
                  </a:cubicBezTo>
                  <a:cubicBezTo>
                    <a:pt x="8500" y="1170"/>
                    <a:pt x="9789" y="1729"/>
                    <a:pt x="10348" y="2889"/>
                  </a:cubicBezTo>
                  <a:cubicBezTo>
                    <a:pt x="10778" y="3706"/>
                    <a:pt x="10563" y="4308"/>
                    <a:pt x="10735" y="4351"/>
                  </a:cubicBezTo>
                  <a:cubicBezTo>
                    <a:pt x="10907" y="4394"/>
                    <a:pt x="11380" y="3835"/>
                    <a:pt x="11122" y="2631"/>
                  </a:cubicBezTo>
                  <a:cubicBezTo>
                    <a:pt x="10907" y="1901"/>
                    <a:pt x="10477" y="1256"/>
                    <a:pt x="9875" y="783"/>
                  </a:cubicBezTo>
                  <a:cubicBezTo>
                    <a:pt x="9058" y="138"/>
                    <a:pt x="8027" y="-120"/>
                    <a:pt x="6995" y="52"/>
                  </a:cubicBezTo>
                  <a:cubicBezTo>
                    <a:pt x="4544" y="611"/>
                    <a:pt x="2524" y="2416"/>
                    <a:pt x="1664" y="4781"/>
                  </a:cubicBezTo>
                  <a:cubicBezTo>
                    <a:pt x="417" y="7403"/>
                    <a:pt x="-142" y="10284"/>
                    <a:pt x="30" y="13164"/>
                  </a:cubicBezTo>
                  <a:cubicBezTo>
                    <a:pt x="331" y="19140"/>
                    <a:pt x="3513" y="24729"/>
                    <a:pt x="7855" y="26061"/>
                  </a:cubicBezTo>
                  <a:cubicBezTo>
                    <a:pt x="9488" y="26491"/>
                    <a:pt x="11208" y="26190"/>
                    <a:pt x="12584" y="25202"/>
                  </a:cubicBezTo>
                  <a:cubicBezTo>
                    <a:pt x="13572" y="24256"/>
                    <a:pt x="13745" y="23568"/>
                    <a:pt x="13615" y="235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76"/>
            <p:cNvSpPr/>
            <p:nvPr/>
          </p:nvSpPr>
          <p:spPr>
            <a:xfrm>
              <a:off x="4482259" y="2357920"/>
              <a:ext cx="158119" cy="103944"/>
            </a:xfrm>
            <a:custGeom>
              <a:avLst/>
              <a:gdLst/>
              <a:ahLst/>
              <a:cxnLst/>
              <a:rect l="l" t="t" r="r" b="b"/>
              <a:pathLst>
                <a:path w="158119" h="103944" extrusionOk="0">
                  <a:moveTo>
                    <a:pt x="0" y="103945"/>
                  </a:moveTo>
                  <a:cubicBezTo>
                    <a:pt x="602" y="103644"/>
                    <a:pt x="1204" y="103300"/>
                    <a:pt x="1763" y="102870"/>
                  </a:cubicBezTo>
                  <a:cubicBezTo>
                    <a:pt x="2880" y="102139"/>
                    <a:pt x="4643" y="101108"/>
                    <a:pt x="6707" y="99560"/>
                  </a:cubicBezTo>
                  <a:cubicBezTo>
                    <a:pt x="12424" y="95132"/>
                    <a:pt x="17669" y="90145"/>
                    <a:pt x="22355" y="84599"/>
                  </a:cubicBezTo>
                  <a:cubicBezTo>
                    <a:pt x="29191" y="76259"/>
                    <a:pt x="35510" y="67532"/>
                    <a:pt x="41357" y="58461"/>
                  </a:cubicBezTo>
                  <a:cubicBezTo>
                    <a:pt x="48365" y="47369"/>
                    <a:pt x="56318" y="36836"/>
                    <a:pt x="65088" y="27078"/>
                  </a:cubicBezTo>
                  <a:cubicBezTo>
                    <a:pt x="69774" y="22220"/>
                    <a:pt x="74976" y="17921"/>
                    <a:pt x="80608" y="14180"/>
                  </a:cubicBezTo>
                  <a:cubicBezTo>
                    <a:pt x="85895" y="10741"/>
                    <a:pt x="91570" y="7947"/>
                    <a:pt x="97546" y="5883"/>
                  </a:cubicBezTo>
                  <a:cubicBezTo>
                    <a:pt x="107649" y="2358"/>
                    <a:pt x="118353" y="724"/>
                    <a:pt x="129058" y="1111"/>
                  </a:cubicBezTo>
                  <a:cubicBezTo>
                    <a:pt x="136366" y="1326"/>
                    <a:pt x="143589" y="2530"/>
                    <a:pt x="150553" y="4680"/>
                  </a:cubicBezTo>
                  <a:cubicBezTo>
                    <a:pt x="153047" y="5324"/>
                    <a:pt x="154852" y="6098"/>
                    <a:pt x="156142" y="6528"/>
                  </a:cubicBezTo>
                  <a:cubicBezTo>
                    <a:pt x="156787" y="6786"/>
                    <a:pt x="157432" y="7001"/>
                    <a:pt x="158120" y="7173"/>
                  </a:cubicBezTo>
                  <a:cubicBezTo>
                    <a:pt x="157518" y="6829"/>
                    <a:pt x="156916" y="6571"/>
                    <a:pt x="156271" y="6313"/>
                  </a:cubicBezTo>
                  <a:cubicBezTo>
                    <a:pt x="154465" y="5453"/>
                    <a:pt x="152617" y="4765"/>
                    <a:pt x="150725" y="4164"/>
                  </a:cubicBezTo>
                  <a:cubicBezTo>
                    <a:pt x="143804" y="1799"/>
                    <a:pt x="136538" y="466"/>
                    <a:pt x="129230" y="165"/>
                  </a:cubicBezTo>
                  <a:cubicBezTo>
                    <a:pt x="118310" y="-522"/>
                    <a:pt x="107348" y="939"/>
                    <a:pt x="96987" y="4465"/>
                  </a:cubicBezTo>
                  <a:cubicBezTo>
                    <a:pt x="90925" y="6528"/>
                    <a:pt x="85165" y="9322"/>
                    <a:pt x="79791" y="12805"/>
                  </a:cubicBezTo>
                  <a:cubicBezTo>
                    <a:pt x="74073" y="16631"/>
                    <a:pt x="68785" y="21059"/>
                    <a:pt x="64013" y="26003"/>
                  </a:cubicBezTo>
                  <a:cubicBezTo>
                    <a:pt x="55157" y="35805"/>
                    <a:pt x="47204" y="46380"/>
                    <a:pt x="40196" y="57601"/>
                  </a:cubicBezTo>
                  <a:cubicBezTo>
                    <a:pt x="34436" y="66672"/>
                    <a:pt x="28202" y="75442"/>
                    <a:pt x="21538" y="83825"/>
                  </a:cubicBezTo>
                  <a:cubicBezTo>
                    <a:pt x="16981" y="89414"/>
                    <a:pt x="11865" y="94530"/>
                    <a:pt x="6277" y="99130"/>
                  </a:cubicBezTo>
                  <a:cubicBezTo>
                    <a:pt x="4299" y="100764"/>
                    <a:pt x="2622" y="101838"/>
                    <a:pt x="1548" y="102655"/>
                  </a:cubicBezTo>
                  <a:cubicBezTo>
                    <a:pt x="989" y="103042"/>
                    <a:pt x="473" y="103472"/>
                    <a:pt x="0" y="103945"/>
                  </a:cubicBezTo>
                  <a:lnTo>
                    <a:pt x="0" y="10394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76"/>
            <p:cNvSpPr/>
            <p:nvPr/>
          </p:nvSpPr>
          <p:spPr>
            <a:xfrm>
              <a:off x="4476208" y="2512820"/>
              <a:ext cx="11738" cy="11794"/>
            </a:xfrm>
            <a:custGeom>
              <a:avLst/>
              <a:gdLst/>
              <a:ahLst/>
              <a:cxnLst/>
              <a:rect l="l" t="t" r="r" b="b"/>
              <a:pathLst>
                <a:path w="11738" h="11794" extrusionOk="0">
                  <a:moveTo>
                    <a:pt x="6825" y="75"/>
                  </a:moveTo>
                  <a:cubicBezTo>
                    <a:pt x="3600" y="-441"/>
                    <a:pt x="591" y="1752"/>
                    <a:pt x="75" y="4976"/>
                  </a:cubicBezTo>
                  <a:cubicBezTo>
                    <a:pt x="-441" y="8201"/>
                    <a:pt x="1752" y="11210"/>
                    <a:pt x="4976" y="11726"/>
                  </a:cubicBezTo>
                  <a:cubicBezTo>
                    <a:pt x="7771" y="12156"/>
                    <a:pt x="10479" y="10522"/>
                    <a:pt x="11425" y="7857"/>
                  </a:cubicBezTo>
                  <a:cubicBezTo>
                    <a:pt x="12370" y="5019"/>
                    <a:pt x="11124" y="1881"/>
                    <a:pt x="8415" y="5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4475679" y="2512594"/>
              <a:ext cx="12877" cy="12634"/>
            </a:xfrm>
            <a:custGeom>
              <a:avLst/>
              <a:gdLst/>
              <a:ahLst/>
              <a:cxnLst/>
              <a:rect l="l" t="t" r="r" b="b"/>
              <a:pathLst>
                <a:path w="12877" h="12634" extrusionOk="0">
                  <a:moveTo>
                    <a:pt x="8987" y="731"/>
                  </a:moveTo>
                  <a:cubicBezTo>
                    <a:pt x="10320" y="1720"/>
                    <a:pt x="11266" y="3095"/>
                    <a:pt x="11782" y="4643"/>
                  </a:cubicBezTo>
                  <a:cubicBezTo>
                    <a:pt x="12255" y="6277"/>
                    <a:pt x="11868" y="8082"/>
                    <a:pt x="10750" y="9372"/>
                  </a:cubicBezTo>
                  <a:cubicBezTo>
                    <a:pt x="8944" y="11608"/>
                    <a:pt x="5634" y="11994"/>
                    <a:pt x="3356" y="10146"/>
                  </a:cubicBezTo>
                  <a:cubicBezTo>
                    <a:pt x="2281" y="9286"/>
                    <a:pt x="1593" y="8039"/>
                    <a:pt x="1464" y="6707"/>
                  </a:cubicBezTo>
                  <a:cubicBezTo>
                    <a:pt x="1206" y="5030"/>
                    <a:pt x="1808" y="3310"/>
                    <a:pt x="3098" y="2150"/>
                  </a:cubicBezTo>
                  <a:cubicBezTo>
                    <a:pt x="4301" y="1118"/>
                    <a:pt x="5806" y="473"/>
                    <a:pt x="7397" y="301"/>
                  </a:cubicBezTo>
                  <a:cubicBezTo>
                    <a:pt x="7397" y="301"/>
                    <a:pt x="6924" y="0"/>
                    <a:pt x="5978" y="0"/>
                  </a:cubicBezTo>
                  <a:cubicBezTo>
                    <a:pt x="4645" y="86"/>
                    <a:pt x="3356" y="559"/>
                    <a:pt x="2281" y="1419"/>
                  </a:cubicBezTo>
                  <a:cubicBezTo>
                    <a:pt x="647" y="2751"/>
                    <a:pt x="-213" y="4815"/>
                    <a:pt x="45" y="6879"/>
                  </a:cubicBezTo>
                  <a:cubicBezTo>
                    <a:pt x="432" y="10404"/>
                    <a:pt x="3613" y="12983"/>
                    <a:pt x="7139" y="12596"/>
                  </a:cubicBezTo>
                  <a:cubicBezTo>
                    <a:pt x="8858" y="12424"/>
                    <a:pt x="10449" y="11521"/>
                    <a:pt x="11524" y="10189"/>
                  </a:cubicBezTo>
                  <a:cubicBezTo>
                    <a:pt x="12857" y="8555"/>
                    <a:pt x="13243" y="6320"/>
                    <a:pt x="12513" y="4342"/>
                  </a:cubicBezTo>
                  <a:cubicBezTo>
                    <a:pt x="12083" y="3052"/>
                    <a:pt x="11266" y="1978"/>
                    <a:pt x="10148" y="1204"/>
                  </a:cubicBezTo>
                  <a:cubicBezTo>
                    <a:pt x="9288" y="688"/>
                    <a:pt x="8987" y="645"/>
                    <a:pt x="8987" y="731"/>
                  </a:cubicBezTo>
                  <a:lnTo>
                    <a:pt x="8987" y="73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76"/>
            <p:cNvSpPr/>
            <p:nvPr/>
          </p:nvSpPr>
          <p:spPr>
            <a:xfrm>
              <a:off x="4489989" y="2426613"/>
              <a:ext cx="37667" cy="76560"/>
            </a:xfrm>
            <a:custGeom>
              <a:avLst/>
              <a:gdLst/>
              <a:ahLst/>
              <a:cxnLst/>
              <a:rect l="l" t="t" r="r" b="b"/>
              <a:pathLst>
                <a:path w="37667" h="76560" extrusionOk="0">
                  <a:moveTo>
                    <a:pt x="8" y="43464"/>
                  </a:moveTo>
                  <a:cubicBezTo>
                    <a:pt x="8" y="51632"/>
                    <a:pt x="-336" y="60273"/>
                    <a:pt x="3619" y="67409"/>
                  </a:cubicBezTo>
                  <a:cubicBezTo>
                    <a:pt x="7574" y="74546"/>
                    <a:pt x="17247" y="79189"/>
                    <a:pt x="24211" y="74933"/>
                  </a:cubicBezTo>
                  <a:cubicBezTo>
                    <a:pt x="29886" y="71450"/>
                    <a:pt x="31391" y="64013"/>
                    <a:pt x="32208" y="57393"/>
                  </a:cubicBezTo>
                  <a:cubicBezTo>
                    <a:pt x="34486" y="38305"/>
                    <a:pt x="35217" y="19045"/>
                    <a:pt x="37667" y="0"/>
                  </a:cubicBezTo>
                  <a:lnTo>
                    <a:pt x="8" y="4346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76"/>
            <p:cNvSpPr/>
            <p:nvPr/>
          </p:nvSpPr>
          <p:spPr>
            <a:xfrm>
              <a:off x="4490642" y="2365120"/>
              <a:ext cx="147629" cy="109400"/>
            </a:xfrm>
            <a:custGeom>
              <a:avLst/>
              <a:gdLst/>
              <a:ahLst/>
              <a:cxnLst/>
              <a:rect l="l" t="t" r="r" b="b"/>
              <a:pathLst>
                <a:path w="147629" h="109400" extrusionOk="0">
                  <a:moveTo>
                    <a:pt x="147630" y="1133"/>
                  </a:moveTo>
                  <a:cubicBezTo>
                    <a:pt x="147630" y="1133"/>
                    <a:pt x="144964" y="704"/>
                    <a:pt x="140193" y="704"/>
                  </a:cubicBezTo>
                  <a:cubicBezTo>
                    <a:pt x="133443" y="832"/>
                    <a:pt x="126736" y="2294"/>
                    <a:pt x="120546" y="5003"/>
                  </a:cubicBezTo>
                  <a:cubicBezTo>
                    <a:pt x="116247" y="6808"/>
                    <a:pt x="112206" y="9044"/>
                    <a:pt x="108379" y="11709"/>
                  </a:cubicBezTo>
                  <a:cubicBezTo>
                    <a:pt x="103994" y="14847"/>
                    <a:pt x="99824" y="18244"/>
                    <a:pt x="95869" y="21855"/>
                  </a:cubicBezTo>
                  <a:cubicBezTo>
                    <a:pt x="86712" y="30066"/>
                    <a:pt x="78587" y="39352"/>
                    <a:pt x="71665" y="49498"/>
                  </a:cubicBezTo>
                  <a:cubicBezTo>
                    <a:pt x="68011" y="54915"/>
                    <a:pt x="64830" y="60504"/>
                    <a:pt x="61348" y="65662"/>
                  </a:cubicBezTo>
                  <a:cubicBezTo>
                    <a:pt x="58037" y="70692"/>
                    <a:pt x="54125" y="75335"/>
                    <a:pt x="49740" y="79462"/>
                  </a:cubicBezTo>
                  <a:cubicBezTo>
                    <a:pt x="42174" y="86212"/>
                    <a:pt x="33877" y="92145"/>
                    <a:pt x="25021" y="97046"/>
                  </a:cubicBezTo>
                  <a:cubicBezTo>
                    <a:pt x="17497" y="101345"/>
                    <a:pt x="11221" y="104311"/>
                    <a:pt x="6835" y="106375"/>
                  </a:cubicBezTo>
                  <a:lnTo>
                    <a:pt x="1806" y="108696"/>
                  </a:lnTo>
                  <a:cubicBezTo>
                    <a:pt x="645" y="109212"/>
                    <a:pt x="43" y="109470"/>
                    <a:pt x="0" y="109384"/>
                  </a:cubicBezTo>
                  <a:cubicBezTo>
                    <a:pt x="516" y="108997"/>
                    <a:pt x="1075" y="108653"/>
                    <a:pt x="1676" y="108395"/>
                  </a:cubicBezTo>
                  <a:lnTo>
                    <a:pt x="6577" y="105773"/>
                  </a:lnTo>
                  <a:cubicBezTo>
                    <a:pt x="10877" y="103537"/>
                    <a:pt x="17024" y="100356"/>
                    <a:pt x="24419" y="96014"/>
                  </a:cubicBezTo>
                  <a:cubicBezTo>
                    <a:pt x="33146" y="91027"/>
                    <a:pt x="41271" y="85051"/>
                    <a:pt x="48708" y="78302"/>
                  </a:cubicBezTo>
                  <a:cubicBezTo>
                    <a:pt x="53007" y="74175"/>
                    <a:pt x="56791" y="69531"/>
                    <a:pt x="59972" y="64502"/>
                  </a:cubicBezTo>
                  <a:cubicBezTo>
                    <a:pt x="63411" y="59429"/>
                    <a:pt x="66593" y="53840"/>
                    <a:pt x="70247" y="48337"/>
                  </a:cubicBezTo>
                  <a:cubicBezTo>
                    <a:pt x="77297" y="38062"/>
                    <a:pt x="85551" y="28733"/>
                    <a:pt x="94837" y="20479"/>
                  </a:cubicBezTo>
                  <a:cubicBezTo>
                    <a:pt x="98922" y="16868"/>
                    <a:pt x="103221" y="13472"/>
                    <a:pt x="107735" y="10376"/>
                  </a:cubicBezTo>
                  <a:cubicBezTo>
                    <a:pt x="111647" y="7668"/>
                    <a:pt x="115860" y="5433"/>
                    <a:pt x="120288" y="3713"/>
                  </a:cubicBezTo>
                  <a:cubicBezTo>
                    <a:pt x="126608" y="1090"/>
                    <a:pt x="133357" y="-156"/>
                    <a:pt x="140193" y="16"/>
                  </a:cubicBezTo>
                  <a:cubicBezTo>
                    <a:pt x="142041" y="59"/>
                    <a:pt x="143890" y="274"/>
                    <a:pt x="145738" y="617"/>
                  </a:cubicBezTo>
                  <a:cubicBezTo>
                    <a:pt x="146383" y="746"/>
                    <a:pt x="147028" y="918"/>
                    <a:pt x="147630" y="1133"/>
                  </a:cubicBezTo>
                  <a:lnTo>
                    <a:pt x="147630" y="1133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76"/>
            <p:cNvSpPr/>
            <p:nvPr/>
          </p:nvSpPr>
          <p:spPr>
            <a:xfrm>
              <a:off x="4455314" y="2414016"/>
              <a:ext cx="33350" cy="46908"/>
            </a:xfrm>
            <a:custGeom>
              <a:avLst/>
              <a:gdLst/>
              <a:ahLst/>
              <a:cxnLst/>
              <a:rect l="l" t="t" r="r" b="b"/>
              <a:pathLst>
                <a:path w="33350" h="46908" extrusionOk="0">
                  <a:moveTo>
                    <a:pt x="33350" y="37660"/>
                  </a:moveTo>
                  <a:cubicBezTo>
                    <a:pt x="32577" y="38391"/>
                    <a:pt x="31717" y="38993"/>
                    <a:pt x="30771" y="39508"/>
                  </a:cubicBezTo>
                  <a:lnTo>
                    <a:pt x="23334" y="44194"/>
                  </a:lnTo>
                  <a:lnTo>
                    <a:pt x="20754" y="45699"/>
                  </a:lnTo>
                  <a:cubicBezTo>
                    <a:pt x="19765" y="46344"/>
                    <a:pt x="18648" y="46731"/>
                    <a:pt x="17487" y="46860"/>
                  </a:cubicBezTo>
                  <a:cubicBezTo>
                    <a:pt x="16799" y="46989"/>
                    <a:pt x="16068" y="46860"/>
                    <a:pt x="15466" y="46473"/>
                  </a:cubicBezTo>
                  <a:cubicBezTo>
                    <a:pt x="14821" y="46043"/>
                    <a:pt x="14392" y="45312"/>
                    <a:pt x="14306" y="44538"/>
                  </a:cubicBezTo>
                  <a:cubicBezTo>
                    <a:pt x="14306" y="43163"/>
                    <a:pt x="14778" y="41830"/>
                    <a:pt x="15595" y="40712"/>
                  </a:cubicBezTo>
                  <a:cubicBezTo>
                    <a:pt x="18175" y="36413"/>
                    <a:pt x="20969" y="31512"/>
                    <a:pt x="24193" y="26439"/>
                  </a:cubicBezTo>
                  <a:lnTo>
                    <a:pt x="25397" y="27471"/>
                  </a:lnTo>
                  <a:cubicBezTo>
                    <a:pt x="22560" y="29707"/>
                    <a:pt x="19378" y="31426"/>
                    <a:pt x="15939" y="32544"/>
                  </a:cubicBezTo>
                  <a:cubicBezTo>
                    <a:pt x="12500" y="33705"/>
                    <a:pt x="8932" y="34221"/>
                    <a:pt x="5320" y="34092"/>
                  </a:cubicBezTo>
                  <a:cubicBezTo>
                    <a:pt x="4375" y="34092"/>
                    <a:pt x="3472" y="33963"/>
                    <a:pt x="2569" y="33705"/>
                  </a:cubicBezTo>
                  <a:cubicBezTo>
                    <a:pt x="1537" y="33447"/>
                    <a:pt x="678" y="32716"/>
                    <a:pt x="205" y="31770"/>
                  </a:cubicBezTo>
                  <a:cubicBezTo>
                    <a:pt x="-182" y="30738"/>
                    <a:pt x="-10" y="29621"/>
                    <a:pt x="635" y="28718"/>
                  </a:cubicBezTo>
                  <a:cubicBezTo>
                    <a:pt x="1107" y="28030"/>
                    <a:pt x="1666" y="27385"/>
                    <a:pt x="2268" y="26826"/>
                  </a:cubicBezTo>
                  <a:cubicBezTo>
                    <a:pt x="6094" y="22957"/>
                    <a:pt x="9362" y="18615"/>
                    <a:pt x="12070" y="13929"/>
                  </a:cubicBezTo>
                  <a:cubicBezTo>
                    <a:pt x="14434" y="9458"/>
                    <a:pt x="16455" y="4772"/>
                    <a:pt x="18132" y="0"/>
                  </a:cubicBezTo>
                  <a:cubicBezTo>
                    <a:pt x="18046" y="1376"/>
                    <a:pt x="17745" y="2751"/>
                    <a:pt x="17315" y="4041"/>
                  </a:cubicBezTo>
                  <a:cubicBezTo>
                    <a:pt x="16240" y="7652"/>
                    <a:pt x="14821" y="11178"/>
                    <a:pt x="13016" y="14488"/>
                  </a:cubicBezTo>
                  <a:cubicBezTo>
                    <a:pt x="10436" y="19475"/>
                    <a:pt x="7169" y="24032"/>
                    <a:pt x="3300" y="28116"/>
                  </a:cubicBezTo>
                  <a:cubicBezTo>
                    <a:pt x="2225" y="29191"/>
                    <a:pt x="1150" y="30437"/>
                    <a:pt x="1580" y="31383"/>
                  </a:cubicBezTo>
                  <a:cubicBezTo>
                    <a:pt x="2010" y="32329"/>
                    <a:pt x="3687" y="32716"/>
                    <a:pt x="5278" y="32673"/>
                  </a:cubicBezTo>
                  <a:cubicBezTo>
                    <a:pt x="8674" y="32759"/>
                    <a:pt x="12113" y="32243"/>
                    <a:pt x="15337" y="31168"/>
                  </a:cubicBezTo>
                  <a:cubicBezTo>
                    <a:pt x="18562" y="30093"/>
                    <a:pt x="21571" y="28460"/>
                    <a:pt x="24279" y="26396"/>
                  </a:cubicBezTo>
                  <a:lnTo>
                    <a:pt x="27762" y="23688"/>
                  </a:lnTo>
                  <a:lnTo>
                    <a:pt x="25526" y="27471"/>
                  </a:lnTo>
                  <a:lnTo>
                    <a:pt x="16928" y="41658"/>
                  </a:lnTo>
                  <a:cubicBezTo>
                    <a:pt x="16240" y="42518"/>
                    <a:pt x="15853" y="43550"/>
                    <a:pt x="15724" y="44624"/>
                  </a:cubicBezTo>
                  <a:cubicBezTo>
                    <a:pt x="15853" y="45441"/>
                    <a:pt x="16584" y="45957"/>
                    <a:pt x="17401" y="45828"/>
                  </a:cubicBezTo>
                  <a:lnTo>
                    <a:pt x="17487" y="45828"/>
                  </a:lnTo>
                  <a:cubicBezTo>
                    <a:pt x="19378" y="45398"/>
                    <a:pt x="21184" y="44581"/>
                    <a:pt x="22775" y="43464"/>
                  </a:cubicBezTo>
                  <a:lnTo>
                    <a:pt x="30470" y="39164"/>
                  </a:lnTo>
                  <a:cubicBezTo>
                    <a:pt x="31373" y="38520"/>
                    <a:pt x="32319" y="38047"/>
                    <a:pt x="33350" y="37660"/>
                  </a:cubicBezTo>
                  <a:lnTo>
                    <a:pt x="33350" y="3766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76"/>
            <p:cNvSpPr/>
            <p:nvPr/>
          </p:nvSpPr>
          <p:spPr>
            <a:xfrm>
              <a:off x="4579106" y="2520799"/>
              <a:ext cx="19825" cy="20070"/>
            </a:xfrm>
            <a:custGeom>
              <a:avLst/>
              <a:gdLst/>
              <a:ahLst/>
              <a:cxnLst/>
              <a:rect l="l" t="t" r="r" b="b"/>
              <a:pathLst>
                <a:path w="19825" h="20070" extrusionOk="0">
                  <a:moveTo>
                    <a:pt x="140" y="7874"/>
                  </a:moveTo>
                  <a:cubicBezTo>
                    <a:pt x="1129" y="3145"/>
                    <a:pt x="5428" y="-166"/>
                    <a:pt x="10243" y="6"/>
                  </a:cubicBezTo>
                  <a:cubicBezTo>
                    <a:pt x="13725" y="350"/>
                    <a:pt x="16777" y="2371"/>
                    <a:pt x="18411" y="5466"/>
                  </a:cubicBezTo>
                  <a:cubicBezTo>
                    <a:pt x="20001" y="8562"/>
                    <a:pt x="20259" y="12173"/>
                    <a:pt x="19142" y="15440"/>
                  </a:cubicBezTo>
                  <a:lnTo>
                    <a:pt x="19142" y="16171"/>
                  </a:lnTo>
                  <a:cubicBezTo>
                    <a:pt x="15917" y="19825"/>
                    <a:pt x="10758" y="21072"/>
                    <a:pt x="6244" y="19223"/>
                  </a:cubicBezTo>
                  <a:cubicBezTo>
                    <a:pt x="1860" y="17246"/>
                    <a:pt x="-634" y="12603"/>
                    <a:pt x="140" y="7874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76"/>
            <p:cNvSpPr/>
            <p:nvPr/>
          </p:nvSpPr>
          <p:spPr>
            <a:xfrm>
              <a:off x="4573141" y="2528559"/>
              <a:ext cx="31899" cy="4623"/>
            </a:xfrm>
            <a:custGeom>
              <a:avLst/>
              <a:gdLst/>
              <a:ahLst/>
              <a:cxnLst/>
              <a:rect l="l" t="t" r="r" b="b"/>
              <a:pathLst>
                <a:path w="31899" h="4623" extrusionOk="0">
                  <a:moveTo>
                    <a:pt x="31899" y="1704"/>
                  </a:moveTo>
                  <a:cubicBezTo>
                    <a:pt x="31899" y="2951"/>
                    <a:pt x="24849" y="4197"/>
                    <a:pt x="16036" y="4541"/>
                  </a:cubicBezTo>
                  <a:cubicBezTo>
                    <a:pt x="7223" y="4885"/>
                    <a:pt x="43" y="4111"/>
                    <a:pt x="0" y="2865"/>
                  </a:cubicBezTo>
                  <a:cubicBezTo>
                    <a:pt x="-43" y="1618"/>
                    <a:pt x="7050" y="371"/>
                    <a:pt x="15864" y="70"/>
                  </a:cubicBezTo>
                  <a:cubicBezTo>
                    <a:pt x="24677" y="-231"/>
                    <a:pt x="31899" y="457"/>
                    <a:pt x="31899" y="17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76"/>
            <p:cNvSpPr/>
            <p:nvPr/>
          </p:nvSpPr>
          <p:spPr>
            <a:xfrm>
              <a:off x="4641797" y="2531510"/>
              <a:ext cx="13714" cy="34177"/>
            </a:xfrm>
            <a:custGeom>
              <a:avLst/>
              <a:gdLst/>
              <a:ahLst/>
              <a:cxnLst/>
              <a:rect l="l" t="t" r="r" b="b"/>
              <a:pathLst>
                <a:path w="13714" h="34177" extrusionOk="0">
                  <a:moveTo>
                    <a:pt x="0" y="0"/>
                  </a:moveTo>
                  <a:cubicBezTo>
                    <a:pt x="0" y="0"/>
                    <a:pt x="2537" y="0"/>
                    <a:pt x="4686" y="3095"/>
                  </a:cubicBezTo>
                  <a:cubicBezTo>
                    <a:pt x="7051" y="6965"/>
                    <a:pt x="8770" y="11178"/>
                    <a:pt x="9845" y="15606"/>
                  </a:cubicBezTo>
                  <a:cubicBezTo>
                    <a:pt x="11952" y="21581"/>
                    <a:pt x="13284" y="27858"/>
                    <a:pt x="13714" y="34178"/>
                  </a:cubicBezTo>
                  <a:cubicBezTo>
                    <a:pt x="13241" y="34178"/>
                    <a:pt x="11350" y="26009"/>
                    <a:pt x="8297" y="16079"/>
                  </a:cubicBezTo>
                  <a:cubicBezTo>
                    <a:pt x="7222" y="11822"/>
                    <a:pt x="5675" y="7695"/>
                    <a:pt x="3740" y="3740"/>
                  </a:cubicBezTo>
                  <a:cubicBezTo>
                    <a:pt x="2751" y="2279"/>
                    <a:pt x="1462" y="98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76"/>
            <p:cNvSpPr/>
            <p:nvPr/>
          </p:nvSpPr>
          <p:spPr>
            <a:xfrm>
              <a:off x="4598806" y="2647198"/>
              <a:ext cx="106315" cy="209020"/>
            </a:xfrm>
            <a:custGeom>
              <a:avLst/>
              <a:gdLst/>
              <a:ahLst/>
              <a:cxnLst/>
              <a:rect l="l" t="t" r="r" b="b"/>
              <a:pathLst>
                <a:path w="106315" h="209020" extrusionOk="0">
                  <a:moveTo>
                    <a:pt x="106316" y="153649"/>
                  </a:moveTo>
                  <a:cubicBezTo>
                    <a:pt x="106316" y="153649"/>
                    <a:pt x="50428" y="44495"/>
                    <a:pt x="42518" y="0"/>
                  </a:cubicBezTo>
                  <a:lnTo>
                    <a:pt x="0" y="7180"/>
                  </a:lnTo>
                  <a:lnTo>
                    <a:pt x="26396" y="209021"/>
                  </a:lnTo>
                  <a:lnTo>
                    <a:pt x="106316" y="153649"/>
                  </a:lnTo>
                  <a:lnTo>
                    <a:pt x="106316" y="153649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76"/>
            <p:cNvSpPr/>
            <p:nvPr/>
          </p:nvSpPr>
          <p:spPr>
            <a:xfrm>
              <a:off x="4584906" y="2528391"/>
              <a:ext cx="78658" cy="130844"/>
            </a:xfrm>
            <a:custGeom>
              <a:avLst/>
              <a:gdLst/>
              <a:ahLst/>
              <a:cxnLst/>
              <a:rect l="l" t="t" r="r" b="b"/>
              <a:pathLst>
                <a:path w="78658" h="130844" extrusionOk="0">
                  <a:moveTo>
                    <a:pt x="56204" y="119924"/>
                  </a:moveTo>
                  <a:lnTo>
                    <a:pt x="58353" y="107887"/>
                  </a:lnTo>
                  <a:lnTo>
                    <a:pt x="77699" y="56900"/>
                  </a:lnTo>
                  <a:cubicBezTo>
                    <a:pt x="78774" y="54020"/>
                    <a:pt x="78946" y="50881"/>
                    <a:pt x="78215" y="47915"/>
                  </a:cubicBezTo>
                  <a:lnTo>
                    <a:pt x="70519" y="16747"/>
                  </a:lnTo>
                  <a:cubicBezTo>
                    <a:pt x="68800" y="9782"/>
                    <a:pt x="63254" y="4408"/>
                    <a:pt x="56247" y="2904"/>
                  </a:cubicBezTo>
                  <a:cubicBezTo>
                    <a:pt x="45456" y="625"/>
                    <a:pt x="30452" y="-1739"/>
                    <a:pt x="27271" y="1829"/>
                  </a:cubicBezTo>
                  <a:cubicBezTo>
                    <a:pt x="22026" y="7590"/>
                    <a:pt x="23918" y="11373"/>
                    <a:pt x="23918" y="11373"/>
                  </a:cubicBezTo>
                  <a:cubicBezTo>
                    <a:pt x="23918" y="11373"/>
                    <a:pt x="10075" y="14726"/>
                    <a:pt x="10075" y="21906"/>
                  </a:cubicBezTo>
                  <a:cubicBezTo>
                    <a:pt x="10075" y="21906"/>
                    <a:pt x="-888" y="27623"/>
                    <a:pt x="58" y="31922"/>
                  </a:cubicBezTo>
                  <a:cubicBezTo>
                    <a:pt x="1004" y="36222"/>
                    <a:pt x="4830" y="50108"/>
                    <a:pt x="9129" y="49119"/>
                  </a:cubicBezTo>
                  <a:cubicBezTo>
                    <a:pt x="11364" y="48818"/>
                    <a:pt x="13385" y="47657"/>
                    <a:pt x="14675" y="45809"/>
                  </a:cubicBezTo>
                  <a:lnTo>
                    <a:pt x="17254" y="54879"/>
                  </a:lnTo>
                  <a:lnTo>
                    <a:pt x="14675" y="69668"/>
                  </a:lnTo>
                  <a:cubicBezTo>
                    <a:pt x="14675" y="69668"/>
                    <a:pt x="5303" y="101223"/>
                    <a:pt x="7194" y="109822"/>
                  </a:cubicBezTo>
                  <a:cubicBezTo>
                    <a:pt x="9129" y="117001"/>
                    <a:pt x="11622" y="124051"/>
                    <a:pt x="14675" y="130844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76"/>
            <p:cNvSpPr/>
            <p:nvPr/>
          </p:nvSpPr>
          <p:spPr>
            <a:xfrm>
              <a:off x="4584340" y="2527297"/>
              <a:ext cx="80177" cy="131938"/>
            </a:xfrm>
            <a:custGeom>
              <a:avLst/>
              <a:gdLst/>
              <a:ahLst/>
              <a:cxnLst/>
              <a:rect l="l" t="t" r="r" b="b"/>
              <a:pathLst>
                <a:path w="80177" h="131938" extrusionOk="0">
                  <a:moveTo>
                    <a:pt x="15240" y="131938"/>
                  </a:moveTo>
                  <a:cubicBezTo>
                    <a:pt x="15240" y="131938"/>
                    <a:pt x="15240" y="131637"/>
                    <a:pt x="14681" y="130950"/>
                  </a:cubicBezTo>
                  <a:lnTo>
                    <a:pt x="13305" y="127940"/>
                  </a:lnTo>
                  <a:cubicBezTo>
                    <a:pt x="11672" y="124028"/>
                    <a:pt x="10253" y="120073"/>
                    <a:pt x="9006" y="116032"/>
                  </a:cubicBezTo>
                  <a:cubicBezTo>
                    <a:pt x="7889" y="113152"/>
                    <a:pt x="7330" y="110056"/>
                    <a:pt x="7330" y="106961"/>
                  </a:cubicBezTo>
                  <a:cubicBezTo>
                    <a:pt x="7502" y="103307"/>
                    <a:pt x="7932" y="99695"/>
                    <a:pt x="8663" y="96127"/>
                  </a:cubicBezTo>
                  <a:cubicBezTo>
                    <a:pt x="10038" y="88475"/>
                    <a:pt x="12145" y="79920"/>
                    <a:pt x="14810" y="70591"/>
                  </a:cubicBezTo>
                  <a:lnTo>
                    <a:pt x="14810" y="70591"/>
                  </a:lnTo>
                  <a:cubicBezTo>
                    <a:pt x="15584" y="65905"/>
                    <a:pt x="16444" y="60918"/>
                    <a:pt x="17347" y="55759"/>
                  </a:cubicBezTo>
                  <a:lnTo>
                    <a:pt x="17347" y="56060"/>
                  </a:lnTo>
                  <a:cubicBezTo>
                    <a:pt x="16530" y="53265"/>
                    <a:pt x="15627" y="50170"/>
                    <a:pt x="14724" y="46989"/>
                  </a:cubicBezTo>
                  <a:lnTo>
                    <a:pt x="16100" y="46989"/>
                  </a:lnTo>
                  <a:cubicBezTo>
                    <a:pt x="15068" y="48537"/>
                    <a:pt x="13564" y="49654"/>
                    <a:pt x="11801" y="50213"/>
                  </a:cubicBezTo>
                  <a:cubicBezTo>
                    <a:pt x="10941" y="50600"/>
                    <a:pt x="9952" y="50772"/>
                    <a:pt x="9006" y="50772"/>
                  </a:cubicBezTo>
                  <a:cubicBezTo>
                    <a:pt x="8018" y="50557"/>
                    <a:pt x="7115" y="49998"/>
                    <a:pt x="6513" y="49181"/>
                  </a:cubicBezTo>
                  <a:cubicBezTo>
                    <a:pt x="4407" y="46344"/>
                    <a:pt x="2816" y="43120"/>
                    <a:pt x="1870" y="39680"/>
                  </a:cubicBezTo>
                  <a:cubicBezTo>
                    <a:pt x="1354" y="38004"/>
                    <a:pt x="838" y="36284"/>
                    <a:pt x="408" y="34565"/>
                  </a:cubicBezTo>
                  <a:lnTo>
                    <a:pt x="65" y="33232"/>
                  </a:lnTo>
                  <a:cubicBezTo>
                    <a:pt x="-22" y="32673"/>
                    <a:pt x="-22" y="32157"/>
                    <a:pt x="65" y="31598"/>
                  </a:cubicBezTo>
                  <a:cubicBezTo>
                    <a:pt x="279" y="30566"/>
                    <a:pt x="752" y="29621"/>
                    <a:pt x="1440" y="28847"/>
                  </a:cubicBezTo>
                  <a:cubicBezTo>
                    <a:pt x="4020" y="26095"/>
                    <a:pt x="7072" y="23774"/>
                    <a:pt x="10468" y="22054"/>
                  </a:cubicBezTo>
                  <a:lnTo>
                    <a:pt x="10038" y="22785"/>
                  </a:lnTo>
                  <a:cubicBezTo>
                    <a:pt x="10468" y="19432"/>
                    <a:pt x="12575" y="16551"/>
                    <a:pt x="15627" y="15133"/>
                  </a:cubicBezTo>
                  <a:cubicBezTo>
                    <a:pt x="18421" y="13499"/>
                    <a:pt x="21388" y="12252"/>
                    <a:pt x="24526" y="11478"/>
                  </a:cubicBezTo>
                  <a:lnTo>
                    <a:pt x="23967" y="12639"/>
                  </a:lnTo>
                  <a:cubicBezTo>
                    <a:pt x="23365" y="10791"/>
                    <a:pt x="23451" y="8770"/>
                    <a:pt x="24268" y="6965"/>
                  </a:cubicBezTo>
                  <a:cubicBezTo>
                    <a:pt x="25042" y="5245"/>
                    <a:pt x="26074" y="3654"/>
                    <a:pt x="27364" y="2279"/>
                  </a:cubicBezTo>
                  <a:cubicBezTo>
                    <a:pt x="29126" y="860"/>
                    <a:pt x="31319" y="86"/>
                    <a:pt x="33597" y="129"/>
                  </a:cubicBezTo>
                  <a:cubicBezTo>
                    <a:pt x="35661" y="-43"/>
                    <a:pt x="37767" y="-43"/>
                    <a:pt x="39831" y="129"/>
                  </a:cubicBezTo>
                  <a:cubicBezTo>
                    <a:pt x="43872" y="473"/>
                    <a:pt x="47870" y="1032"/>
                    <a:pt x="51825" y="1806"/>
                  </a:cubicBezTo>
                  <a:cubicBezTo>
                    <a:pt x="53760" y="2150"/>
                    <a:pt x="55694" y="2536"/>
                    <a:pt x="57629" y="2966"/>
                  </a:cubicBezTo>
                  <a:cubicBezTo>
                    <a:pt x="59607" y="3439"/>
                    <a:pt x="61498" y="4213"/>
                    <a:pt x="63218" y="5288"/>
                  </a:cubicBezTo>
                  <a:cubicBezTo>
                    <a:pt x="66614" y="7308"/>
                    <a:pt x="69322" y="10318"/>
                    <a:pt x="70956" y="13886"/>
                  </a:cubicBezTo>
                  <a:cubicBezTo>
                    <a:pt x="71687" y="15649"/>
                    <a:pt x="72203" y="17497"/>
                    <a:pt x="72590" y="19346"/>
                  </a:cubicBezTo>
                  <a:cubicBezTo>
                    <a:pt x="73063" y="21151"/>
                    <a:pt x="73492" y="22914"/>
                    <a:pt x="73922" y="24677"/>
                  </a:cubicBezTo>
                  <a:cubicBezTo>
                    <a:pt x="74782" y="28159"/>
                    <a:pt x="75599" y="31641"/>
                    <a:pt x="76459" y="34994"/>
                  </a:cubicBezTo>
                  <a:lnTo>
                    <a:pt x="78866" y="44925"/>
                  </a:lnTo>
                  <a:cubicBezTo>
                    <a:pt x="79253" y="46602"/>
                    <a:pt x="79726" y="48107"/>
                    <a:pt x="79984" y="49826"/>
                  </a:cubicBezTo>
                  <a:cubicBezTo>
                    <a:pt x="80242" y="51503"/>
                    <a:pt x="80242" y="53179"/>
                    <a:pt x="79984" y="54856"/>
                  </a:cubicBezTo>
                  <a:cubicBezTo>
                    <a:pt x="79640" y="56447"/>
                    <a:pt x="79167" y="57994"/>
                    <a:pt x="78523" y="59456"/>
                  </a:cubicBezTo>
                  <a:cubicBezTo>
                    <a:pt x="77964" y="60875"/>
                    <a:pt x="77405" y="62293"/>
                    <a:pt x="76889" y="63755"/>
                  </a:cubicBezTo>
                  <a:cubicBezTo>
                    <a:pt x="75814" y="66550"/>
                    <a:pt x="74739" y="69258"/>
                    <a:pt x="73751" y="71923"/>
                  </a:cubicBezTo>
                  <a:lnTo>
                    <a:pt x="67990" y="87185"/>
                  </a:lnTo>
                  <a:cubicBezTo>
                    <a:pt x="64508" y="96170"/>
                    <a:pt x="61584" y="103608"/>
                    <a:pt x="59392" y="109239"/>
                  </a:cubicBezTo>
                  <a:lnTo>
                    <a:pt x="59392" y="109239"/>
                  </a:lnTo>
                  <a:cubicBezTo>
                    <a:pt x="58661" y="112980"/>
                    <a:pt x="58102" y="115989"/>
                    <a:pt x="57672" y="118138"/>
                  </a:cubicBezTo>
                  <a:lnTo>
                    <a:pt x="57199" y="120417"/>
                  </a:lnTo>
                  <a:cubicBezTo>
                    <a:pt x="57199" y="120933"/>
                    <a:pt x="57113" y="121191"/>
                    <a:pt x="56941" y="121191"/>
                  </a:cubicBezTo>
                  <a:lnTo>
                    <a:pt x="56941" y="120374"/>
                  </a:lnTo>
                  <a:cubicBezTo>
                    <a:pt x="56941" y="119772"/>
                    <a:pt x="56941" y="118998"/>
                    <a:pt x="57242" y="118052"/>
                  </a:cubicBezTo>
                  <a:lnTo>
                    <a:pt x="58661" y="109110"/>
                  </a:lnTo>
                  <a:lnTo>
                    <a:pt x="58661" y="109110"/>
                  </a:lnTo>
                  <a:cubicBezTo>
                    <a:pt x="60724" y="103436"/>
                    <a:pt x="63519" y="95955"/>
                    <a:pt x="66829" y="86927"/>
                  </a:cubicBezTo>
                  <a:cubicBezTo>
                    <a:pt x="68549" y="82370"/>
                    <a:pt x="70397" y="77426"/>
                    <a:pt x="72332" y="72181"/>
                  </a:cubicBezTo>
                  <a:lnTo>
                    <a:pt x="75427" y="63970"/>
                  </a:lnTo>
                  <a:cubicBezTo>
                    <a:pt x="75943" y="62551"/>
                    <a:pt x="76459" y="61133"/>
                    <a:pt x="77018" y="59671"/>
                  </a:cubicBezTo>
                  <a:cubicBezTo>
                    <a:pt x="77620" y="58295"/>
                    <a:pt x="78050" y="56834"/>
                    <a:pt x="78393" y="55372"/>
                  </a:cubicBezTo>
                  <a:cubicBezTo>
                    <a:pt x="78651" y="53867"/>
                    <a:pt x="78651" y="52320"/>
                    <a:pt x="78393" y="50815"/>
                  </a:cubicBezTo>
                  <a:cubicBezTo>
                    <a:pt x="78135" y="49310"/>
                    <a:pt x="77663" y="47677"/>
                    <a:pt x="77276" y="46043"/>
                  </a:cubicBezTo>
                  <a:cubicBezTo>
                    <a:pt x="76459" y="42819"/>
                    <a:pt x="75642" y="39508"/>
                    <a:pt x="74782" y="36155"/>
                  </a:cubicBezTo>
                  <a:cubicBezTo>
                    <a:pt x="73922" y="32802"/>
                    <a:pt x="73106" y="29320"/>
                    <a:pt x="72203" y="25794"/>
                  </a:cubicBezTo>
                  <a:cubicBezTo>
                    <a:pt x="71773" y="24032"/>
                    <a:pt x="71343" y="22269"/>
                    <a:pt x="70870" y="20507"/>
                  </a:cubicBezTo>
                  <a:cubicBezTo>
                    <a:pt x="70526" y="18701"/>
                    <a:pt x="70010" y="16981"/>
                    <a:pt x="69279" y="15305"/>
                  </a:cubicBezTo>
                  <a:cubicBezTo>
                    <a:pt x="67818" y="11951"/>
                    <a:pt x="65324" y="9157"/>
                    <a:pt x="62186" y="7265"/>
                  </a:cubicBezTo>
                  <a:cubicBezTo>
                    <a:pt x="58790" y="5503"/>
                    <a:pt x="55093" y="4385"/>
                    <a:pt x="51309" y="3998"/>
                  </a:cubicBezTo>
                  <a:cubicBezTo>
                    <a:pt x="47397" y="3267"/>
                    <a:pt x="43442" y="2708"/>
                    <a:pt x="39487" y="2364"/>
                  </a:cubicBezTo>
                  <a:cubicBezTo>
                    <a:pt x="37509" y="2236"/>
                    <a:pt x="35489" y="2236"/>
                    <a:pt x="33511" y="2364"/>
                  </a:cubicBezTo>
                  <a:cubicBezTo>
                    <a:pt x="31663" y="2364"/>
                    <a:pt x="29857" y="2923"/>
                    <a:pt x="28352" y="3998"/>
                  </a:cubicBezTo>
                  <a:cubicBezTo>
                    <a:pt x="27192" y="5245"/>
                    <a:pt x="26246" y="6707"/>
                    <a:pt x="25601" y="8297"/>
                  </a:cubicBezTo>
                  <a:cubicBezTo>
                    <a:pt x="24956" y="9630"/>
                    <a:pt x="24827" y="11178"/>
                    <a:pt x="25257" y="12596"/>
                  </a:cubicBezTo>
                  <a:lnTo>
                    <a:pt x="25601" y="13499"/>
                  </a:lnTo>
                  <a:lnTo>
                    <a:pt x="24698" y="13757"/>
                  </a:lnTo>
                  <a:cubicBezTo>
                    <a:pt x="21689" y="14488"/>
                    <a:pt x="18808" y="15649"/>
                    <a:pt x="16100" y="17196"/>
                  </a:cubicBezTo>
                  <a:cubicBezTo>
                    <a:pt x="13564" y="18357"/>
                    <a:pt x="11758" y="20722"/>
                    <a:pt x="11328" y="23473"/>
                  </a:cubicBezTo>
                  <a:lnTo>
                    <a:pt x="11328" y="23946"/>
                  </a:lnTo>
                  <a:lnTo>
                    <a:pt x="10898" y="24204"/>
                  </a:lnTo>
                  <a:cubicBezTo>
                    <a:pt x="7674" y="25794"/>
                    <a:pt x="4750" y="27901"/>
                    <a:pt x="2300" y="30523"/>
                  </a:cubicBezTo>
                  <a:cubicBezTo>
                    <a:pt x="1784" y="31125"/>
                    <a:pt x="1440" y="31813"/>
                    <a:pt x="1225" y="32544"/>
                  </a:cubicBezTo>
                  <a:cubicBezTo>
                    <a:pt x="1225" y="33318"/>
                    <a:pt x="1311" y="34135"/>
                    <a:pt x="1569" y="34865"/>
                  </a:cubicBezTo>
                  <a:cubicBezTo>
                    <a:pt x="1999" y="36585"/>
                    <a:pt x="2472" y="38262"/>
                    <a:pt x="3031" y="39895"/>
                  </a:cubicBezTo>
                  <a:cubicBezTo>
                    <a:pt x="3934" y="43120"/>
                    <a:pt x="5352" y="46172"/>
                    <a:pt x="7330" y="48880"/>
                  </a:cubicBezTo>
                  <a:cubicBezTo>
                    <a:pt x="7760" y="49396"/>
                    <a:pt x="8319" y="49783"/>
                    <a:pt x="8964" y="49955"/>
                  </a:cubicBezTo>
                  <a:cubicBezTo>
                    <a:pt x="9651" y="49955"/>
                    <a:pt x="10339" y="49783"/>
                    <a:pt x="10984" y="49525"/>
                  </a:cubicBezTo>
                  <a:cubicBezTo>
                    <a:pt x="12360" y="49052"/>
                    <a:pt x="13564" y="48193"/>
                    <a:pt x="14423" y="47032"/>
                  </a:cubicBezTo>
                  <a:lnTo>
                    <a:pt x="15369" y="45570"/>
                  </a:lnTo>
                  <a:lnTo>
                    <a:pt x="15799" y="47161"/>
                  </a:lnTo>
                  <a:lnTo>
                    <a:pt x="18379" y="56232"/>
                  </a:lnTo>
                  <a:lnTo>
                    <a:pt x="18379" y="56576"/>
                  </a:lnTo>
                  <a:cubicBezTo>
                    <a:pt x="17476" y="61735"/>
                    <a:pt x="16573" y="66678"/>
                    <a:pt x="15756" y="71365"/>
                  </a:cubicBezTo>
                  <a:lnTo>
                    <a:pt x="15756" y="71365"/>
                  </a:lnTo>
                  <a:cubicBezTo>
                    <a:pt x="13048" y="80608"/>
                    <a:pt x="10855" y="89120"/>
                    <a:pt x="9393" y="96729"/>
                  </a:cubicBezTo>
                  <a:cubicBezTo>
                    <a:pt x="8663" y="100211"/>
                    <a:pt x="8147" y="103779"/>
                    <a:pt x="7932" y="107348"/>
                  </a:cubicBezTo>
                  <a:cubicBezTo>
                    <a:pt x="7889" y="110357"/>
                    <a:pt x="8362" y="113366"/>
                    <a:pt x="9393" y="116204"/>
                  </a:cubicBezTo>
                  <a:cubicBezTo>
                    <a:pt x="10984" y="121449"/>
                    <a:pt x="12575" y="125447"/>
                    <a:pt x="13693" y="128155"/>
                  </a:cubicBezTo>
                  <a:lnTo>
                    <a:pt x="14896" y="131251"/>
                  </a:lnTo>
                  <a:lnTo>
                    <a:pt x="15240" y="131938"/>
                  </a:lnTo>
                  <a:lnTo>
                    <a:pt x="15240" y="13193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76"/>
            <p:cNvSpPr/>
            <p:nvPr/>
          </p:nvSpPr>
          <p:spPr>
            <a:xfrm>
              <a:off x="4594421" y="2548357"/>
              <a:ext cx="25407" cy="23606"/>
            </a:xfrm>
            <a:custGeom>
              <a:avLst/>
              <a:gdLst/>
              <a:ahLst/>
              <a:cxnLst/>
              <a:rect l="l" t="t" r="r" b="b"/>
              <a:pathLst>
                <a:path w="25407" h="23606" extrusionOk="0">
                  <a:moveTo>
                    <a:pt x="0" y="1940"/>
                  </a:moveTo>
                  <a:cubicBezTo>
                    <a:pt x="1677" y="994"/>
                    <a:pt x="3525" y="392"/>
                    <a:pt x="5460" y="220"/>
                  </a:cubicBezTo>
                  <a:cubicBezTo>
                    <a:pt x="7566" y="-167"/>
                    <a:pt x="9759" y="-38"/>
                    <a:pt x="11822" y="564"/>
                  </a:cubicBezTo>
                  <a:cubicBezTo>
                    <a:pt x="14359" y="1553"/>
                    <a:pt x="16466" y="3401"/>
                    <a:pt x="17712" y="5809"/>
                  </a:cubicBezTo>
                  <a:cubicBezTo>
                    <a:pt x="20851" y="11484"/>
                    <a:pt x="23430" y="17416"/>
                    <a:pt x="25408" y="23607"/>
                  </a:cubicBezTo>
                  <a:cubicBezTo>
                    <a:pt x="21968" y="18190"/>
                    <a:pt x="18916" y="12515"/>
                    <a:pt x="16294" y="6669"/>
                  </a:cubicBezTo>
                  <a:cubicBezTo>
                    <a:pt x="15262" y="4562"/>
                    <a:pt x="13456" y="2928"/>
                    <a:pt x="11307" y="2026"/>
                  </a:cubicBezTo>
                  <a:cubicBezTo>
                    <a:pt x="9458" y="1381"/>
                    <a:pt x="7523" y="1166"/>
                    <a:pt x="5589" y="1381"/>
                  </a:cubicBezTo>
                  <a:cubicBezTo>
                    <a:pt x="3740" y="1725"/>
                    <a:pt x="1892" y="1897"/>
                    <a:pt x="0" y="1940"/>
                  </a:cubicBezTo>
                  <a:lnTo>
                    <a:pt x="0" y="194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76"/>
            <p:cNvSpPr/>
            <p:nvPr/>
          </p:nvSpPr>
          <p:spPr>
            <a:xfrm>
              <a:off x="4596120" y="2563581"/>
              <a:ext cx="4591" cy="12866"/>
            </a:xfrm>
            <a:custGeom>
              <a:avLst/>
              <a:gdLst/>
              <a:ahLst/>
              <a:cxnLst/>
              <a:rect l="l" t="t" r="r" b="b"/>
              <a:pathLst>
                <a:path w="4591" h="12866" extrusionOk="0">
                  <a:moveTo>
                    <a:pt x="322" y="0"/>
                  </a:moveTo>
                  <a:cubicBezTo>
                    <a:pt x="1483" y="1978"/>
                    <a:pt x="2299" y="4084"/>
                    <a:pt x="2729" y="6320"/>
                  </a:cubicBezTo>
                  <a:cubicBezTo>
                    <a:pt x="3890" y="9802"/>
                    <a:pt x="4922" y="12639"/>
                    <a:pt x="4492" y="12854"/>
                  </a:cubicBezTo>
                  <a:cubicBezTo>
                    <a:pt x="4062" y="13069"/>
                    <a:pt x="2342" y="10447"/>
                    <a:pt x="1182" y="6836"/>
                  </a:cubicBezTo>
                  <a:cubicBezTo>
                    <a:pt x="21" y="3224"/>
                    <a:pt x="-323" y="43"/>
                    <a:pt x="322" y="0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76"/>
            <p:cNvSpPr/>
            <p:nvPr/>
          </p:nvSpPr>
          <p:spPr>
            <a:xfrm>
              <a:off x="4590822" y="2564914"/>
              <a:ext cx="6653" cy="4273"/>
            </a:xfrm>
            <a:custGeom>
              <a:avLst/>
              <a:gdLst/>
              <a:ahLst/>
              <a:cxnLst/>
              <a:rect l="l" t="t" r="r" b="b"/>
              <a:pathLst>
                <a:path w="6653" h="4273" extrusionOk="0">
                  <a:moveTo>
                    <a:pt x="160" y="0"/>
                  </a:moveTo>
                  <a:cubicBezTo>
                    <a:pt x="590" y="0"/>
                    <a:pt x="1535" y="1161"/>
                    <a:pt x="3255" y="2107"/>
                  </a:cubicBezTo>
                  <a:cubicBezTo>
                    <a:pt x="4975" y="3052"/>
                    <a:pt x="6565" y="3181"/>
                    <a:pt x="6651" y="3654"/>
                  </a:cubicBezTo>
                  <a:cubicBezTo>
                    <a:pt x="6737" y="4127"/>
                    <a:pt x="4631" y="4772"/>
                    <a:pt x="2352" y="3654"/>
                  </a:cubicBezTo>
                  <a:cubicBezTo>
                    <a:pt x="74" y="2536"/>
                    <a:pt x="-270" y="86"/>
                    <a:pt x="160" y="0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76"/>
            <p:cNvSpPr/>
            <p:nvPr/>
          </p:nvSpPr>
          <p:spPr>
            <a:xfrm>
              <a:off x="4609554" y="2538485"/>
              <a:ext cx="29047" cy="33865"/>
            </a:xfrm>
            <a:custGeom>
              <a:avLst/>
              <a:gdLst/>
              <a:ahLst/>
              <a:cxnLst/>
              <a:rect l="l" t="t" r="r" b="b"/>
              <a:pathLst>
                <a:path w="29047" h="33865" extrusionOk="0">
                  <a:moveTo>
                    <a:pt x="28890" y="33866"/>
                  </a:moveTo>
                  <a:cubicBezTo>
                    <a:pt x="27385" y="25354"/>
                    <a:pt x="24978" y="17014"/>
                    <a:pt x="21624" y="9060"/>
                  </a:cubicBezTo>
                  <a:cubicBezTo>
                    <a:pt x="20679" y="5965"/>
                    <a:pt x="18486" y="3429"/>
                    <a:pt x="15563" y="2096"/>
                  </a:cubicBezTo>
                  <a:cubicBezTo>
                    <a:pt x="12983" y="1365"/>
                    <a:pt x="10275" y="1279"/>
                    <a:pt x="7652" y="1795"/>
                  </a:cubicBezTo>
                  <a:cubicBezTo>
                    <a:pt x="5159" y="2397"/>
                    <a:pt x="2494" y="2397"/>
                    <a:pt x="0" y="1795"/>
                  </a:cubicBezTo>
                  <a:cubicBezTo>
                    <a:pt x="0" y="1795"/>
                    <a:pt x="2880" y="1795"/>
                    <a:pt x="7480" y="548"/>
                  </a:cubicBezTo>
                  <a:cubicBezTo>
                    <a:pt x="10318" y="-183"/>
                    <a:pt x="13241" y="-183"/>
                    <a:pt x="16078" y="548"/>
                  </a:cubicBezTo>
                  <a:cubicBezTo>
                    <a:pt x="17798" y="1107"/>
                    <a:pt x="19260" y="2139"/>
                    <a:pt x="20378" y="3557"/>
                  </a:cubicBezTo>
                  <a:cubicBezTo>
                    <a:pt x="21495" y="4976"/>
                    <a:pt x="22441" y="6567"/>
                    <a:pt x="23129" y="8243"/>
                  </a:cubicBezTo>
                  <a:cubicBezTo>
                    <a:pt x="25751" y="13918"/>
                    <a:pt x="27557" y="19894"/>
                    <a:pt x="28503" y="26042"/>
                  </a:cubicBezTo>
                  <a:cubicBezTo>
                    <a:pt x="29062" y="28621"/>
                    <a:pt x="29191" y="31243"/>
                    <a:pt x="28890" y="33866"/>
                  </a:cubicBezTo>
                  <a:lnTo>
                    <a:pt x="28890" y="33866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76"/>
            <p:cNvSpPr/>
            <p:nvPr/>
          </p:nvSpPr>
          <p:spPr>
            <a:xfrm>
              <a:off x="4639132" y="2584346"/>
              <a:ext cx="9338" cy="13969"/>
            </a:xfrm>
            <a:custGeom>
              <a:avLst/>
              <a:gdLst/>
              <a:ahLst/>
              <a:cxnLst/>
              <a:rect l="l" t="t" r="r" b="b"/>
              <a:pathLst>
                <a:path w="9338" h="13969" extrusionOk="0">
                  <a:moveTo>
                    <a:pt x="0" y="13886"/>
                  </a:moveTo>
                  <a:cubicBezTo>
                    <a:pt x="0" y="13456"/>
                    <a:pt x="3396" y="11779"/>
                    <a:pt x="5847" y="7824"/>
                  </a:cubicBezTo>
                  <a:cubicBezTo>
                    <a:pt x="7137" y="5331"/>
                    <a:pt x="8168" y="2708"/>
                    <a:pt x="8899" y="0"/>
                  </a:cubicBezTo>
                  <a:cubicBezTo>
                    <a:pt x="8899" y="0"/>
                    <a:pt x="9415" y="989"/>
                    <a:pt x="9329" y="2665"/>
                  </a:cubicBezTo>
                  <a:cubicBezTo>
                    <a:pt x="9157" y="4858"/>
                    <a:pt x="8426" y="6922"/>
                    <a:pt x="7265" y="8770"/>
                  </a:cubicBezTo>
                  <a:cubicBezTo>
                    <a:pt x="6105" y="10576"/>
                    <a:pt x="4514" y="12037"/>
                    <a:pt x="2622" y="13069"/>
                  </a:cubicBezTo>
                  <a:cubicBezTo>
                    <a:pt x="1118" y="13929"/>
                    <a:pt x="301" y="14101"/>
                    <a:pt x="0" y="1388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76"/>
            <p:cNvSpPr/>
            <p:nvPr/>
          </p:nvSpPr>
          <p:spPr>
            <a:xfrm>
              <a:off x="4616475" y="2587397"/>
              <a:ext cx="9581" cy="10225"/>
            </a:xfrm>
            <a:custGeom>
              <a:avLst/>
              <a:gdLst/>
              <a:ahLst/>
              <a:cxnLst/>
              <a:rect l="l" t="t" r="r" b="b"/>
              <a:pathLst>
                <a:path w="9581" h="10225" extrusionOk="0">
                  <a:moveTo>
                    <a:pt x="0" y="9888"/>
                  </a:moveTo>
                  <a:cubicBezTo>
                    <a:pt x="0" y="9415"/>
                    <a:pt x="3182" y="8857"/>
                    <a:pt x="5718" y="6019"/>
                  </a:cubicBezTo>
                  <a:cubicBezTo>
                    <a:pt x="8254" y="3182"/>
                    <a:pt x="8770" y="-42"/>
                    <a:pt x="9243" y="0"/>
                  </a:cubicBezTo>
                  <a:cubicBezTo>
                    <a:pt x="9716" y="43"/>
                    <a:pt x="9673" y="860"/>
                    <a:pt x="9243" y="2279"/>
                  </a:cubicBezTo>
                  <a:cubicBezTo>
                    <a:pt x="8512" y="5976"/>
                    <a:pt x="5761" y="8943"/>
                    <a:pt x="2107" y="9931"/>
                  </a:cubicBezTo>
                  <a:cubicBezTo>
                    <a:pt x="860" y="10404"/>
                    <a:pt x="0" y="10232"/>
                    <a:pt x="0" y="9931"/>
                  </a:cubicBezTo>
                  <a:lnTo>
                    <a:pt x="0" y="993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76"/>
            <p:cNvSpPr/>
            <p:nvPr/>
          </p:nvSpPr>
          <p:spPr>
            <a:xfrm>
              <a:off x="4623655" y="2797751"/>
              <a:ext cx="126080" cy="149193"/>
            </a:xfrm>
            <a:custGeom>
              <a:avLst/>
              <a:gdLst/>
              <a:ahLst/>
              <a:cxnLst/>
              <a:rect l="l" t="t" r="r" b="b"/>
              <a:pathLst>
                <a:path w="126080" h="149193" extrusionOk="0">
                  <a:moveTo>
                    <a:pt x="88862" y="145480"/>
                  </a:moveTo>
                  <a:lnTo>
                    <a:pt x="88174" y="145738"/>
                  </a:lnTo>
                  <a:lnTo>
                    <a:pt x="86110" y="146383"/>
                  </a:lnTo>
                  <a:cubicBezTo>
                    <a:pt x="83402" y="147157"/>
                    <a:pt x="80651" y="147802"/>
                    <a:pt x="77856" y="148275"/>
                  </a:cubicBezTo>
                  <a:cubicBezTo>
                    <a:pt x="67452" y="150080"/>
                    <a:pt x="56791" y="149221"/>
                    <a:pt x="46817" y="145738"/>
                  </a:cubicBezTo>
                  <a:cubicBezTo>
                    <a:pt x="31942" y="139935"/>
                    <a:pt x="19432" y="129359"/>
                    <a:pt x="11264" y="115645"/>
                  </a:cubicBezTo>
                  <a:cubicBezTo>
                    <a:pt x="8727" y="111733"/>
                    <a:pt x="6750" y="107520"/>
                    <a:pt x="5374" y="103092"/>
                  </a:cubicBezTo>
                  <a:cubicBezTo>
                    <a:pt x="4041" y="98449"/>
                    <a:pt x="2966" y="93763"/>
                    <a:pt x="2235" y="88991"/>
                  </a:cubicBezTo>
                  <a:cubicBezTo>
                    <a:pt x="774" y="78931"/>
                    <a:pt x="43" y="68742"/>
                    <a:pt x="0" y="58553"/>
                  </a:cubicBezTo>
                  <a:lnTo>
                    <a:pt x="0" y="58123"/>
                  </a:lnTo>
                  <a:lnTo>
                    <a:pt x="387" y="57865"/>
                  </a:lnTo>
                  <a:lnTo>
                    <a:pt x="20077" y="44538"/>
                  </a:lnTo>
                  <a:lnTo>
                    <a:pt x="84950" y="301"/>
                  </a:lnTo>
                  <a:lnTo>
                    <a:pt x="85465" y="0"/>
                  </a:lnTo>
                  <a:lnTo>
                    <a:pt x="85895" y="387"/>
                  </a:lnTo>
                  <a:cubicBezTo>
                    <a:pt x="95310" y="9028"/>
                    <a:pt x="103822" y="18615"/>
                    <a:pt x="111303" y="29019"/>
                  </a:cubicBezTo>
                  <a:cubicBezTo>
                    <a:pt x="114355" y="33447"/>
                    <a:pt x="116977" y="38133"/>
                    <a:pt x="119213" y="42991"/>
                  </a:cubicBezTo>
                  <a:cubicBezTo>
                    <a:pt x="121019" y="47161"/>
                    <a:pt x="122480" y="51460"/>
                    <a:pt x="123512" y="55888"/>
                  </a:cubicBezTo>
                  <a:cubicBezTo>
                    <a:pt x="125060" y="62121"/>
                    <a:pt x="125877" y="68484"/>
                    <a:pt x="126049" y="74890"/>
                  </a:cubicBezTo>
                  <a:lnTo>
                    <a:pt x="126049" y="79963"/>
                  </a:lnTo>
                  <a:cubicBezTo>
                    <a:pt x="126091" y="80521"/>
                    <a:pt x="126091" y="81123"/>
                    <a:pt x="126049" y="81682"/>
                  </a:cubicBezTo>
                  <a:cubicBezTo>
                    <a:pt x="126006" y="81123"/>
                    <a:pt x="126006" y="80521"/>
                    <a:pt x="126049" y="79963"/>
                  </a:cubicBezTo>
                  <a:lnTo>
                    <a:pt x="126049" y="74890"/>
                  </a:lnTo>
                  <a:cubicBezTo>
                    <a:pt x="125662" y="68527"/>
                    <a:pt x="124716" y="62250"/>
                    <a:pt x="123125" y="56103"/>
                  </a:cubicBezTo>
                  <a:cubicBezTo>
                    <a:pt x="121965" y="51675"/>
                    <a:pt x="120417" y="47376"/>
                    <a:pt x="118525" y="43206"/>
                  </a:cubicBezTo>
                  <a:cubicBezTo>
                    <a:pt x="116204" y="38391"/>
                    <a:pt x="113495" y="33834"/>
                    <a:pt x="110357" y="29492"/>
                  </a:cubicBezTo>
                  <a:cubicBezTo>
                    <a:pt x="102877" y="19217"/>
                    <a:pt x="94322" y="9759"/>
                    <a:pt x="84907" y="1247"/>
                  </a:cubicBezTo>
                  <a:lnTo>
                    <a:pt x="85852" y="1247"/>
                  </a:lnTo>
                  <a:lnTo>
                    <a:pt x="21065" y="45656"/>
                  </a:lnTo>
                  <a:lnTo>
                    <a:pt x="1075" y="59284"/>
                  </a:lnTo>
                  <a:lnTo>
                    <a:pt x="1462" y="58596"/>
                  </a:lnTo>
                  <a:cubicBezTo>
                    <a:pt x="1462" y="68656"/>
                    <a:pt x="2193" y="78716"/>
                    <a:pt x="3611" y="88690"/>
                  </a:cubicBezTo>
                  <a:cubicBezTo>
                    <a:pt x="4342" y="93376"/>
                    <a:pt x="5374" y="98019"/>
                    <a:pt x="6620" y="102619"/>
                  </a:cubicBezTo>
                  <a:cubicBezTo>
                    <a:pt x="7953" y="106918"/>
                    <a:pt x="9888" y="111045"/>
                    <a:pt x="12295" y="114828"/>
                  </a:cubicBezTo>
                  <a:cubicBezTo>
                    <a:pt x="20291" y="128284"/>
                    <a:pt x="32501" y="138731"/>
                    <a:pt x="47032" y="144578"/>
                  </a:cubicBezTo>
                  <a:cubicBezTo>
                    <a:pt x="56834" y="148103"/>
                    <a:pt x="67323" y="149135"/>
                    <a:pt x="77598" y="147544"/>
                  </a:cubicBezTo>
                  <a:cubicBezTo>
                    <a:pt x="81209" y="147071"/>
                    <a:pt x="83961" y="146383"/>
                    <a:pt x="85852" y="145996"/>
                  </a:cubicBezTo>
                  <a:lnTo>
                    <a:pt x="87959" y="145480"/>
                  </a:lnTo>
                  <a:lnTo>
                    <a:pt x="88862" y="145480"/>
                  </a:lnTo>
                  <a:lnTo>
                    <a:pt x="88862" y="14548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76"/>
            <p:cNvSpPr/>
            <p:nvPr/>
          </p:nvSpPr>
          <p:spPr>
            <a:xfrm>
              <a:off x="4645795" y="2905826"/>
              <a:ext cx="137886" cy="83647"/>
            </a:xfrm>
            <a:custGeom>
              <a:avLst/>
              <a:gdLst/>
              <a:ahLst/>
              <a:cxnLst/>
              <a:rect l="l" t="t" r="r" b="b"/>
              <a:pathLst>
                <a:path w="137886" h="83647" extrusionOk="0">
                  <a:moveTo>
                    <a:pt x="102705" y="219"/>
                  </a:moveTo>
                  <a:cubicBezTo>
                    <a:pt x="102705" y="219"/>
                    <a:pt x="124501" y="-1200"/>
                    <a:pt x="131079" y="3185"/>
                  </a:cubicBezTo>
                  <a:cubicBezTo>
                    <a:pt x="137656" y="7570"/>
                    <a:pt x="137054" y="19221"/>
                    <a:pt x="137054" y="19221"/>
                  </a:cubicBezTo>
                  <a:lnTo>
                    <a:pt x="137054" y="24294"/>
                  </a:lnTo>
                  <a:cubicBezTo>
                    <a:pt x="138344" y="28765"/>
                    <a:pt x="138129" y="33537"/>
                    <a:pt x="136452" y="37879"/>
                  </a:cubicBezTo>
                  <a:cubicBezTo>
                    <a:pt x="133357" y="45230"/>
                    <a:pt x="121062" y="41619"/>
                    <a:pt x="121062" y="41619"/>
                  </a:cubicBezTo>
                  <a:cubicBezTo>
                    <a:pt x="121062" y="41619"/>
                    <a:pt x="130133" y="43682"/>
                    <a:pt x="129402" y="51679"/>
                  </a:cubicBezTo>
                  <a:cubicBezTo>
                    <a:pt x="129058" y="56279"/>
                    <a:pt x="125619" y="60019"/>
                    <a:pt x="121062" y="60707"/>
                  </a:cubicBezTo>
                  <a:cubicBezTo>
                    <a:pt x="122094" y="63157"/>
                    <a:pt x="122395" y="65866"/>
                    <a:pt x="121836" y="68445"/>
                  </a:cubicBezTo>
                  <a:cubicBezTo>
                    <a:pt x="120245" y="72443"/>
                    <a:pt x="116419" y="75109"/>
                    <a:pt x="112120" y="75281"/>
                  </a:cubicBezTo>
                  <a:lnTo>
                    <a:pt x="99008" y="76914"/>
                  </a:lnTo>
                  <a:cubicBezTo>
                    <a:pt x="99008" y="76914"/>
                    <a:pt x="48752" y="85512"/>
                    <a:pt x="37832" y="83277"/>
                  </a:cubicBezTo>
                  <a:cubicBezTo>
                    <a:pt x="26912" y="81041"/>
                    <a:pt x="5632" y="73819"/>
                    <a:pt x="5632" y="73819"/>
                  </a:cubicBezTo>
                  <a:lnTo>
                    <a:pt x="0" y="14105"/>
                  </a:lnTo>
                  <a:lnTo>
                    <a:pt x="102705" y="219"/>
                  </a:lnTo>
                  <a:lnTo>
                    <a:pt x="102705" y="219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76"/>
            <p:cNvSpPr/>
            <p:nvPr/>
          </p:nvSpPr>
          <p:spPr>
            <a:xfrm>
              <a:off x="4478776" y="2910043"/>
              <a:ext cx="175376" cy="83917"/>
            </a:xfrm>
            <a:custGeom>
              <a:avLst/>
              <a:gdLst/>
              <a:ahLst/>
              <a:cxnLst/>
              <a:rect l="l" t="t" r="r" b="b"/>
              <a:pathLst>
                <a:path w="175376" h="83917" extrusionOk="0">
                  <a:moveTo>
                    <a:pt x="167019" y="9845"/>
                  </a:moveTo>
                  <a:cubicBezTo>
                    <a:pt x="167019" y="9845"/>
                    <a:pt x="70548" y="17798"/>
                    <a:pt x="28331" y="0"/>
                  </a:cubicBezTo>
                  <a:lnTo>
                    <a:pt x="0" y="83918"/>
                  </a:lnTo>
                  <a:cubicBezTo>
                    <a:pt x="0" y="83918"/>
                    <a:pt x="164138" y="75320"/>
                    <a:pt x="172650" y="69559"/>
                  </a:cubicBezTo>
                  <a:cubicBezTo>
                    <a:pt x="181163" y="63798"/>
                    <a:pt x="167019" y="9845"/>
                    <a:pt x="167019" y="9845"/>
                  </a:cubicBezTo>
                  <a:lnTo>
                    <a:pt x="167019" y="9845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76"/>
            <p:cNvSpPr/>
            <p:nvPr/>
          </p:nvSpPr>
          <p:spPr>
            <a:xfrm>
              <a:off x="4746651" y="2960020"/>
              <a:ext cx="20205" cy="6511"/>
            </a:xfrm>
            <a:custGeom>
              <a:avLst/>
              <a:gdLst/>
              <a:ahLst/>
              <a:cxnLst/>
              <a:rect l="l" t="t" r="r" b="b"/>
              <a:pathLst>
                <a:path w="20205" h="6511" extrusionOk="0">
                  <a:moveTo>
                    <a:pt x="0" y="21"/>
                  </a:moveTo>
                  <a:cubicBezTo>
                    <a:pt x="3611" y="-108"/>
                    <a:pt x="7179" y="365"/>
                    <a:pt x="10619" y="1482"/>
                  </a:cubicBezTo>
                  <a:cubicBezTo>
                    <a:pt x="14230" y="2127"/>
                    <a:pt x="17583" y="3847"/>
                    <a:pt x="20206" y="6469"/>
                  </a:cubicBezTo>
                  <a:cubicBezTo>
                    <a:pt x="19948" y="6856"/>
                    <a:pt x="15907" y="4492"/>
                    <a:pt x="10189" y="3073"/>
                  </a:cubicBezTo>
                  <a:cubicBezTo>
                    <a:pt x="6664" y="2471"/>
                    <a:pt x="3267" y="1482"/>
                    <a:pt x="0" y="21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76"/>
            <p:cNvSpPr/>
            <p:nvPr/>
          </p:nvSpPr>
          <p:spPr>
            <a:xfrm>
              <a:off x="4746135" y="2941845"/>
              <a:ext cx="20747" cy="5485"/>
            </a:xfrm>
            <a:custGeom>
              <a:avLst/>
              <a:gdLst/>
              <a:ahLst/>
              <a:cxnLst/>
              <a:rect l="l" t="t" r="r" b="b"/>
              <a:pathLst>
                <a:path w="20747" h="5485" extrusionOk="0">
                  <a:moveTo>
                    <a:pt x="0" y="871"/>
                  </a:moveTo>
                  <a:cubicBezTo>
                    <a:pt x="0" y="871"/>
                    <a:pt x="1204" y="441"/>
                    <a:pt x="3181" y="226"/>
                  </a:cubicBezTo>
                  <a:cubicBezTo>
                    <a:pt x="5804" y="-75"/>
                    <a:pt x="8426" y="-75"/>
                    <a:pt x="11049" y="226"/>
                  </a:cubicBezTo>
                  <a:cubicBezTo>
                    <a:pt x="13714" y="527"/>
                    <a:pt x="16293" y="1472"/>
                    <a:pt x="18529" y="2977"/>
                  </a:cubicBezTo>
                  <a:cubicBezTo>
                    <a:pt x="20206" y="4224"/>
                    <a:pt x="20893" y="5342"/>
                    <a:pt x="20722" y="5470"/>
                  </a:cubicBezTo>
                  <a:cubicBezTo>
                    <a:pt x="20549" y="5599"/>
                    <a:pt x="19604" y="4869"/>
                    <a:pt x="17927" y="3966"/>
                  </a:cubicBezTo>
                  <a:cubicBezTo>
                    <a:pt x="15691" y="2848"/>
                    <a:pt x="13284" y="2160"/>
                    <a:pt x="10834" y="1859"/>
                  </a:cubicBezTo>
                  <a:cubicBezTo>
                    <a:pt x="7910" y="1429"/>
                    <a:pt x="5202" y="1386"/>
                    <a:pt x="3224" y="1257"/>
                  </a:cubicBezTo>
                  <a:cubicBezTo>
                    <a:pt x="1247" y="1129"/>
                    <a:pt x="0" y="1085"/>
                    <a:pt x="0" y="871"/>
                  </a:cubicBezTo>
                  <a:lnTo>
                    <a:pt x="0" y="87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76"/>
            <p:cNvSpPr/>
            <p:nvPr/>
          </p:nvSpPr>
          <p:spPr>
            <a:xfrm>
              <a:off x="4742610" y="2919609"/>
              <a:ext cx="39981" cy="10489"/>
            </a:xfrm>
            <a:custGeom>
              <a:avLst/>
              <a:gdLst/>
              <a:ahLst/>
              <a:cxnLst/>
              <a:rect l="l" t="t" r="r" b="b"/>
              <a:pathLst>
                <a:path w="39981" h="10489" extrusionOk="0">
                  <a:moveTo>
                    <a:pt x="0" y="3245"/>
                  </a:moveTo>
                  <a:cubicBezTo>
                    <a:pt x="0" y="3245"/>
                    <a:pt x="0" y="2600"/>
                    <a:pt x="989" y="1826"/>
                  </a:cubicBezTo>
                  <a:cubicBezTo>
                    <a:pt x="2193" y="795"/>
                    <a:pt x="3697" y="150"/>
                    <a:pt x="5288" y="64"/>
                  </a:cubicBezTo>
                  <a:cubicBezTo>
                    <a:pt x="7609" y="-108"/>
                    <a:pt x="9931" y="64"/>
                    <a:pt x="12166" y="623"/>
                  </a:cubicBezTo>
                  <a:cubicBezTo>
                    <a:pt x="14703" y="1053"/>
                    <a:pt x="17454" y="1569"/>
                    <a:pt x="20335" y="2213"/>
                  </a:cubicBezTo>
                  <a:cubicBezTo>
                    <a:pt x="25322" y="3202"/>
                    <a:pt x="30180" y="4750"/>
                    <a:pt x="34822" y="6856"/>
                  </a:cubicBezTo>
                  <a:cubicBezTo>
                    <a:pt x="36843" y="7587"/>
                    <a:pt x="38606" y="8834"/>
                    <a:pt x="39981" y="10468"/>
                  </a:cubicBezTo>
                  <a:cubicBezTo>
                    <a:pt x="39981" y="10683"/>
                    <a:pt x="37918" y="9307"/>
                    <a:pt x="34350" y="7888"/>
                  </a:cubicBezTo>
                  <a:cubicBezTo>
                    <a:pt x="29664" y="6169"/>
                    <a:pt x="24892" y="4793"/>
                    <a:pt x="19991" y="3804"/>
                  </a:cubicBezTo>
                  <a:lnTo>
                    <a:pt x="11909" y="2084"/>
                  </a:lnTo>
                  <a:cubicBezTo>
                    <a:pt x="9759" y="1526"/>
                    <a:pt x="7566" y="1268"/>
                    <a:pt x="5374" y="1225"/>
                  </a:cubicBezTo>
                  <a:cubicBezTo>
                    <a:pt x="3396" y="1311"/>
                    <a:pt x="1505" y="1998"/>
                    <a:pt x="0" y="3245"/>
                  </a:cubicBezTo>
                  <a:lnTo>
                    <a:pt x="0" y="3245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76"/>
            <p:cNvSpPr/>
            <p:nvPr/>
          </p:nvSpPr>
          <p:spPr>
            <a:xfrm>
              <a:off x="4456593" y="2772172"/>
              <a:ext cx="49568" cy="137914"/>
            </a:xfrm>
            <a:custGeom>
              <a:avLst/>
              <a:gdLst/>
              <a:ahLst/>
              <a:cxnLst/>
              <a:rect l="l" t="t" r="r" b="b"/>
              <a:pathLst>
                <a:path w="49568" h="137914" extrusionOk="0">
                  <a:moveTo>
                    <a:pt x="49568" y="137914"/>
                  </a:moveTo>
                  <a:cubicBezTo>
                    <a:pt x="48322" y="137699"/>
                    <a:pt x="47075" y="137355"/>
                    <a:pt x="45871" y="136925"/>
                  </a:cubicBezTo>
                  <a:lnTo>
                    <a:pt x="35811" y="133615"/>
                  </a:lnTo>
                  <a:lnTo>
                    <a:pt x="645" y="121363"/>
                  </a:lnTo>
                  <a:lnTo>
                    <a:pt x="0" y="121363"/>
                  </a:lnTo>
                  <a:lnTo>
                    <a:pt x="0" y="25279"/>
                  </a:lnTo>
                  <a:cubicBezTo>
                    <a:pt x="0" y="17755"/>
                    <a:pt x="0" y="11565"/>
                    <a:pt x="258" y="6793"/>
                  </a:cubicBezTo>
                  <a:cubicBezTo>
                    <a:pt x="172" y="4514"/>
                    <a:pt x="344" y="2235"/>
                    <a:pt x="688" y="0"/>
                  </a:cubicBezTo>
                  <a:cubicBezTo>
                    <a:pt x="1032" y="2235"/>
                    <a:pt x="1204" y="4514"/>
                    <a:pt x="1161" y="6793"/>
                  </a:cubicBezTo>
                  <a:cubicBezTo>
                    <a:pt x="1161" y="11565"/>
                    <a:pt x="1376" y="17755"/>
                    <a:pt x="1548" y="25236"/>
                  </a:cubicBezTo>
                  <a:cubicBezTo>
                    <a:pt x="1806" y="40841"/>
                    <a:pt x="2021" y="62422"/>
                    <a:pt x="2107" y="86196"/>
                  </a:cubicBezTo>
                  <a:lnTo>
                    <a:pt x="2107" y="120804"/>
                  </a:lnTo>
                  <a:lnTo>
                    <a:pt x="1462" y="119858"/>
                  </a:lnTo>
                  <a:lnTo>
                    <a:pt x="36327" y="132755"/>
                  </a:lnTo>
                  <a:lnTo>
                    <a:pt x="46215" y="136624"/>
                  </a:lnTo>
                  <a:cubicBezTo>
                    <a:pt x="47376" y="136925"/>
                    <a:pt x="48494" y="137355"/>
                    <a:pt x="49568" y="137914"/>
                  </a:cubicBezTo>
                  <a:lnTo>
                    <a:pt x="49568" y="13791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76"/>
            <p:cNvSpPr/>
            <p:nvPr/>
          </p:nvSpPr>
          <p:spPr>
            <a:xfrm>
              <a:off x="4427661" y="2665082"/>
              <a:ext cx="35940" cy="68570"/>
            </a:xfrm>
            <a:custGeom>
              <a:avLst/>
              <a:gdLst/>
              <a:ahLst/>
              <a:cxnLst/>
              <a:rect l="l" t="t" r="r" b="b"/>
              <a:pathLst>
                <a:path w="35940" h="68570" extrusionOk="0">
                  <a:moveTo>
                    <a:pt x="35940" y="68570"/>
                  </a:moveTo>
                  <a:cubicBezTo>
                    <a:pt x="34607" y="64959"/>
                    <a:pt x="33490" y="61305"/>
                    <a:pt x="32544" y="57565"/>
                  </a:cubicBezTo>
                  <a:cubicBezTo>
                    <a:pt x="27213" y="39938"/>
                    <a:pt x="18572" y="23473"/>
                    <a:pt x="7137" y="9028"/>
                  </a:cubicBezTo>
                  <a:cubicBezTo>
                    <a:pt x="4600" y="6148"/>
                    <a:pt x="2193" y="3138"/>
                    <a:pt x="0" y="0"/>
                  </a:cubicBezTo>
                  <a:cubicBezTo>
                    <a:pt x="3138" y="2279"/>
                    <a:pt x="5933" y="4987"/>
                    <a:pt x="8340" y="8039"/>
                  </a:cubicBezTo>
                  <a:cubicBezTo>
                    <a:pt x="20679" y="22140"/>
                    <a:pt x="29535" y="38993"/>
                    <a:pt x="34135" y="57178"/>
                  </a:cubicBezTo>
                  <a:cubicBezTo>
                    <a:pt x="35252" y="60875"/>
                    <a:pt x="35854" y="64701"/>
                    <a:pt x="35940" y="68570"/>
                  </a:cubicBezTo>
                  <a:lnTo>
                    <a:pt x="35940" y="6857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/>
          <p:nvPr>
            <p:ph type="title"/>
          </p:nvPr>
        </p:nvSpPr>
        <p:spPr>
          <a:xfrm>
            <a:off x="1660525" y="1474470"/>
            <a:ext cx="3033395" cy="1551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1BA4F"/>
              </a:buClr>
              <a:buFont typeface="Arial" panose="020B0604020202020204"/>
              <a:buNone/>
            </a:pPr>
            <a:r>
              <a:rPr lang="en-US" altLang="en-GB"/>
              <a:t>Thanks</a:t>
            </a:r>
            <a:endParaRPr lang="en-US" altLang="en-GB"/>
          </a:p>
        </p:txBody>
      </p:sp>
      <p:pic>
        <p:nvPicPr>
          <p:cNvPr id="448" name="Google Shape;448;p50"/>
          <p:cNvPicPr preferRelativeResize="0"/>
          <p:nvPr/>
        </p:nvPicPr>
        <p:blipFill rotWithShape="1">
          <a:blip r:embed="rId1"/>
          <a:srcRect t="19" b="19"/>
          <a:stretch>
            <a:fillRect/>
          </a:stretch>
        </p:blipFill>
        <p:spPr>
          <a:xfrm>
            <a:off x="4907948" y="1448550"/>
            <a:ext cx="3366900" cy="2246400"/>
          </a:xfrm>
          <a:prstGeom prst="roundRect">
            <a:avLst>
              <a:gd name="adj" fmla="val 2852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imated Healthcare Center by Slidesgo">
  <a:themeElements>
    <a:clrScheme name="Simple Light">
      <a:dk1>
        <a:srgbClr val="252E47"/>
      </a:dk1>
      <a:lt1>
        <a:srgbClr val="FFFFFF"/>
      </a:lt1>
      <a:dk2>
        <a:srgbClr val="F8F5EC"/>
      </a:dk2>
      <a:lt2>
        <a:srgbClr val="ECE9E1"/>
      </a:lt2>
      <a:accent1>
        <a:srgbClr val="DADAC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Presentation</Application>
  <PresentationFormat/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SimSun</vt:lpstr>
      <vt:lpstr>Wingdings</vt:lpstr>
      <vt:lpstr>Arial</vt:lpstr>
      <vt:lpstr>Sora</vt:lpstr>
      <vt:lpstr>C059</vt:lpstr>
      <vt:lpstr>Exo</vt:lpstr>
      <vt:lpstr>Roboto Condensed Light</vt:lpstr>
      <vt:lpstr>Barlow</vt:lpstr>
      <vt:lpstr>Poppins</vt:lpstr>
      <vt:lpstr>Nunito</vt:lpstr>
      <vt:lpstr>Proxima Nova Semibold</vt:lpstr>
      <vt:lpstr>Proxima Nova</vt:lpstr>
      <vt:lpstr>Microsoft YaHei</vt:lpstr>
      <vt:lpstr>Droid Sans Fallback</vt:lpstr>
      <vt:lpstr>Arial Unicode MS</vt:lpstr>
      <vt:lpstr>Calibri</vt:lpstr>
      <vt:lpstr>Trebuchet MS</vt:lpstr>
      <vt:lpstr>Prata</vt:lpstr>
      <vt:lpstr>Open Sans</vt:lpstr>
      <vt:lpstr>Amatic SC</vt:lpstr>
      <vt:lpstr>Roboto Medium</vt:lpstr>
      <vt:lpstr>OpenSymbol</vt:lpstr>
      <vt:lpstr>Animated Healthcare Center by Slidesgo</vt:lpstr>
      <vt:lpstr>Animated Healthcare Center</vt:lpstr>
      <vt:lpstr>Introduction</vt:lpstr>
      <vt:lpstr>Our center</vt:lpstr>
      <vt:lpstr>A brief story</vt:lpstr>
      <vt:lpstr>Areas we cover</vt:lpstr>
      <vt:lpstr>Saturn</vt:lpstr>
      <vt:lpstr>Innovations</vt:lpstr>
      <vt:lpstr>Alternative resources</vt:lpstr>
      <vt:lpstr>the concept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Appointment and Management System</dc:title>
  <dc:creator/>
  <cp:lastModifiedBy>naveen</cp:lastModifiedBy>
  <cp:revision>2</cp:revision>
  <dcterms:created xsi:type="dcterms:W3CDTF">2024-10-23T08:21:29Z</dcterms:created>
  <dcterms:modified xsi:type="dcterms:W3CDTF">2024-10-23T08:21:29Z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1033-11.1.0.11720</vt:lpwstr>
  </property>
</Properties>
</file>