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0B9"/>
    <a:srgbClr val="00CC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C3DA2-C811-4C7D-9B38-8C123A5DCCC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C278B9-DE4A-401D-AE7F-EEA6FE780C5A}">
      <dgm:prSet phldrT="[Text]"/>
      <dgm:spPr/>
      <dgm:t>
        <a:bodyPr/>
        <a:lstStyle/>
        <a:p>
          <a:r>
            <a:rPr lang="en-US" dirty="0"/>
            <a:t>INPUT DATASET</a:t>
          </a:r>
          <a:endParaRPr lang="en-IN" dirty="0"/>
        </a:p>
      </dgm:t>
    </dgm:pt>
    <dgm:pt modelId="{83638E32-4567-4235-8BA8-D3D950D77AC3}" type="parTrans" cxnId="{9CF508EF-B70D-4CBF-8E3B-3B95CD1922A6}">
      <dgm:prSet/>
      <dgm:spPr/>
      <dgm:t>
        <a:bodyPr/>
        <a:lstStyle/>
        <a:p>
          <a:endParaRPr lang="en-IN"/>
        </a:p>
      </dgm:t>
    </dgm:pt>
    <dgm:pt modelId="{1B9F8A80-664A-4C0B-B046-AEF989E5022F}" type="sibTrans" cxnId="{9CF508EF-B70D-4CBF-8E3B-3B95CD1922A6}">
      <dgm:prSet/>
      <dgm:spPr/>
      <dgm:t>
        <a:bodyPr/>
        <a:lstStyle/>
        <a:p>
          <a:endParaRPr lang="en-IN"/>
        </a:p>
      </dgm:t>
    </dgm:pt>
    <dgm:pt modelId="{47C512A2-9CBB-4D9E-B142-3C5B55B475F3}">
      <dgm:prSet phldrT="[Text]"/>
      <dgm:spPr/>
      <dgm:t>
        <a:bodyPr/>
        <a:lstStyle/>
        <a:p>
          <a:r>
            <a:rPr lang="en-US" dirty="0"/>
            <a:t>READ IMAGE IN THE FORM OF NUMPY MATRIX</a:t>
          </a:r>
          <a:endParaRPr lang="en-IN" dirty="0"/>
        </a:p>
      </dgm:t>
    </dgm:pt>
    <dgm:pt modelId="{D24441A4-7839-4DAD-8B61-D6F4F8AA7990}" type="parTrans" cxnId="{B5ED0627-8F12-4171-B9D1-75EFB8DC069F}">
      <dgm:prSet/>
      <dgm:spPr/>
      <dgm:t>
        <a:bodyPr/>
        <a:lstStyle/>
        <a:p>
          <a:endParaRPr lang="en-IN"/>
        </a:p>
      </dgm:t>
    </dgm:pt>
    <dgm:pt modelId="{24A11E87-ACF8-47E6-852F-AAFEEF27BAE7}" type="sibTrans" cxnId="{B5ED0627-8F12-4171-B9D1-75EFB8DC069F}">
      <dgm:prSet/>
      <dgm:spPr/>
      <dgm:t>
        <a:bodyPr/>
        <a:lstStyle/>
        <a:p>
          <a:endParaRPr lang="en-IN"/>
        </a:p>
      </dgm:t>
    </dgm:pt>
    <dgm:pt modelId="{34FA3047-44CE-4561-A108-67F2FA5C8F3B}">
      <dgm:prSet phldrT="[Text]"/>
      <dgm:spPr/>
      <dgm:t>
        <a:bodyPr/>
        <a:lstStyle/>
        <a:p>
          <a:r>
            <a:rPr lang="en-US" dirty="0"/>
            <a:t>READ LABLE IN THE FORM OF LIST</a:t>
          </a:r>
          <a:endParaRPr lang="en-IN" dirty="0"/>
        </a:p>
      </dgm:t>
    </dgm:pt>
    <dgm:pt modelId="{EE6F5F95-6B38-4515-9907-949E271DF259}" type="parTrans" cxnId="{0FD3A595-E748-4DC2-97E5-0373B3CB5830}">
      <dgm:prSet/>
      <dgm:spPr/>
      <dgm:t>
        <a:bodyPr/>
        <a:lstStyle/>
        <a:p>
          <a:endParaRPr lang="en-IN"/>
        </a:p>
      </dgm:t>
    </dgm:pt>
    <dgm:pt modelId="{27C96B9C-6955-44FF-BFA4-0B04C225999C}" type="sibTrans" cxnId="{0FD3A595-E748-4DC2-97E5-0373B3CB5830}">
      <dgm:prSet/>
      <dgm:spPr/>
      <dgm:t>
        <a:bodyPr/>
        <a:lstStyle/>
        <a:p>
          <a:endParaRPr lang="en-IN"/>
        </a:p>
      </dgm:t>
    </dgm:pt>
    <dgm:pt modelId="{98A4BC0E-75DA-4059-8C67-BB8D75A53829}">
      <dgm:prSet phldrT="[Text]"/>
      <dgm:spPr/>
      <dgm:t>
        <a:bodyPr/>
        <a:lstStyle/>
        <a:p>
          <a:r>
            <a:rPr lang="en-US" dirty="0"/>
            <a:t>SPLIT AND TRAIN MODEL</a:t>
          </a:r>
          <a:endParaRPr lang="en-IN" dirty="0"/>
        </a:p>
      </dgm:t>
    </dgm:pt>
    <dgm:pt modelId="{AED0C9B0-EE9C-4235-934A-20944C5B614F}" type="parTrans" cxnId="{27D5FBB7-1C17-45E7-BD80-75C66CACB2B6}">
      <dgm:prSet/>
      <dgm:spPr/>
      <dgm:t>
        <a:bodyPr/>
        <a:lstStyle/>
        <a:p>
          <a:endParaRPr lang="en-IN"/>
        </a:p>
      </dgm:t>
    </dgm:pt>
    <dgm:pt modelId="{DFA40C0E-B13A-4AB2-814D-CB5E36BA2B5D}" type="sibTrans" cxnId="{27D5FBB7-1C17-45E7-BD80-75C66CACB2B6}">
      <dgm:prSet/>
      <dgm:spPr/>
      <dgm:t>
        <a:bodyPr/>
        <a:lstStyle/>
        <a:p>
          <a:endParaRPr lang="en-IN"/>
        </a:p>
      </dgm:t>
    </dgm:pt>
    <dgm:pt modelId="{592C7E0E-3A4A-4BD3-A464-8FADC4EE53A6}">
      <dgm:prSet phldrT="[Text]"/>
      <dgm:spPr/>
      <dgm:t>
        <a:bodyPr/>
        <a:lstStyle/>
        <a:p>
          <a:r>
            <a:rPr lang="en-US" dirty="0"/>
            <a:t>SPLIT DATASET INTO TRAIN AND TAST DATASET</a:t>
          </a:r>
          <a:endParaRPr lang="en-IN" dirty="0"/>
        </a:p>
      </dgm:t>
    </dgm:pt>
    <dgm:pt modelId="{0E6B6C93-D6C2-433D-812A-5FAA7F2D2616}" type="parTrans" cxnId="{7AC6FCB5-1CFD-4EE2-80B0-A20070DD9593}">
      <dgm:prSet/>
      <dgm:spPr/>
      <dgm:t>
        <a:bodyPr/>
        <a:lstStyle/>
        <a:p>
          <a:endParaRPr lang="en-IN"/>
        </a:p>
      </dgm:t>
    </dgm:pt>
    <dgm:pt modelId="{011EB4AA-C876-47F5-86B4-0172D1E21D60}" type="sibTrans" cxnId="{7AC6FCB5-1CFD-4EE2-80B0-A20070DD9593}">
      <dgm:prSet/>
      <dgm:spPr/>
      <dgm:t>
        <a:bodyPr/>
        <a:lstStyle/>
        <a:p>
          <a:endParaRPr lang="en-IN"/>
        </a:p>
      </dgm:t>
    </dgm:pt>
    <dgm:pt modelId="{3D38FCDA-966C-4ED9-8775-02E5358AE47C}">
      <dgm:prSet phldrT="[Text]"/>
      <dgm:spPr/>
      <dgm:t>
        <a:bodyPr/>
        <a:lstStyle/>
        <a:p>
          <a:r>
            <a:rPr lang="en-US" dirty="0"/>
            <a:t>TRAIN MODEL USING TRAIN DATASET</a:t>
          </a:r>
          <a:endParaRPr lang="en-IN" dirty="0"/>
        </a:p>
      </dgm:t>
    </dgm:pt>
    <dgm:pt modelId="{DD50B186-78AA-423E-A1F7-1C64A4430198}" type="parTrans" cxnId="{2E8E45C7-8C85-4387-8F4E-B6DD5AB4EE2F}">
      <dgm:prSet/>
      <dgm:spPr/>
      <dgm:t>
        <a:bodyPr/>
        <a:lstStyle/>
        <a:p>
          <a:endParaRPr lang="en-IN"/>
        </a:p>
      </dgm:t>
    </dgm:pt>
    <dgm:pt modelId="{E0825581-7800-4C50-8B5F-B6EA6975E77D}" type="sibTrans" cxnId="{2E8E45C7-8C85-4387-8F4E-B6DD5AB4EE2F}">
      <dgm:prSet/>
      <dgm:spPr/>
      <dgm:t>
        <a:bodyPr/>
        <a:lstStyle/>
        <a:p>
          <a:endParaRPr lang="en-IN"/>
        </a:p>
      </dgm:t>
    </dgm:pt>
    <dgm:pt modelId="{84374484-76E0-4000-BDE9-A6736C99544B}">
      <dgm:prSet phldrT="[Text]"/>
      <dgm:spPr/>
      <dgm:t>
        <a:bodyPr/>
        <a:lstStyle/>
        <a:p>
          <a:r>
            <a:rPr lang="en-US" dirty="0"/>
            <a:t>TEST AND SAVE MODEL</a:t>
          </a:r>
          <a:endParaRPr lang="en-IN" dirty="0"/>
        </a:p>
      </dgm:t>
    </dgm:pt>
    <dgm:pt modelId="{ABCF664B-B51B-4FCD-A267-69E781BFEC4A}" type="parTrans" cxnId="{00AE34A4-7FB2-4895-90E2-EB49A984844A}">
      <dgm:prSet/>
      <dgm:spPr/>
      <dgm:t>
        <a:bodyPr/>
        <a:lstStyle/>
        <a:p>
          <a:endParaRPr lang="en-IN"/>
        </a:p>
      </dgm:t>
    </dgm:pt>
    <dgm:pt modelId="{007D4E3A-395D-4A24-9177-0360A728F7E2}" type="sibTrans" cxnId="{00AE34A4-7FB2-4895-90E2-EB49A984844A}">
      <dgm:prSet/>
      <dgm:spPr/>
      <dgm:t>
        <a:bodyPr/>
        <a:lstStyle/>
        <a:p>
          <a:endParaRPr lang="en-IN"/>
        </a:p>
      </dgm:t>
    </dgm:pt>
    <dgm:pt modelId="{9E462E71-CCD3-4F9B-851B-522A181BA0FF}">
      <dgm:prSet phldrT="[Text]"/>
      <dgm:spPr/>
      <dgm:t>
        <a:bodyPr/>
        <a:lstStyle/>
        <a:p>
          <a:r>
            <a:rPr lang="en-US" dirty="0"/>
            <a:t>TEST MODEL USING TEST DATASET</a:t>
          </a:r>
          <a:endParaRPr lang="en-IN" dirty="0"/>
        </a:p>
      </dgm:t>
    </dgm:pt>
    <dgm:pt modelId="{87CB7979-2FFF-415D-9C74-D987E2ECB25A}" type="parTrans" cxnId="{61F1A115-FD16-452C-B0C8-94F01289CC99}">
      <dgm:prSet/>
      <dgm:spPr/>
      <dgm:t>
        <a:bodyPr/>
        <a:lstStyle/>
        <a:p>
          <a:endParaRPr lang="en-IN"/>
        </a:p>
      </dgm:t>
    </dgm:pt>
    <dgm:pt modelId="{920211BC-A996-491A-875C-AA3E57EDA7C1}" type="sibTrans" cxnId="{61F1A115-FD16-452C-B0C8-94F01289CC99}">
      <dgm:prSet/>
      <dgm:spPr/>
      <dgm:t>
        <a:bodyPr/>
        <a:lstStyle/>
        <a:p>
          <a:endParaRPr lang="en-IN"/>
        </a:p>
      </dgm:t>
    </dgm:pt>
    <dgm:pt modelId="{F55818DD-004F-4DED-9961-A590425EE62A}">
      <dgm:prSet phldrT="[Text]"/>
      <dgm:spPr/>
      <dgm:t>
        <a:bodyPr/>
        <a:lstStyle/>
        <a:p>
          <a:r>
            <a:rPr lang="en-US" dirty="0"/>
            <a:t>SAVE MODEL USING PICKLE LIBRARY</a:t>
          </a:r>
          <a:endParaRPr lang="en-IN" dirty="0"/>
        </a:p>
      </dgm:t>
    </dgm:pt>
    <dgm:pt modelId="{47277ADB-F715-434A-B2E2-9EA660D4BBE8}" type="parTrans" cxnId="{EDA51B55-5514-4014-B755-82CA534D0913}">
      <dgm:prSet/>
      <dgm:spPr/>
      <dgm:t>
        <a:bodyPr/>
        <a:lstStyle/>
        <a:p>
          <a:endParaRPr lang="en-IN"/>
        </a:p>
      </dgm:t>
    </dgm:pt>
    <dgm:pt modelId="{388DCAF7-5662-4897-B75C-4BFFA9E3EBEB}" type="sibTrans" cxnId="{EDA51B55-5514-4014-B755-82CA534D0913}">
      <dgm:prSet/>
      <dgm:spPr/>
      <dgm:t>
        <a:bodyPr/>
        <a:lstStyle/>
        <a:p>
          <a:endParaRPr lang="en-IN"/>
        </a:p>
      </dgm:t>
    </dgm:pt>
    <dgm:pt modelId="{710E6D64-C123-49F1-808C-4EABF326C386}" type="pres">
      <dgm:prSet presAssocID="{76CC3DA2-C811-4C7D-9B38-8C123A5DCCC2}" presName="linearFlow" presStyleCnt="0">
        <dgm:presLayoutVars>
          <dgm:dir/>
          <dgm:animLvl val="lvl"/>
          <dgm:resizeHandles val="exact"/>
        </dgm:presLayoutVars>
      </dgm:prSet>
      <dgm:spPr/>
    </dgm:pt>
    <dgm:pt modelId="{23A2B8D2-2711-41B6-98FA-3915F72CD86A}" type="pres">
      <dgm:prSet presAssocID="{38C278B9-DE4A-401D-AE7F-EEA6FE780C5A}" presName="composite" presStyleCnt="0"/>
      <dgm:spPr/>
    </dgm:pt>
    <dgm:pt modelId="{1093ACBE-941A-4D87-A070-C3FD1F2E7794}" type="pres">
      <dgm:prSet presAssocID="{38C278B9-DE4A-401D-AE7F-EEA6FE780C5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65FCD38-EE14-49C2-A47B-E9602BF9ABA0}" type="pres">
      <dgm:prSet presAssocID="{38C278B9-DE4A-401D-AE7F-EEA6FE780C5A}" presName="descendantText" presStyleLbl="alignAcc1" presStyleIdx="0" presStyleCnt="3">
        <dgm:presLayoutVars>
          <dgm:bulletEnabled val="1"/>
        </dgm:presLayoutVars>
      </dgm:prSet>
      <dgm:spPr/>
    </dgm:pt>
    <dgm:pt modelId="{988747C3-7B7E-4917-94A4-D8B7F8B5F44B}" type="pres">
      <dgm:prSet presAssocID="{1B9F8A80-664A-4C0B-B046-AEF989E5022F}" presName="sp" presStyleCnt="0"/>
      <dgm:spPr/>
    </dgm:pt>
    <dgm:pt modelId="{40D72E1B-CD1D-4A45-BBD2-168D40BD7E8C}" type="pres">
      <dgm:prSet presAssocID="{98A4BC0E-75DA-4059-8C67-BB8D75A53829}" presName="composite" presStyleCnt="0"/>
      <dgm:spPr/>
    </dgm:pt>
    <dgm:pt modelId="{3DD96ABB-505A-4070-BC02-65DF5BF84AA4}" type="pres">
      <dgm:prSet presAssocID="{98A4BC0E-75DA-4059-8C67-BB8D75A5382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634578D-828F-4E0A-ABFE-719BAACE1F5A}" type="pres">
      <dgm:prSet presAssocID="{98A4BC0E-75DA-4059-8C67-BB8D75A53829}" presName="descendantText" presStyleLbl="alignAcc1" presStyleIdx="1" presStyleCnt="3">
        <dgm:presLayoutVars>
          <dgm:bulletEnabled val="1"/>
        </dgm:presLayoutVars>
      </dgm:prSet>
      <dgm:spPr/>
    </dgm:pt>
    <dgm:pt modelId="{46D9C255-B8A3-4874-A9E6-89AC0A567095}" type="pres">
      <dgm:prSet presAssocID="{DFA40C0E-B13A-4AB2-814D-CB5E36BA2B5D}" presName="sp" presStyleCnt="0"/>
      <dgm:spPr/>
    </dgm:pt>
    <dgm:pt modelId="{287196F6-A495-43AC-A5DD-B24F993923A3}" type="pres">
      <dgm:prSet presAssocID="{84374484-76E0-4000-BDE9-A6736C99544B}" presName="composite" presStyleCnt="0"/>
      <dgm:spPr/>
    </dgm:pt>
    <dgm:pt modelId="{F0491349-40D2-4647-B2B6-F12E8BA0A866}" type="pres">
      <dgm:prSet presAssocID="{84374484-76E0-4000-BDE9-A6736C99544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023A1E6-D2A3-4CF4-A21C-45814140995F}" type="pres">
      <dgm:prSet presAssocID="{84374484-76E0-4000-BDE9-A6736C99544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D80200D-B68F-486C-9FC4-0A2D0941370C}" type="presOf" srcId="{34FA3047-44CE-4561-A108-67F2FA5C8F3B}" destId="{065FCD38-EE14-49C2-A47B-E9602BF9ABA0}" srcOrd="0" destOrd="1" presId="urn:microsoft.com/office/officeart/2005/8/layout/chevron2"/>
    <dgm:cxn modelId="{61F1A115-FD16-452C-B0C8-94F01289CC99}" srcId="{84374484-76E0-4000-BDE9-A6736C99544B}" destId="{9E462E71-CCD3-4F9B-851B-522A181BA0FF}" srcOrd="0" destOrd="0" parTransId="{87CB7979-2FFF-415D-9C74-D987E2ECB25A}" sibTransId="{920211BC-A996-491A-875C-AA3E57EDA7C1}"/>
    <dgm:cxn modelId="{B5ED0627-8F12-4171-B9D1-75EFB8DC069F}" srcId="{38C278B9-DE4A-401D-AE7F-EEA6FE780C5A}" destId="{47C512A2-9CBB-4D9E-B142-3C5B55B475F3}" srcOrd="0" destOrd="0" parTransId="{D24441A4-7839-4DAD-8B61-D6F4F8AA7990}" sibTransId="{24A11E87-ACF8-47E6-852F-AAFEEF27BAE7}"/>
    <dgm:cxn modelId="{1E5AFB30-B390-41C6-BA90-F90AF36A0BFB}" type="presOf" srcId="{47C512A2-9CBB-4D9E-B142-3C5B55B475F3}" destId="{065FCD38-EE14-49C2-A47B-E9602BF9ABA0}" srcOrd="0" destOrd="0" presId="urn:microsoft.com/office/officeart/2005/8/layout/chevron2"/>
    <dgm:cxn modelId="{EDA51B55-5514-4014-B755-82CA534D0913}" srcId="{84374484-76E0-4000-BDE9-A6736C99544B}" destId="{F55818DD-004F-4DED-9961-A590425EE62A}" srcOrd="1" destOrd="0" parTransId="{47277ADB-F715-434A-B2E2-9EA660D4BBE8}" sibTransId="{388DCAF7-5662-4897-B75C-4BFFA9E3EBEB}"/>
    <dgm:cxn modelId="{CA279957-3BDF-42EF-B6BD-82336B0BB24F}" type="presOf" srcId="{3D38FCDA-966C-4ED9-8775-02E5358AE47C}" destId="{E634578D-828F-4E0A-ABFE-719BAACE1F5A}" srcOrd="0" destOrd="1" presId="urn:microsoft.com/office/officeart/2005/8/layout/chevron2"/>
    <dgm:cxn modelId="{EE42F77A-F845-4A92-8430-2CA78D19A4A3}" type="presOf" srcId="{84374484-76E0-4000-BDE9-A6736C99544B}" destId="{F0491349-40D2-4647-B2B6-F12E8BA0A866}" srcOrd="0" destOrd="0" presId="urn:microsoft.com/office/officeart/2005/8/layout/chevron2"/>
    <dgm:cxn modelId="{9DDB547B-472B-4443-A66B-64C3125F5718}" type="presOf" srcId="{98A4BC0E-75DA-4059-8C67-BB8D75A53829}" destId="{3DD96ABB-505A-4070-BC02-65DF5BF84AA4}" srcOrd="0" destOrd="0" presId="urn:microsoft.com/office/officeart/2005/8/layout/chevron2"/>
    <dgm:cxn modelId="{FFE8747E-BFA6-4762-B410-E46BB0318C8F}" type="presOf" srcId="{592C7E0E-3A4A-4BD3-A464-8FADC4EE53A6}" destId="{E634578D-828F-4E0A-ABFE-719BAACE1F5A}" srcOrd="0" destOrd="0" presId="urn:microsoft.com/office/officeart/2005/8/layout/chevron2"/>
    <dgm:cxn modelId="{0FD3A595-E748-4DC2-97E5-0373B3CB5830}" srcId="{38C278B9-DE4A-401D-AE7F-EEA6FE780C5A}" destId="{34FA3047-44CE-4561-A108-67F2FA5C8F3B}" srcOrd="1" destOrd="0" parTransId="{EE6F5F95-6B38-4515-9907-949E271DF259}" sibTransId="{27C96B9C-6955-44FF-BFA4-0B04C225999C}"/>
    <dgm:cxn modelId="{00AE34A4-7FB2-4895-90E2-EB49A984844A}" srcId="{76CC3DA2-C811-4C7D-9B38-8C123A5DCCC2}" destId="{84374484-76E0-4000-BDE9-A6736C99544B}" srcOrd="2" destOrd="0" parTransId="{ABCF664B-B51B-4FCD-A267-69E781BFEC4A}" sibTransId="{007D4E3A-395D-4A24-9177-0360A728F7E2}"/>
    <dgm:cxn modelId="{7AC6FCB5-1CFD-4EE2-80B0-A20070DD9593}" srcId="{98A4BC0E-75DA-4059-8C67-BB8D75A53829}" destId="{592C7E0E-3A4A-4BD3-A464-8FADC4EE53A6}" srcOrd="0" destOrd="0" parTransId="{0E6B6C93-D6C2-433D-812A-5FAA7F2D2616}" sibTransId="{011EB4AA-C876-47F5-86B4-0172D1E21D60}"/>
    <dgm:cxn modelId="{27D5FBB7-1C17-45E7-BD80-75C66CACB2B6}" srcId="{76CC3DA2-C811-4C7D-9B38-8C123A5DCCC2}" destId="{98A4BC0E-75DA-4059-8C67-BB8D75A53829}" srcOrd="1" destOrd="0" parTransId="{AED0C9B0-EE9C-4235-934A-20944C5B614F}" sibTransId="{DFA40C0E-B13A-4AB2-814D-CB5E36BA2B5D}"/>
    <dgm:cxn modelId="{B077E9B8-5A30-47C2-AFE2-8E4BB30A9BE0}" type="presOf" srcId="{38C278B9-DE4A-401D-AE7F-EEA6FE780C5A}" destId="{1093ACBE-941A-4D87-A070-C3FD1F2E7794}" srcOrd="0" destOrd="0" presId="urn:microsoft.com/office/officeart/2005/8/layout/chevron2"/>
    <dgm:cxn modelId="{917D43BF-7E26-44F2-BFF7-4267969A701B}" type="presOf" srcId="{F55818DD-004F-4DED-9961-A590425EE62A}" destId="{9023A1E6-D2A3-4CF4-A21C-45814140995F}" srcOrd="0" destOrd="1" presId="urn:microsoft.com/office/officeart/2005/8/layout/chevron2"/>
    <dgm:cxn modelId="{C6A966C4-5D03-4037-818D-145E37E7276F}" type="presOf" srcId="{76CC3DA2-C811-4C7D-9B38-8C123A5DCCC2}" destId="{710E6D64-C123-49F1-808C-4EABF326C386}" srcOrd="0" destOrd="0" presId="urn:microsoft.com/office/officeart/2005/8/layout/chevron2"/>
    <dgm:cxn modelId="{2E8E45C7-8C85-4387-8F4E-B6DD5AB4EE2F}" srcId="{98A4BC0E-75DA-4059-8C67-BB8D75A53829}" destId="{3D38FCDA-966C-4ED9-8775-02E5358AE47C}" srcOrd="1" destOrd="0" parTransId="{DD50B186-78AA-423E-A1F7-1C64A4430198}" sibTransId="{E0825581-7800-4C50-8B5F-B6EA6975E77D}"/>
    <dgm:cxn modelId="{9CF508EF-B70D-4CBF-8E3B-3B95CD1922A6}" srcId="{76CC3DA2-C811-4C7D-9B38-8C123A5DCCC2}" destId="{38C278B9-DE4A-401D-AE7F-EEA6FE780C5A}" srcOrd="0" destOrd="0" parTransId="{83638E32-4567-4235-8BA8-D3D950D77AC3}" sibTransId="{1B9F8A80-664A-4C0B-B046-AEF989E5022F}"/>
    <dgm:cxn modelId="{DC68B2FB-6F3F-4F49-929D-3FD34AE7B868}" type="presOf" srcId="{9E462E71-CCD3-4F9B-851B-522A181BA0FF}" destId="{9023A1E6-D2A3-4CF4-A21C-45814140995F}" srcOrd="0" destOrd="0" presId="urn:microsoft.com/office/officeart/2005/8/layout/chevron2"/>
    <dgm:cxn modelId="{A3AFC734-D533-4167-AEF4-A8D7A3C2A7FB}" type="presParOf" srcId="{710E6D64-C123-49F1-808C-4EABF326C386}" destId="{23A2B8D2-2711-41B6-98FA-3915F72CD86A}" srcOrd="0" destOrd="0" presId="urn:microsoft.com/office/officeart/2005/8/layout/chevron2"/>
    <dgm:cxn modelId="{188B6B4C-7397-4A5C-9785-DD7423CAE213}" type="presParOf" srcId="{23A2B8D2-2711-41B6-98FA-3915F72CD86A}" destId="{1093ACBE-941A-4D87-A070-C3FD1F2E7794}" srcOrd="0" destOrd="0" presId="urn:microsoft.com/office/officeart/2005/8/layout/chevron2"/>
    <dgm:cxn modelId="{3D0ABF9D-E1F6-4F8F-955C-7B12E8A88E43}" type="presParOf" srcId="{23A2B8D2-2711-41B6-98FA-3915F72CD86A}" destId="{065FCD38-EE14-49C2-A47B-E9602BF9ABA0}" srcOrd="1" destOrd="0" presId="urn:microsoft.com/office/officeart/2005/8/layout/chevron2"/>
    <dgm:cxn modelId="{3CB3B0F2-C402-4E2C-9396-FDCE3380CB50}" type="presParOf" srcId="{710E6D64-C123-49F1-808C-4EABF326C386}" destId="{988747C3-7B7E-4917-94A4-D8B7F8B5F44B}" srcOrd="1" destOrd="0" presId="urn:microsoft.com/office/officeart/2005/8/layout/chevron2"/>
    <dgm:cxn modelId="{5AA932E4-4E19-43F1-8479-8841F3EE8424}" type="presParOf" srcId="{710E6D64-C123-49F1-808C-4EABF326C386}" destId="{40D72E1B-CD1D-4A45-BBD2-168D40BD7E8C}" srcOrd="2" destOrd="0" presId="urn:microsoft.com/office/officeart/2005/8/layout/chevron2"/>
    <dgm:cxn modelId="{CE7BBB32-7C10-4B66-9218-4B3C70CABC9A}" type="presParOf" srcId="{40D72E1B-CD1D-4A45-BBD2-168D40BD7E8C}" destId="{3DD96ABB-505A-4070-BC02-65DF5BF84AA4}" srcOrd="0" destOrd="0" presId="urn:microsoft.com/office/officeart/2005/8/layout/chevron2"/>
    <dgm:cxn modelId="{BC2B02EE-7D36-462E-A326-D889C381BCD3}" type="presParOf" srcId="{40D72E1B-CD1D-4A45-BBD2-168D40BD7E8C}" destId="{E634578D-828F-4E0A-ABFE-719BAACE1F5A}" srcOrd="1" destOrd="0" presId="urn:microsoft.com/office/officeart/2005/8/layout/chevron2"/>
    <dgm:cxn modelId="{2999E71D-322A-473E-B39F-57D1CD668323}" type="presParOf" srcId="{710E6D64-C123-49F1-808C-4EABF326C386}" destId="{46D9C255-B8A3-4874-A9E6-89AC0A567095}" srcOrd="3" destOrd="0" presId="urn:microsoft.com/office/officeart/2005/8/layout/chevron2"/>
    <dgm:cxn modelId="{6A502BDD-F7AB-4124-B0CE-C7EE19FE5D33}" type="presParOf" srcId="{710E6D64-C123-49F1-808C-4EABF326C386}" destId="{287196F6-A495-43AC-A5DD-B24F993923A3}" srcOrd="4" destOrd="0" presId="urn:microsoft.com/office/officeart/2005/8/layout/chevron2"/>
    <dgm:cxn modelId="{5A07C26B-91B5-4387-A159-50E0A404FDCC}" type="presParOf" srcId="{287196F6-A495-43AC-A5DD-B24F993923A3}" destId="{F0491349-40D2-4647-B2B6-F12E8BA0A866}" srcOrd="0" destOrd="0" presId="urn:microsoft.com/office/officeart/2005/8/layout/chevron2"/>
    <dgm:cxn modelId="{75F6849C-21CE-49D7-9D8A-15F8C375E8E4}" type="presParOf" srcId="{287196F6-A495-43AC-A5DD-B24F993923A3}" destId="{9023A1E6-D2A3-4CF4-A21C-4581414099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59825E-0B5E-45F7-BC0F-85EDE7FA3BF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61C221F-1163-4632-8A2A-035EC2FA1565}">
      <dgm:prSet phldrT="[Text]"/>
      <dgm:spPr/>
      <dgm:t>
        <a:bodyPr/>
        <a:lstStyle/>
        <a:p>
          <a:r>
            <a:rPr lang="en-US" dirty="0"/>
            <a:t>INPUT IMAGE AND MODEL</a:t>
          </a:r>
          <a:endParaRPr lang="en-IN" dirty="0"/>
        </a:p>
      </dgm:t>
    </dgm:pt>
    <dgm:pt modelId="{D25EFC05-E62E-4F32-B804-FE4FC16D0546}" type="parTrans" cxnId="{915AA2C8-0731-4008-9E34-92C4F4362F36}">
      <dgm:prSet/>
      <dgm:spPr/>
      <dgm:t>
        <a:bodyPr/>
        <a:lstStyle/>
        <a:p>
          <a:endParaRPr lang="en-IN"/>
        </a:p>
      </dgm:t>
    </dgm:pt>
    <dgm:pt modelId="{94580748-A037-405E-9E8C-DC09DA412DFA}" type="sibTrans" cxnId="{915AA2C8-0731-4008-9E34-92C4F4362F36}">
      <dgm:prSet/>
      <dgm:spPr/>
      <dgm:t>
        <a:bodyPr/>
        <a:lstStyle/>
        <a:p>
          <a:endParaRPr lang="en-IN"/>
        </a:p>
      </dgm:t>
    </dgm:pt>
    <dgm:pt modelId="{24581D2A-D99B-499A-9C6B-7BDF2C7055E5}">
      <dgm:prSet phldrT="[Text]"/>
      <dgm:spPr/>
      <dgm:t>
        <a:bodyPr/>
        <a:lstStyle/>
        <a:p>
          <a:r>
            <a:rPr lang="en-US" dirty="0"/>
            <a:t>CANVERT IMAGE INTO NUMPY MATRIX</a:t>
          </a:r>
          <a:endParaRPr lang="en-IN" dirty="0"/>
        </a:p>
      </dgm:t>
    </dgm:pt>
    <dgm:pt modelId="{490A1D13-BC77-41C7-91DF-EC4B7409A10F}" type="parTrans" cxnId="{3B6B3218-A4FF-458D-BE53-4CA1D49E604F}">
      <dgm:prSet/>
      <dgm:spPr/>
      <dgm:t>
        <a:bodyPr/>
        <a:lstStyle/>
        <a:p>
          <a:endParaRPr lang="en-IN"/>
        </a:p>
      </dgm:t>
    </dgm:pt>
    <dgm:pt modelId="{724DCA7F-3B56-42BC-A7EF-452CD2472F64}" type="sibTrans" cxnId="{3B6B3218-A4FF-458D-BE53-4CA1D49E604F}">
      <dgm:prSet/>
      <dgm:spPr/>
      <dgm:t>
        <a:bodyPr/>
        <a:lstStyle/>
        <a:p>
          <a:endParaRPr lang="en-IN"/>
        </a:p>
      </dgm:t>
    </dgm:pt>
    <dgm:pt modelId="{E621BB8E-942F-454C-863A-DC47F1B339CF}">
      <dgm:prSet phldrT="[Text]"/>
      <dgm:spPr/>
      <dgm:t>
        <a:bodyPr/>
        <a:lstStyle/>
        <a:p>
          <a:r>
            <a:rPr lang="en-US" dirty="0"/>
            <a:t>GET LABEL</a:t>
          </a:r>
          <a:endParaRPr lang="en-IN" dirty="0"/>
        </a:p>
      </dgm:t>
    </dgm:pt>
    <dgm:pt modelId="{4A661F4A-14B5-4961-9FA8-756FE8359472}" type="parTrans" cxnId="{41D0976F-BAAF-49A3-9ED5-37A679828DCC}">
      <dgm:prSet/>
      <dgm:spPr/>
      <dgm:t>
        <a:bodyPr/>
        <a:lstStyle/>
        <a:p>
          <a:endParaRPr lang="en-IN"/>
        </a:p>
      </dgm:t>
    </dgm:pt>
    <dgm:pt modelId="{E446CB4C-1EB3-44AF-880A-3AB4D8F0CF1C}" type="sibTrans" cxnId="{41D0976F-BAAF-49A3-9ED5-37A679828DCC}">
      <dgm:prSet/>
      <dgm:spPr/>
      <dgm:t>
        <a:bodyPr/>
        <a:lstStyle/>
        <a:p>
          <a:endParaRPr lang="en-IN"/>
        </a:p>
      </dgm:t>
    </dgm:pt>
    <dgm:pt modelId="{6E682406-6A2A-45DA-932D-64AE55AB50FA}">
      <dgm:prSet phldrT="[Text]"/>
      <dgm:spPr/>
      <dgm:t>
        <a:bodyPr/>
        <a:lstStyle/>
        <a:p>
          <a:r>
            <a:rPr lang="en-US" dirty="0"/>
            <a:t>USING INPUT IMAGE IN MODEL</a:t>
          </a:r>
          <a:endParaRPr lang="en-IN" dirty="0"/>
        </a:p>
      </dgm:t>
    </dgm:pt>
    <dgm:pt modelId="{C987E552-086A-4B6D-B289-136AA29B85BD}" type="parTrans" cxnId="{64D6FE2A-C560-4243-A253-4D29F8488588}">
      <dgm:prSet/>
      <dgm:spPr/>
      <dgm:t>
        <a:bodyPr/>
        <a:lstStyle/>
        <a:p>
          <a:endParaRPr lang="en-IN"/>
        </a:p>
      </dgm:t>
    </dgm:pt>
    <dgm:pt modelId="{FB77ED4F-1D20-4B86-95F8-356294B1D02B}" type="sibTrans" cxnId="{64D6FE2A-C560-4243-A253-4D29F8488588}">
      <dgm:prSet/>
      <dgm:spPr/>
      <dgm:t>
        <a:bodyPr/>
        <a:lstStyle/>
        <a:p>
          <a:endParaRPr lang="en-IN"/>
        </a:p>
      </dgm:t>
    </dgm:pt>
    <dgm:pt modelId="{B815209D-7EDD-4CAD-AC64-55ED11EE61B8}">
      <dgm:prSet phldrT="[Text]"/>
      <dgm:spPr/>
      <dgm:t>
        <a:bodyPr/>
        <a:lstStyle/>
        <a:p>
          <a:r>
            <a:rPr lang="en-US" dirty="0"/>
            <a:t>MODEL RETURN IMAGE LABEL</a:t>
          </a:r>
          <a:endParaRPr lang="en-IN" dirty="0"/>
        </a:p>
      </dgm:t>
    </dgm:pt>
    <dgm:pt modelId="{54E94D35-4F64-4EB6-B0B4-5D6AAD1C5953}" type="parTrans" cxnId="{7E324A70-D02E-4768-8D21-5E2CA1CEC1CE}">
      <dgm:prSet/>
      <dgm:spPr/>
      <dgm:t>
        <a:bodyPr/>
        <a:lstStyle/>
        <a:p>
          <a:endParaRPr lang="en-IN"/>
        </a:p>
      </dgm:t>
    </dgm:pt>
    <dgm:pt modelId="{ED556E13-BFE1-4493-9A2A-7937C23C8D41}" type="sibTrans" cxnId="{7E324A70-D02E-4768-8D21-5E2CA1CEC1CE}">
      <dgm:prSet/>
      <dgm:spPr/>
      <dgm:t>
        <a:bodyPr/>
        <a:lstStyle/>
        <a:p>
          <a:endParaRPr lang="en-IN"/>
        </a:p>
      </dgm:t>
    </dgm:pt>
    <dgm:pt modelId="{55AD8B20-DBD4-43B6-98A0-04B5321321F3}">
      <dgm:prSet phldrT="[Text]"/>
      <dgm:spPr/>
      <dgm:t>
        <a:bodyPr/>
        <a:lstStyle/>
        <a:p>
          <a:r>
            <a:rPr lang="en-US" dirty="0"/>
            <a:t>LOAD MODEL FROM MODEL LIST</a:t>
          </a:r>
          <a:endParaRPr lang="en-IN" dirty="0"/>
        </a:p>
      </dgm:t>
    </dgm:pt>
    <dgm:pt modelId="{12FC1DD0-9218-4FEB-ADCF-E13BA9537F21}" type="parTrans" cxnId="{3D1BD476-FA37-4581-8AA9-E19DD49A117D}">
      <dgm:prSet/>
      <dgm:spPr/>
      <dgm:t>
        <a:bodyPr/>
        <a:lstStyle/>
        <a:p>
          <a:endParaRPr lang="en-IN"/>
        </a:p>
      </dgm:t>
    </dgm:pt>
    <dgm:pt modelId="{954F7D29-D511-4CB8-85D2-8A9A5EE4A9E5}" type="sibTrans" cxnId="{3D1BD476-FA37-4581-8AA9-E19DD49A117D}">
      <dgm:prSet/>
      <dgm:spPr/>
      <dgm:t>
        <a:bodyPr/>
        <a:lstStyle/>
        <a:p>
          <a:endParaRPr lang="en-IN"/>
        </a:p>
      </dgm:t>
    </dgm:pt>
    <dgm:pt modelId="{705A4C1E-8130-44EE-8556-815256389070}" type="pres">
      <dgm:prSet presAssocID="{9B59825E-0B5E-45F7-BC0F-85EDE7FA3BFB}" presName="linearFlow" presStyleCnt="0">
        <dgm:presLayoutVars>
          <dgm:dir/>
          <dgm:animLvl val="lvl"/>
          <dgm:resizeHandles val="exact"/>
        </dgm:presLayoutVars>
      </dgm:prSet>
      <dgm:spPr/>
    </dgm:pt>
    <dgm:pt modelId="{0FBD2DFC-1D77-4377-AC6F-C76618EA16F0}" type="pres">
      <dgm:prSet presAssocID="{861C221F-1163-4632-8A2A-035EC2FA1565}" presName="composite" presStyleCnt="0"/>
      <dgm:spPr/>
    </dgm:pt>
    <dgm:pt modelId="{DBA53566-5A26-4EC0-8195-C1FC99756E65}" type="pres">
      <dgm:prSet presAssocID="{861C221F-1163-4632-8A2A-035EC2FA156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0EC13E86-799C-43C3-B1B8-45F990E4F507}" type="pres">
      <dgm:prSet presAssocID="{861C221F-1163-4632-8A2A-035EC2FA1565}" presName="descendantText" presStyleLbl="alignAcc1" presStyleIdx="0" presStyleCnt="2">
        <dgm:presLayoutVars>
          <dgm:bulletEnabled val="1"/>
        </dgm:presLayoutVars>
      </dgm:prSet>
      <dgm:spPr/>
    </dgm:pt>
    <dgm:pt modelId="{283E942F-F8E0-48FD-817E-E8EDB3D09839}" type="pres">
      <dgm:prSet presAssocID="{94580748-A037-405E-9E8C-DC09DA412DFA}" presName="sp" presStyleCnt="0"/>
      <dgm:spPr/>
    </dgm:pt>
    <dgm:pt modelId="{FE12FF16-64D6-40AB-87B8-C6FD3C4BB9B1}" type="pres">
      <dgm:prSet presAssocID="{E621BB8E-942F-454C-863A-DC47F1B339CF}" presName="composite" presStyleCnt="0"/>
      <dgm:spPr/>
    </dgm:pt>
    <dgm:pt modelId="{FB3975C5-19CE-43F3-BC90-6ADFC3EDD4E6}" type="pres">
      <dgm:prSet presAssocID="{E621BB8E-942F-454C-863A-DC47F1B339C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4C412F11-544E-41C4-BAEE-3A7CEE35F1FF}" type="pres">
      <dgm:prSet presAssocID="{E621BB8E-942F-454C-863A-DC47F1B339C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FD238500-9202-4D6F-A819-AA1BDDF781C6}" type="presOf" srcId="{9B59825E-0B5E-45F7-BC0F-85EDE7FA3BFB}" destId="{705A4C1E-8130-44EE-8556-815256389070}" srcOrd="0" destOrd="0" presId="urn:microsoft.com/office/officeart/2005/8/layout/chevron2"/>
    <dgm:cxn modelId="{3B6B3218-A4FF-458D-BE53-4CA1D49E604F}" srcId="{861C221F-1163-4632-8A2A-035EC2FA1565}" destId="{24581D2A-D99B-499A-9C6B-7BDF2C7055E5}" srcOrd="0" destOrd="0" parTransId="{490A1D13-BC77-41C7-91DF-EC4B7409A10F}" sibTransId="{724DCA7F-3B56-42BC-A7EF-452CD2472F64}"/>
    <dgm:cxn modelId="{64D6FE2A-C560-4243-A253-4D29F8488588}" srcId="{E621BB8E-942F-454C-863A-DC47F1B339CF}" destId="{6E682406-6A2A-45DA-932D-64AE55AB50FA}" srcOrd="0" destOrd="0" parTransId="{C987E552-086A-4B6D-B289-136AA29B85BD}" sibTransId="{FB77ED4F-1D20-4B86-95F8-356294B1D02B}"/>
    <dgm:cxn modelId="{2B5CB330-FACE-48E3-A93E-D9F2430FD966}" type="presOf" srcId="{24581D2A-D99B-499A-9C6B-7BDF2C7055E5}" destId="{0EC13E86-799C-43C3-B1B8-45F990E4F507}" srcOrd="0" destOrd="0" presId="urn:microsoft.com/office/officeart/2005/8/layout/chevron2"/>
    <dgm:cxn modelId="{41D0976F-BAAF-49A3-9ED5-37A679828DCC}" srcId="{9B59825E-0B5E-45F7-BC0F-85EDE7FA3BFB}" destId="{E621BB8E-942F-454C-863A-DC47F1B339CF}" srcOrd="1" destOrd="0" parTransId="{4A661F4A-14B5-4961-9FA8-756FE8359472}" sibTransId="{E446CB4C-1EB3-44AF-880A-3AB4D8F0CF1C}"/>
    <dgm:cxn modelId="{7E324A70-D02E-4768-8D21-5E2CA1CEC1CE}" srcId="{E621BB8E-942F-454C-863A-DC47F1B339CF}" destId="{B815209D-7EDD-4CAD-AC64-55ED11EE61B8}" srcOrd="1" destOrd="0" parTransId="{54E94D35-4F64-4EB6-B0B4-5D6AAD1C5953}" sibTransId="{ED556E13-BFE1-4493-9A2A-7937C23C8D41}"/>
    <dgm:cxn modelId="{3D1BD476-FA37-4581-8AA9-E19DD49A117D}" srcId="{861C221F-1163-4632-8A2A-035EC2FA1565}" destId="{55AD8B20-DBD4-43B6-98A0-04B5321321F3}" srcOrd="1" destOrd="0" parTransId="{12FC1DD0-9218-4FEB-ADCF-E13BA9537F21}" sibTransId="{954F7D29-D511-4CB8-85D2-8A9A5EE4A9E5}"/>
    <dgm:cxn modelId="{C24572B8-0A5F-426F-8E4F-5DA984E5C7FC}" type="presOf" srcId="{E621BB8E-942F-454C-863A-DC47F1B339CF}" destId="{FB3975C5-19CE-43F3-BC90-6ADFC3EDD4E6}" srcOrd="0" destOrd="0" presId="urn:microsoft.com/office/officeart/2005/8/layout/chevron2"/>
    <dgm:cxn modelId="{ABB9E3BA-087F-4BB7-A5FD-2C83AD3111B3}" type="presOf" srcId="{B815209D-7EDD-4CAD-AC64-55ED11EE61B8}" destId="{4C412F11-544E-41C4-BAEE-3A7CEE35F1FF}" srcOrd="0" destOrd="1" presId="urn:microsoft.com/office/officeart/2005/8/layout/chevron2"/>
    <dgm:cxn modelId="{915AA2C8-0731-4008-9E34-92C4F4362F36}" srcId="{9B59825E-0B5E-45F7-BC0F-85EDE7FA3BFB}" destId="{861C221F-1163-4632-8A2A-035EC2FA1565}" srcOrd="0" destOrd="0" parTransId="{D25EFC05-E62E-4F32-B804-FE4FC16D0546}" sibTransId="{94580748-A037-405E-9E8C-DC09DA412DFA}"/>
    <dgm:cxn modelId="{A64037DA-8753-4251-BBC7-C94E1CD531DE}" type="presOf" srcId="{55AD8B20-DBD4-43B6-98A0-04B5321321F3}" destId="{0EC13E86-799C-43C3-B1B8-45F990E4F507}" srcOrd="0" destOrd="1" presId="urn:microsoft.com/office/officeart/2005/8/layout/chevron2"/>
    <dgm:cxn modelId="{C446F8E2-A498-4F69-AFA8-94CAE88F6059}" type="presOf" srcId="{861C221F-1163-4632-8A2A-035EC2FA1565}" destId="{DBA53566-5A26-4EC0-8195-C1FC99756E65}" srcOrd="0" destOrd="0" presId="urn:microsoft.com/office/officeart/2005/8/layout/chevron2"/>
    <dgm:cxn modelId="{660B0CFA-FB3F-4184-A5CD-04B7583E11DD}" type="presOf" srcId="{6E682406-6A2A-45DA-932D-64AE55AB50FA}" destId="{4C412F11-544E-41C4-BAEE-3A7CEE35F1FF}" srcOrd="0" destOrd="0" presId="urn:microsoft.com/office/officeart/2005/8/layout/chevron2"/>
    <dgm:cxn modelId="{4CCC2160-5096-4DBC-9BD8-526DBD828372}" type="presParOf" srcId="{705A4C1E-8130-44EE-8556-815256389070}" destId="{0FBD2DFC-1D77-4377-AC6F-C76618EA16F0}" srcOrd="0" destOrd="0" presId="urn:microsoft.com/office/officeart/2005/8/layout/chevron2"/>
    <dgm:cxn modelId="{426A3CBA-1BC4-40B6-B044-3CB66E380160}" type="presParOf" srcId="{0FBD2DFC-1D77-4377-AC6F-C76618EA16F0}" destId="{DBA53566-5A26-4EC0-8195-C1FC99756E65}" srcOrd="0" destOrd="0" presId="urn:microsoft.com/office/officeart/2005/8/layout/chevron2"/>
    <dgm:cxn modelId="{43118F92-E2EE-4F74-ADB6-6345E5061325}" type="presParOf" srcId="{0FBD2DFC-1D77-4377-AC6F-C76618EA16F0}" destId="{0EC13E86-799C-43C3-B1B8-45F990E4F507}" srcOrd="1" destOrd="0" presId="urn:microsoft.com/office/officeart/2005/8/layout/chevron2"/>
    <dgm:cxn modelId="{FE30A535-9882-4A9F-8108-9BAC14E7107A}" type="presParOf" srcId="{705A4C1E-8130-44EE-8556-815256389070}" destId="{283E942F-F8E0-48FD-817E-E8EDB3D09839}" srcOrd="1" destOrd="0" presId="urn:microsoft.com/office/officeart/2005/8/layout/chevron2"/>
    <dgm:cxn modelId="{9DAAA393-6A67-4FE1-9DB0-1617255AF054}" type="presParOf" srcId="{705A4C1E-8130-44EE-8556-815256389070}" destId="{FE12FF16-64D6-40AB-87B8-C6FD3C4BB9B1}" srcOrd="2" destOrd="0" presId="urn:microsoft.com/office/officeart/2005/8/layout/chevron2"/>
    <dgm:cxn modelId="{A248B320-5028-41FC-9B2A-E4E1C5AD5767}" type="presParOf" srcId="{FE12FF16-64D6-40AB-87B8-C6FD3C4BB9B1}" destId="{FB3975C5-19CE-43F3-BC90-6ADFC3EDD4E6}" srcOrd="0" destOrd="0" presId="urn:microsoft.com/office/officeart/2005/8/layout/chevron2"/>
    <dgm:cxn modelId="{27664C14-97F4-40C1-B79C-01C95BEDA6F4}" type="presParOf" srcId="{FE12FF16-64D6-40AB-87B8-C6FD3C4BB9B1}" destId="{4C412F11-544E-41C4-BAEE-3A7CEE35F1F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3ACBE-941A-4D87-A070-C3FD1F2E7794}">
      <dsp:nvSpPr>
        <dsp:cNvPr id="0" name=""/>
        <dsp:cNvSpPr/>
      </dsp:nvSpPr>
      <dsp:spPr>
        <a:xfrm rot="5400000">
          <a:off x="-198389" y="199485"/>
          <a:ext cx="1322599" cy="925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INPUT DATASET</a:t>
          </a:r>
          <a:endParaRPr lang="en-IN" sz="1000" kern="1200" dirty="0"/>
        </a:p>
      </dsp:txBody>
      <dsp:txXfrm rot="-5400000">
        <a:off x="2" y="464005"/>
        <a:ext cx="925819" cy="396780"/>
      </dsp:txXfrm>
    </dsp:sp>
    <dsp:sp modelId="{065FCD38-EE14-49C2-A47B-E9602BF9ABA0}">
      <dsp:nvSpPr>
        <dsp:cNvPr id="0" name=""/>
        <dsp:cNvSpPr/>
      </dsp:nvSpPr>
      <dsp:spPr>
        <a:xfrm rot="5400000">
          <a:off x="2688952" y="-1762036"/>
          <a:ext cx="859689" cy="43859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READ IMAGE IN THE FORM OF NUMPY MATRIX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READ LABLE IN THE FORM OF LIST</a:t>
          </a:r>
          <a:endParaRPr lang="en-IN" sz="1600" kern="1200" dirty="0"/>
        </a:p>
      </dsp:txBody>
      <dsp:txXfrm rot="-5400000">
        <a:off x="925820" y="43063"/>
        <a:ext cx="4343988" cy="775755"/>
      </dsp:txXfrm>
    </dsp:sp>
    <dsp:sp modelId="{3DD96ABB-505A-4070-BC02-65DF5BF84AA4}">
      <dsp:nvSpPr>
        <dsp:cNvPr id="0" name=""/>
        <dsp:cNvSpPr/>
      </dsp:nvSpPr>
      <dsp:spPr>
        <a:xfrm rot="5400000">
          <a:off x="-198389" y="1323821"/>
          <a:ext cx="1322599" cy="925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SPLIT AND TRAIN MODEL</a:t>
          </a:r>
          <a:endParaRPr lang="en-IN" sz="1000" kern="1200" dirty="0"/>
        </a:p>
      </dsp:txBody>
      <dsp:txXfrm rot="-5400000">
        <a:off x="2" y="1588341"/>
        <a:ext cx="925819" cy="396780"/>
      </dsp:txXfrm>
    </dsp:sp>
    <dsp:sp modelId="{E634578D-828F-4E0A-ABFE-719BAACE1F5A}">
      <dsp:nvSpPr>
        <dsp:cNvPr id="0" name=""/>
        <dsp:cNvSpPr/>
      </dsp:nvSpPr>
      <dsp:spPr>
        <a:xfrm rot="5400000">
          <a:off x="2688952" y="-637701"/>
          <a:ext cx="859689" cy="43859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SPLIT DATASET INTO TRAIN AND TAST DATASET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 MODEL USING TRAIN DATASET</a:t>
          </a:r>
          <a:endParaRPr lang="en-IN" sz="1600" kern="1200" dirty="0"/>
        </a:p>
      </dsp:txBody>
      <dsp:txXfrm rot="-5400000">
        <a:off x="925820" y="1167398"/>
        <a:ext cx="4343988" cy="775755"/>
      </dsp:txXfrm>
    </dsp:sp>
    <dsp:sp modelId="{F0491349-40D2-4647-B2B6-F12E8BA0A866}">
      <dsp:nvSpPr>
        <dsp:cNvPr id="0" name=""/>
        <dsp:cNvSpPr/>
      </dsp:nvSpPr>
      <dsp:spPr>
        <a:xfrm rot="5400000">
          <a:off x="-198389" y="2448156"/>
          <a:ext cx="1322599" cy="925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 AND SAVE MODEL</a:t>
          </a:r>
          <a:endParaRPr lang="en-IN" sz="1000" kern="1200" dirty="0"/>
        </a:p>
      </dsp:txBody>
      <dsp:txXfrm rot="-5400000">
        <a:off x="2" y="2712676"/>
        <a:ext cx="925819" cy="396780"/>
      </dsp:txXfrm>
    </dsp:sp>
    <dsp:sp modelId="{9023A1E6-D2A3-4CF4-A21C-45814140995F}">
      <dsp:nvSpPr>
        <dsp:cNvPr id="0" name=""/>
        <dsp:cNvSpPr/>
      </dsp:nvSpPr>
      <dsp:spPr>
        <a:xfrm rot="5400000">
          <a:off x="2688952" y="486633"/>
          <a:ext cx="859689" cy="43859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 MODEL USING TEST DATASET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SAVE MODEL USING PICKLE LIBRARY</a:t>
          </a:r>
          <a:endParaRPr lang="en-IN" sz="1600" kern="1200" dirty="0"/>
        </a:p>
      </dsp:txBody>
      <dsp:txXfrm rot="-5400000">
        <a:off x="925820" y="2291733"/>
        <a:ext cx="4343988" cy="775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53566-5A26-4EC0-8195-C1FC99756E65}">
      <dsp:nvSpPr>
        <dsp:cNvPr id="0" name=""/>
        <dsp:cNvSpPr/>
      </dsp:nvSpPr>
      <dsp:spPr>
        <a:xfrm rot="5400000">
          <a:off x="-253156" y="254970"/>
          <a:ext cx="1687710" cy="1181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INPUT IMAGE AND MODEL</a:t>
          </a:r>
          <a:endParaRPr lang="en-IN" sz="1400" kern="1200" dirty="0"/>
        </a:p>
      </dsp:txBody>
      <dsp:txXfrm rot="-5400000">
        <a:off x="1" y="592513"/>
        <a:ext cx="1181397" cy="506313"/>
      </dsp:txXfrm>
    </dsp:sp>
    <dsp:sp modelId="{0EC13E86-799C-43C3-B1B8-45F990E4F507}">
      <dsp:nvSpPr>
        <dsp:cNvPr id="0" name=""/>
        <dsp:cNvSpPr/>
      </dsp:nvSpPr>
      <dsp:spPr>
        <a:xfrm rot="5400000">
          <a:off x="2709192" y="-1525981"/>
          <a:ext cx="1097012" cy="41526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CANVERT IMAGE INTO NUMPY MATRIX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LOAD MODEL FROM MODEL LIST</a:t>
          </a:r>
          <a:endParaRPr lang="en-IN" sz="1900" kern="1200" dirty="0"/>
        </a:p>
      </dsp:txBody>
      <dsp:txXfrm rot="-5400000">
        <a:off x="1181397" y="55366"/>
        <a:ext cx="4099050" cy="989908"/>
      </dsp:txXfrm>
    </dsp:sp>
    <dsp:sp modelId="{FB3975C5-19CE-43F3-BC90-6ADFC3EDD4E6}">
      <dsp:nvSpPr>
        <dsp:cNvPr id="0" name=""/>
        <dsp:cNvSpPr/>
      </dsp:nvSpPr>
      <dsp:spPr>
        <a:xfrm rot="5400000">
          <a:off x="-253156" y="1649731"/>
          <a:ext cx="1687710" cy="1181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GET LABEL</a:t>
          </a:r>
          <a:endParaRPr lang="en-IN" sz="1400" kern="1200" dirty="0"/>
        </a:p>
      </dsp:txBody>
      <dsp:txXfrm rot="-5400000">
        <a:off x="1" y="1987274"/>
        <a:ext cx="1181397" cy="506313"/>
      </dsp:txXfrm>
    </dsp:sp>
    <dsp:sp modelId="{4C412F11-544E-41C4-BAEE-3A7CEE35F1FF}">
      <dsp:nvSpPr>
        <dsp:cNvPr id="0" name=""/>
        <dsp:cNvSpPr/>
      </dsp:nvSpPr>
      <dsp:spPr>
        <a:xfrm rot="5400000">
          <a:off x="2709192" y="-131220"/>
          <a:ext cx="1097012" cy="41526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USING INPUT IMAGE IN MODEL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MODEL RETURN IMAGE LABEL</a:t>
          </a:r>
          <a:endParaRPr lang="en-IN" sz="1900" kern="1200" dirty="0"/>
        </a:p>
      </dsp:txBody>
      <dsp:txXfrm rot="-5400000">
        <a:off x="1181397" y="1450127"/>
        <a:ext cx="4099050" cy="989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3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0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7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440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90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47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50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7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4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00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3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4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0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01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3F5D2-E221-432B-B233-250F43B69E06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C78EC-DD3D-4CF0-ADCB-656A538A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8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3B2E-34AE-4C3E-877D-3C1C4501A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RECOGNITION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CAFBA-3E34-42FB-AB9B-B1BF7429F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992745"/>
          </a:xfrm>
        </p:spPr>
        <p:txBody>
          <a:bodyPr>
            <a:normAutofit/>
          </a:bodyPr>
          <a:lstStyle/>
          <a:p>
            <a:r>
              <a:rPr lang="en-US" dirty="0"/>
              <a:t>SUBMITTED BY:				SUBMITTED TO:</a:t>
            </a:r>
          </a:p>
          <a:p>
            <a:r>
              <a:rPr lang="en-US" dirty="0"/>
              <a:t>	NAVEEN ARYA				DR. RAMESH KUMAR KAIT</a:t>
            </a:r>
          </a:p>
          <a:p>
            <a:r>
              <a:rPr lang="en-IN" dirty="0"/>
              <a:t>	MCA(FINAL)				DCSA(KUK)</a:t>
            </a:r>
          </a:p>
          <a:p>
            <a:r>
              <a:rPr lang="en-IN" dirty="0"/>
              <a:t>	U.R.NO.:8100457</a:t>
            </a:r>
          </a:p>
          <a:p>
            <a:r>
              <a:rPr lang="en-IN" dirty="0"/>
              <a:t>	ROLL NO.:130</a:t>
            </a:r>
          </a:p>
        </p:txBody>
      </p:sp>
    </p:spTree>
    <p:extLst>
      <p:ext uri="{BB962C8B-B14F-4D97-AF65-F5344CB8AC3E}">
        <p14:creationId xmlns:p14="http://schemas.microsoft.com/office/powerpoint/2010/main" val="297824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9D4E-9D42-4D82-8A58-4CD8B22C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6269182" cy="1600200"/>
          </a:xfrm>
        </p:spPr>
        <p:txBody>
          <a:bodyPr/>
          <a:lstStyle/>
          <a:p>
            <a:r>
              <a:rPr lang="en-US" dirty="0"/>
              <a:t>IMAGE RECOGNITION SYSTEM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59FBE-9035-4AFB-94DC-416CB2A8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5825836" cy="220980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INTRODUCTION TO PROJECT</a:t>
            </a:r>
          </a:p>
          <a:p>
            <a:pPr marL="342900" indent="-342900">
              <a:buAutoNum type="arabicPeriod"/>
            </a:pPr>
            <a:r>
              <a:rPr lang="en-US" dirty="0"/>
              <a:t>MACHIN LEARNING TYPE</a:t>
            </a:r>
          </a:p>
          <a:p>
            <a:pPr marL="342900" indent="-342900">
              <a:buAutoNum type="arabicPeriod"/>
            </a:pPr>
            <a:r>
              <a:rPr lang="en-US" dirty="0"/>
              <a:t>WIRKING OF PROJECT</a:t>
            </a:r>
          </a:p>
          <a:p>
            <a:pPr marL="342900" indent="-342900">
              <a:buAutoNum type="arabicPeriod"/>
            </a:pPr>
            <a:r>
              <a:rPr lang="en-US" dirty="0"/>
              <a:t>SYSTEM REQUIRMENTS</a:t>
            </a:r>
          </a:p>
          <a:p>
            <a:pPr marL="342900" indent="-342900">
              <a:buAutoNum type="arabicPeriod"/>
            </a:pPr>
            <a:r>
              <a:rPr lang="en-US" dirty="0"/>
              <a:t>FUTURE SCOPE</a:t>
            </a:r>
            <a:endParaRPr lang="en-IN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30AECAB8-7282-4997-8B25-EA2DC83F96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059" r="8059"/>
          <a:stretch/>
        </p:blipFill>
        <p:spPr>
          <a:xfrm>
            <a:off x="7080250" y="750888"/>
            <a:ext cx="4425950" cy="5467350"/>
          </a:xfrm>
        </p:spPr>
      </p:pic>
    </p:spTree>
    <p:extLst>
      <p:ext uri="{BB962C8B-B14F-4D97-AF65-F5344CB8AC3E}">
        <p14:creationId xmlns:p14="http://schemas.microsoft.com/office/powerpoint/2010/main" val="139403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7C2C-1AF9-4315-A242-C1687857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1936EDD-1208-4C58-8F85-B85901315C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r="19923"/>
          <a:stretch>
            <a:fillRect/>
          </a:stretch>
        </p:blipFill>
        <p:spPr>
          <a:xfrm>
            <a:off x="7758113" y="750888"/>
            <a:ext cx="4087812" cy="54673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8B587-8937-47ED-9A53-BF97D801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project of basic Image recognition project the model was already created. But in  this project model should be created by user on the bases of requirement.</a:t>
            </a:r>
          </a:p>
          <a:p>
            <a:r>
              <a:rPr lang="en-US" dirty="0"/>
              <a:t>Project is divided into three part:</a:t>
            </a:r>
          </a:p>
          <a:p>
            <a:r>
              <a:rPr lang="en-US" dirty="0"/>
              <a:t>1.Create Model:</a:t>
            </a:r>
          </a:p>
          <a:p>
            <a:r>
              <a:rPr lang="en-US" dirty="0"/>
              <a:t>	Using dataset a model is required to create.</a:t>
            </a:r>
          </a:p>
          <a:p>
            <a:r>
              <a:rPr lang="en-US" dirty="0"/>
              <a:t>2.Use Model:</a:t>
            </a:r>
          </a:p>
          <a:p>
            <a:r>
              <a:rPr lang="en-US" dirty="0"/>
              <a:t>	Using an image model can predict the class of image.</a:t>
            </a:r>
          </a:p>
          <a:p>
            <a:r>
              <a:rPr lang="en-US" dirty="0"/>
              <a:t>3.Delete Model:</a:t>
            </a:r>
          </a:p>
          <a:p>
            <a:r>
              <a:rPr lang="en-US" dirty="0"/>
              <a:t>	There should be an potion to delete the model for memory utilization.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19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6C2-8620-4F3F-AE13-21F610E5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 learning types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F8E16-69CF-4645-8F80-788A1BA1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2202080"/>
            <a:ext cx="3456432" cy="617320"/>
          </a:xfrm>
        </p:spPr>
        <p:txBody>
          <a:bodyPr/>
          <a:lstStyle/>
          <a:p>
            <a:r>
              <a:rPr lang="en-US" dirty="0"/>
              <a:t>1.Supervised Learning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FFB62-40B9-4E98-B804-2E9180AA2E3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15637" y="2904565"/>
            <a:ext cx="3456432" cy="891580"/>
          </a:xfrm>
        </p:spPr>
        <p:txBody>
          <a:bodyPr/>
          <a:lstStyle/>
          <a:p>
            <a:r>
              <a:rPr lang="en-US" dirty="0"/>
              <a:t>Supervised Learning is a method in which the machine is trained on labeled data with guidance.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CBC03-6FBE-4E3F-B586-147E0677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72068" y="2201333"/>
            <a:ext cx="3844914" cy="626534"/>
          </a:xfrm>
        </p:spPr>
        <p:txBody>
          <a:bodyPr/>
          <a:lstStyle/>
          <a:p>
            <a:r>
              <a:rPr lang="en-US" dirty="0"/>
              <a:t>2.Unsupervised Learning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40A774-DEAC-4904-ABA0-8D4BB4BF258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78376" y="2904067"/>
            <a:ext cx="3738605" cy="781242"/>
          </a:xfrm>
        </p:spPr>
        <p:txBody>
          <a:bodyPr/>
          <a:lstStyle/>
          <a:p>
            <a:r>
              <a:rPr lang="en-US" dirty="0"/>
              <a:t>Unsupervised Learning the machine is trained on unlabeled data without any guidance.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1E8441-F659-4CCF-855A-853EAF9B37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6758" y="2192866"/>
            <a:ext cx="4080441" cy="626534"/>
          </a:xfrm>
        </p:spPr>
        <p:txBody>
          <a:bodyPr/>
          <a:lstStyle/>
          <a:p>
            <a:r>
              <a:rPr lang="en-US" dirty="0"/>
              <a:t>3.Reinforcement Learning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D07508-C038-496D-9E7E-BB36CB94F31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23288" y="2904565"/>
            <a:ext cx="3828383" cy="891580"/>
          </a:xfrm>
        </p:spPr>
        <p:txBody>
          <a:bodyPr/>
          <a:lstStyle/>
          <a:p>
            <a:r>
              <a:rPr lang="en-US" dirty="0"/>
              <a:t>Reinforcement Learning an agent interacts with its environment by production action and discovers errors or rewards.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3D5331-B34B-44FF-848D-2320A773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4030134"/>
            <a:ext cx="3325092" cy="2349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892D4C-4E71-4A4E-91AC-C84908E1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4182534"/>
            <a:ext cx="3325092" cy="2349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6D932-CB3C-471A-8263-A84E23E88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295" y="4736051"/>
            <a:ext cx="3328704" cy="1243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E3679D-8FB9-409E-AB4B-CA91A6EBF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36" y="4664917"/>
            <a:ext cx="3325092" cy="1541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671726-42EE-45EA-9717-8BD968C13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6981" y="4658659"/>
            <a:ext cx="3328704" cy="15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4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C186-1CC4-41AC-8725-C8B4143E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DFF94-26F7-4751-A2D2-30568591C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Model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C0A2C4D-0E3F-4F3C-AA53-C6AFC29254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2738133"/>
              </p:ext>
            </p:extLst>
          </p:nvPr>
        </p:nvGraphicFramePr>
        <p:xfrm>
          <a:off x="685800" y="3132138"/>
          <a:ext cx="5311775" cy="3573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AC0FF-D08E-4B11-8B76-6A679D407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Using Model</a:t>
            </a:r>
            <a:endParaRPr lang="en-IN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ADA8575-1725-4D4E-9406-1D2A676E11E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62621179"/>
              </p:ext>
            </p:extLst>
          </p:nvPr>
        </p:nvGraphicFramePr>
        <p:xfrm>
          <a:off x="6172200" y="3132138"/>
          <a:ext cx="533400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5467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4186-B216-4157-ABCF-9F7C758D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3999"/>
            <a:ext cx="10820400" cy="1600200"/>
          </a:xfrm>
        </p:spPr>
        <p:txBody>
          <a:bodyPr/>
          <a:lstStyle/>
          <a:p>
            <a:r>
              <a:rPr lang="en-US" dirty="0"/>
              <a:t>System requirement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40BB-3F12-4BF4-921C-67B31159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10820400" cy="3094485"/>
          </a:xfrm>
        </p:spPr>
        <p:txBody>
          <a:bodyPr/>
          <a:lstStyle/>
          <a:p>
            <a:r>
              <a:rPr lang="en-US" dirty="0"/>
              <a:t>HARDWARE REQUIREMENT: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Processor- with Speed min-2.2GHz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512GB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GPU(12GB VRAM)</a:t>
            </a:r>
          </a:p>
          <a:p>
            <a:r>
              <a:rPr lang="en-US" dirty="0"/>
              <a:t>SOFTWARE REQUIREMENT: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Anaconda 2018.12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Libraries: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pickle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10, Red Hat Linux 7.6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67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A869-5700-4F2A-BD7D-3EF6AE28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A7CE6-B1F6-45B4-A514-6B8964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12007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</a:rPr>
              <a:t>Boosting Driverless Car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</a:rPr>
              <a:t>Giving Machines a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Claver thief chasing/Intention of person</a:t>
            </a:r>
          </a:p>
        </p:txBody>
      </p:sp>
    </p:spTree>
    <p:extLst>
      <p:ext uri="{BB962C8B-B14F-4D97-AF65-F5344CB8AC3E}">
        <p14:creationId xmlns:p14="http://schemas.microsoft.com/office/powerpoint/2010/main" val="342602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50B6-99D5-48EC-8829-01804B6D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687" y="2226365"/>
            <a:ext cx="9859617" cy="3127512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END</a:t>
            </a:r>
            <a:endParaRPr lang="en-IN" sz="9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074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205</TotalTime>
  <Words>353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IMAGE RECOGNITION SYSTEM</vt:lpstr>
      <vt:lpstr>IMAGE RECOGNITION SYSTEM</vt:lpstr>
      <vt:lpstr>INTRODUCTION TO PROJECT</vt:lpstr>
      <vt:lpstr>Machin learning types</vt:lpstr>
      <vt:lpstr>Working of Project</vt:lpstr>
      <vt:lpstr>System requirement</vt:lpstr>
      <vt:lpstr>Future scope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SYSTEM</dc:title>
  <dc:creator>NAVEEN ARYA</dc:creator>
  <cp:lastModifiedBy>NAVEEN ARYA</cp:lastModifiedBy>
  <cp:revision>20</cp:revision>
  <dcterms:created xsi:type="dcterms:W3CDTF">2021-07-02T15:40:45Z</dcterms:created>
  <dcterms:modified xsi:type="dcterms:W3CDTF">2021-07-06T02:36:17Z</dcterms:modified>
</cp:coreProperties>
</file>