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 snapToObjects="1">
      <p:cViewPr varScale="1">
        <p:scale>
          <a:sx n="116" d="100"/>
          <a:sy n="116" d="100"/>
        </p:scale>
        <p:origin x="14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Economy in Perspective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Developed-Underdeveloped Divide, Globalization, and Economic Impacts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The global economy is interconnected but unequal.</a:t>
            </a:r>
          </a:p>
          <a:p>
            <a:r>
              <a:t>Globalization offers both opportunities and challenges.</a:t>
            </a:r>
          </a:p>
          <a:p>
            <a:r>
              <a:t>Development gap requires inclusive, sustainable solutions.</a:t>
            </a:r>
          </a:p>
          <a:p>
            <a:r>
              <a:t>Need for collaborative global efforts for equitable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Overview of the global economy and its interconnected nature.</a:t>
            </a:r>
          </a:p>
          <a:p>
            <a:r>
              <a:rPr dirty="0"/>
              <a:t>Define key terms:</a:t>
            </a:r>
            <a:br>
              <a:rPr dirty="0"/>
            </a:br>
            <a:r>
              <a:rPr dirty="0"/>
              <a:t>  - Developed vs Underdeveloped countries</a:t>
            </a:r>
            <a:br>
              <a:rPr dirty="0"/>
            </a:br>
            <a:r>
              <a:rPr dirty="0"/>
              <a:t>  - Globalization</a:t>
            </a:r>
            <a:br>
              <a:rPr dirty="0"/>
            </a:br>
            <a:r>
              <a:rPr dirty="0"/>
              <a:t>  - Economic Development</a:t>
            </a:r>
          </a:p>
          <a:p>
            <a:r>
              <a:rPr dirty="0"/>
              <a:t>Introduce the themes: economic disparities, global trade, income gaps, and wealth distribution.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Developed-Underdeveloped Divide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Historical background: colonialism, post-colonial struggles.</a:t>
            </a:r>
          </a:p>
          <a:p>
            <a:r>
              <a:t>Developed countries: High income, advanced infrastructure, diversified economies.</a:t>
            </a:r>
          </a:p>
          <a:p>
            <a:r>
              <a:t>Underdeveloped countries: Low GDP, reliance on agriculture, weak institutions.</a:t>
            </a:r>
          </a:p>
          <a:p>
            <a:r>
              <a:t>Examples: USA vs Chad, Germany vs Haiti.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Globalization – Definition and 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Definition: Integration of economies, societies, and cultures through trade and communication.</a:t>
            </a:r>
          </a:p>
          <a:p>
            <a:r>
              <a:t>Main drivers:</a:t>
            </a:r>
            <a:br/>
            <a:r>
              <a:t>  - Technology and internet</a:t>
            </a:r>
            <a:br/>
            <a:r>
              <a:t>  - Trade liberalization</a:t>
            </a:r>
            <a:br/>
            <a:r>
              <a:t>  - Multinational corporations</a:t>
            </a:r>
            <a:br/>
            <a:r>
              <a:t>  - Transport and logistics</a:t>
            </a:r>
          </a:p>
          <a:p>
            <a:r>
              <a:t>Role of global institutions: WTO, IMF, World Bank.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Globalization on Global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Increased trade volume and cross-border investments.</a:t>
            </a:r>
          </a:p>
          <a:p>
            <a:r>
              <a:t>Global value chains: e.g., iPhone manufacturing.</a:t>
            </a:r>
          </a:p>
          <a:p>
            <a:r>
              <a:t>Emerging markets: China, Vietnam, India.</a:t>
            </a:r>
          </a:p>
          <a:p>
            <a:r>
              <a:t>Trade blocs: NAFTA/USMCA, EU, ASEAN.</a:t>
            </a:r>
          </a:p>
          <a:p>
            <a:r>
              <a:t>Vulnerabilities: supply chain disruptions, outsourcing impacts.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Income Gaps – Between and Within Countries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Between countries: Growth in some (e.g., South Korea), stagnation in others.</a:t>
            </a:r>
          </a:p>
          <a:p>
            <a:r>
              <a:t>Within countries: Inequality from uneven benefit distribution.</a:t>
            </a:r>
          </a:p>
          <a:p>
            <a:r>
              <a:t>Urban vs rural disparities.</a:t>
            </a:r>
          </a:p>
          <a:p>
            <a:r>
              <a:t>Gini coefficient and global wealth concentration (Top 1% own 45% of wealth).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Development and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Development includes health, education, living standards.</a:t>
            </a:r>
          </a:p>
          <a:p>
            <a:r>
              <a:t>Positive effects: technology transfer, job creation, better services.</a:t>
            </a:r>
          </a:p>
          <a:p>
            <a:r>
              <a:t>Negative effects: unequal distribution, local industry loss, environmental harm.</a:t>
            </a:r>
          </a:p>
          <a:p>
            <a:r>
              <a:t>Example: India’s tech boom vs rural poverty.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Criticisms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Labor exploitation: sweatshops, poor conditions.</a:t>
            </a:r>
          </a:p>
          <a:p>
            <a:r>
              <a:t>Environmental degradation: pollution, resource depletion.</a:t>
            </a:r>
          </a:p>
          <a:p>
            <a:r>
              <a:t>Race to the bottom: lax regulations to attract FDI.</a:t>
            </a:r>
          </a:p>
          <a:p>
            <a:r>
              <a:t>Cultural homogenization and identity loss.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Bridging the Divide – Policy Responses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Global initiatives: aid, fair trade, debt relief.</a:t>
            </a:r>
          </a:p>
          <a:p>
            <a:r>
              <a:t>National strategies: education, infrastructure, governance.</a:t>
            </a:r>
          </a:p>
          <a:p>
            <a:r>
              <a:t>Private sector role: CSR, ethical sourcing, impact investing.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425</Words>
  <Application>Microsoft Macintosh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Global Economy in Perspective</vt:lpstr>
      <vt:lpstr>Introduction</vt:lpstr>
      <vt:lpstr>The Developed-Underdeveloped Divide</vt:lpstr>
      <vt:lpstr>Globalization – Definition and Drivers</vt:lpstr>
      <vt:lpstr>Impact of Globalization on Global Trade</vt:lpstr>
      <vt:lpstr>Income Gaps – Between and Within Countries</vt:lpstr>
      <vt:lpstr>Economic Development and Distribution</vt:lpstr>
      <vt:lpstr>Challenges and Criticisms</vt:lpstr>
      <vt:lpstr>Bridging the Divide – Policy Responses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Umesh Moramudali</cp:lastModifiedBy>
  <cp:revision>2</cp:revision>
  <dcterms:created xsi:type="dcterms:W3CDTF">2013-01-27T09:14:16Z</dcterms:created>
  <dcterms:modified xsi:type="dcterms:W3CDTF">2025-05-09T17:19:04Z</dcterms:modified>
  <cp:category/>
</cp:coreProperties>
</file>