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5" autoAdjust="0"/>
    <p:restoredTop sz="94660"/>
  </p:normalViewPr>
  <p:slideViewPr>
    <p:cSldViewPr snapToGrid="0">
      <p:cViewPr varScale="1">
        <p:scale>
          <a:sx n="74" d="100"/>
          <a:sy n="74" d="100"/>
        </p:scale>
        <p:origin x="1042" y="7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5" name=""/>
        <p:cNvGrpSpPr/>
        <p:nvPr/>
      </p:nvGrpSpPr>
      <p:grpSpPr>
        <a:xfrm>
          <a:off x="0" y="0"/>
          <a:ext cx="0" cy="0"/>
          <a:chOff x="0" y="0"/>
          <a:chExt cx="0" cy="0"/>
        </a:xfrm>
      </p:grpSpPr>
      <p:sp>
        <p:nvSpPr>
          <p:cNvPr id="1048813"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814"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815"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816"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817"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818"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2" name=""/>
        <p:cNvGrpSpPr/>
        <p:nvPr/>
      </p:nvGrpSpPr>
      <p:grpSpPr>
        <a:xfrm>
          <a:off x="0" y="0"/>
          <a:ext cx="0" cy="0"/>
          <a:chOff x="0" y="0"/>
          <a:chExt cx="0" cy="0"/>
        </a:xfrm>
      </p:grpSpPr>
      <p:grpSp>
        <p:nvGrpSpPr>
          <p:cNvPr id="33" name="Group 6"/>
          <p:cNvGrpSpPr/>
          <p:nvPr/>
        </p:nvGrpSpPr>
        <p:grpSpPr>
          <a:xfrm>
            <a:off x="0" y="0"/>
            <a:ext cx="12192000" cy="6858000"/>
            <a:chOff x="0" y="0"/>
            <a:chExt cx="12192000" cy="6858000"/>
          </a:xfrm>
        </p:grpSpPr>
        <p:sp>
          <p:nvSpPr>
            <p:cNvPr id="1048591" name="Rectangle 8"/>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592"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593"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dirty="0" lang="en-US"/>
          </a:p>
        </p:txBody>
      </p:sp>
      <p:sp>
        <p:nvSpPr>
          <p:cNvPr id="1048594" name="Subtitle 2"/>
          <p:cNvSpPr>
            <a:spLocks noGrp="1"/>
          </p:cNvSpPr>
          <p:nvPr>
            <p:ph type="subTitle" idx="1"/>
          </p:nvPr>
        </p:nvSpPr>
        <p:spPr bwMode="gray">
          <a:xfrm>
            <a:off x="1154955" y="4777380"/>
            <a:ext cx="8825658" cy="861420"/>
          </a:xfrm>
        </p:spPr>
        <p:txBody>
          <a:bodyPr anchor="t"/>
          <a:lstStyle>
            <a:lvl1pPr algn="l" indent="0" marL="0">
              <a:buNone/>
              <a:defRPr cap="all">
                <a:solidFill>
                  <a:schemeClr val="accent1">
                    <a:lumMod val="60000"/>
                    <a:lumOff val="4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5"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smtClean="0"/>
              <a:t>8/28/2024</a:t>
            </a:fld>
            <a:endParaRPr dirty="0" lang="en-US"/>
          </a:p>
        </p:txBody>
      </p:sp>
      <p:sp>
        <p:nvSpPr>
          <p:cNvPr id="1048596"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dirty="0" lang="en-US"/>
          </a:p>
        </p:txBody>
      </p:sp>
      <p:sp>
        <p:nvSpPr>
          <p:cNvPr id="1048597" name="Rectangle 10"/>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598" name="Slide Number Placeholder 5"/>
          <p:cNvSpPr>
            <a:spLocks noGrp="1"/>
          </p:cNvSpPr>
          <p:nvPr>
            <p:ph type="sldNum" sz="quarter" idx="12"/>
          </p:nvPr>
        </p:nvSpPr>
        <p:spPr>
          <a:xfrm>
            <a:off x="10352540" y="295729"/>
            <a:ext cx="838199" cy="767687"/>
          </a:xfrm>
        </p:spPr>
        <p:txBody>
          <a:bodyPr/>
          <a:p>
            <a:fld id="{D57F1E4F-1CFF-5643-939E-217C01CDF565}" type="slidenum">
              <a:rPr lang="en-US" smtClean="0"/>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8" name=""/>
        <p:cNvGrpSpPr/>
        <p:nvPr/>
      </p:nvGrpSpPr>
      <p:grpSpPr>
        <a:xfrm>
          <a:off x="0" y="0"/>
          <a:ext cx="0" cy="0"/>
          <a:chOff x="0" y="0"/>
          <a:chExt cx="0" cy="0"/>
        </a:xfrm>
      </p:grpSpPr>
      <p:grpSp>
        <p:nvGrpSpPr>
          <p:cNvPr id="69" name="Group 8"/>
          <p:cNvGrpSpPr/>
          <p:nvPr/>
        </p:nvGrpSpPr>
        <p:grpSpPr>
          <a:xfrm>
            <a:off x="0" y="0"/>
            <a:ext cx="12192000" cy="6858000"/>
            <a:chOff x="0" y="0"/>
            <a:chExt cx="12192000" cy="6858000"/>
          </a:xfrm>
        </p:grpSpPr>
        <p:sp>
          <p:nvSpPr>
            <p:cNvPr id="1048759" name="Rectangle 12"/>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760" name="Oval 16"/>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61" name="Oval 17"/>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62" name="Oval 18"/>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63" name="Oval 19"/>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64" name="Oval 20"/>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65" name="Freeform 5"/>
            <p:cNvSpPr/>
            <p:nvPr/>
          </p:nvSpPr>
          <p:spPr bwMode="gray">
            <a:xfrm rot="10371525">
              <a:off x="263767" y="4438254"/>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766" name="Freeform 5"/>
            <p:cNvSpPr/>
            <p:nvPr/>
          </p:nvSpPr>
          <p:spPr bwMode="gray">
            <a:xfrm rot="10800000">
              <a:off x="459506" y="321130"/>
              <a:ext cx="11277600" cy="4533900"/>
            </a:xfrm>
            <a:custGeom>
              <a:avLst/>
              <a:ah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048767"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768" name="Title 1"/>
          <p:cNvSpPr>
            <a:spLocks noGrp="1"/>
          </p:cNvSpPr>
          <p:nvPr>
            <p:ph type="title"/>
          </p:nvPr>
        </p:nvSpPr>
        <p:spPr>
          <a:xfrm>
            <a:off x="1154954" y="4969927"/>
            <a:ext cx="8825659" cy="566738"/>
          </a:xfrm>
        </p:spPr>
        <p:txBody>
          <a:bodyPr anchor="b">
            <a:normAutofit/>
          </a:bodyPr>
          <a:lstStyle>
            <a:lvl1pPr algn="l">
              <a:defRPr b="0" sz="2400"/>
            </a:lvl1pPr>
          </a:lstStyle>
          <a:p>
            <a:r>
              <a:rPr lang="en-US"/>
              <a:t>Click to edit Master title style</a:t>
            </a:r>
            <a:endParaRPr dirty="0" lang="en-US"/>
          </a:p>
        </p:txBody>
      </p:sp>
      <p:sp>
        <p:nvSpPr>
          <p:cNvPr id="1048769" name="Picture Placeholder 2"/>
          <p:cNvSpPr>
            <a:spLocks noChangeAspect="1" noGrp="1"/>
          </p:cNvSpPr>
          <p:nvPr>
            <p:ph type="pic" idx="1"/>
          </p:nvPr>
        </p:nvSpPr>
        <p:spPr>
          <a:xfrm>
            <a:off x="1154954" y="685800"/>
            <a:ext cx="8825659" cy="3429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770" name="Text Placeholder 3"/>
          <p:cNvSpPr>
            <a:spLocks noGrp="1"/>
          </p:cNvSpPr>
          <p:nvPr>
            <p:ph type="body" sz="half" idx="2"/>
          </p:nvPr>
        </p:nvSpPr>
        <p:spPr>
          <a:xfrm>
            <a:off x="1154954" y="5536665"/>
            <a:ext cx="8825658" cy="493712"/>
          </a:xfrm>
        </p:spPr>
        <p:txBody>
          <a:bodyPr>
            <a:normAutofit/>
          </a:bodyPr>
          <a:lstStyle>
            <a:lvl1pPr indent="0" marL="0">
              <a:buNone/>
              <a:defRPr sz="1200">
                <a:solidFill>
                  <a:schemeClr val="accent1">
                    <a:lumMod val="60000"/>
                    <a:lumOff val="40000"/>
                  </a:schemeClr>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71" name="Date Placeholder 4"/>
          <p:cNvSpPr>
            <a:spLocks noGrp="1"/>
          </p:cNvSpPr>
          <p:nvPr>
            <p:ph type="dt" sz="half" idx="10"/>
          </p:nvPr>
        </p:nvSpPr>
        <p:spPr/>
        <p:txBody>
          <a:bodyPr/>
          <a:p>
            <a:fld id="{B61BEF0D-F0BB-DE4B-95CE-6DB70DBA9567}" type="datetimeFigureOut">
              <a:rPr lang="en-US" smtClean="0"/>
              <a:t>8/28/2024</a:t>
            </a:fld>
            <a:endParaRPr dirty="0" lang="en-US"/>
          </a:p>
        </p:txBody>
      </p:sp>
      <p:sp>
        <p:nvSpPr>
          <p:cNvPr id="1048772" name="Footer Placeholder 5"/>
          <p:cNvSpPr>
            <a:spLocks noGrp="1"/>
          </p:cNvSpPr>
          <p:nvPr>
            <p:ph type="ftr" sz="quarter" idx="11"/>
          </p:nvPr>
        </p:nvSpPr>
        <p:spPr/>
        <p:txBody>
          <a:bodyPr/>
          <a:p>
            <a:endParaRPr dirty="0" lang="en-US"/>
          </a:p>
        </p:txBody>
      </p:sp>
      <p:sp>
        <p:nvSpPr>
          <p:cNvPr id="1048773" name="Rectangle 15"/>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74"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55" name=""/>
        <p:cNvGrpSpPr/>
        <p:nvPr/>
      </p:nvGrpSpPr>
      <p:grpSpPr>
        <a:xfrm>
          <a:off x="0" y="0"/>
          <a:ext cx="0" cy="0"/>
          <a:chOff x="0" y="0"/>
          <a:chExt cx="0" cy="0"/>
        </a:xfrm>
      </p:grpSpPr>
      <p:grpSp>
        <p:nvGrpSpPr>
          <p:cNvPr id="56" name="Group 6"/>
          <p:cNvGrpSpPr/>
          <p:nvPr/>
        </p:nvGrpSpPr>
        <p:grpSpPr>
          <a:xfrm>
            <a:off x="0" y="0"/>
            <a:ext cx="12192000" cy="6858000"/>
            <a:chOff x="0" y="0"/>
            <a:chExt cx="12192000" cy="6858000"/>
          </a:xfrm>
        </p:grpSpPr>
        <p:sp>
          <p:nvSpPr>
            <p:cNvPr id="1048652" name="Rectangle 10"/>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653" name="Oval 13"/>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54" name="Oval 14"/>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55" name="Oval 15"/>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56" name="Oval 17"/>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57" name="Oval 18"/>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58" name="Freeform 5"/>
            <p:cNvSpPr/>
            <p:nvPr/>
          </p:nvSpPr>
          <p:spPr bwMode="gray">
            <a:xfrm rot="21010068">
              <a:off x="8490951" y="2714874"/>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659" name="Freeform 5"/>
            <p:cNvSpPr/>
            <p:nvPr/>
          </p:nvSpPr>
          <p:spPr bwMode="gray">
            <a:xfrm>
              <a:off x="455612" y="2801319"/>
              <a:ext cx="11277600" cy="3602637"/>
            </a:xfrm>
            <a:custGeom>
              <a:avLst/>
              <a:ah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048660"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661"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dirty="0" lang="en-US"/>
          </a:p>
        </p:txBody>
      </p:sp>
      <p:sp>
        <p:nvSpPr>
          <p:cNvPr id="1048662" name="Text Placeholder 3"/>
          <p:cNvSpPr>
            <a:spLocks noGrp="1"/>
          </p:cNvSpPr>
          <p:nvPr>
            <p:ph type="body" sz="half" idx="2"/>
          </p:nvPr>
        </p:nvSpPr>
        <p:spPr>
          <a:xfrm>
            <a:off x="1154954" y="3543300"/>
            <a:ext cx="8825659" cy="2476500"/>
          </a:xfrm>
        </p:spPr>
        <p:txBody>
          <a:bodyPr anchor="ctr">
            <a:normAutofit/>
          </a:bodyPr>
          <a:lstStyle>
            <a:lvl1pP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3"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664" name="Footer Placeholder 4"/>
          <p:cNvSpPr>
            <a:spLocks noGrp="1"/>
          </p:cNvSpPr>
          <p:nvPr>
            <p:ph type="ftr" sz="quarter" idx="11"/>
          </p:nvPr>
        </p:nvSpPr>
        <p:spPr/>
        <p:txBody>
          <a:bodyPr/>
          <a:p>
            <a:endParaRPr dirty="0" lang="en-US"/>
          </a:p>
        </p:txBody>
      </p:sp>
      <p:sp>
        <p:nvSpPr>
          <p:cNvPr id="1048665" name="Rectangle 12"/>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666"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66" name=""/>
        <p:cNvGrpSpPr/>
        <p:nvPr/>
      </p:nvGrpSpPr>
      <p:grpSpPr>
        <a:xfrm>
          <a:off x="0" y="0"/>
          <a:ext cx="0" cy="0"/>
          <a:chOff x="0" y="0"/>
          <a:chExt cx="0" cy="0"/>
        </a:xfrm>
      </p:grpSpPr>
      <p:grpSp>
        <p:nvGrpSpPr>
          <p:cNvPr id="67" name="Group 2"/>
          <p:cNvGrpSpPr/>
          <p:nvPr/>
        </p:nvGrpSpPr>
        <p:grpSpPr>
          <a:xfrm>
            <a:off x="0" y="0"/>
            <a:ext cx="12192000" cy="6858000"/>
            <a:chOff x="0" y="0"/>
            <a:chExt cx="12192000" cy="6858000"/>
          </a:xfrm>
        </p:grpSpPr>
        <p:sp>
          <p:nvSpPr>
            <p:cNvPr id="1048741" name="Rectangle 16"/>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742" name="Oval 19"/>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43" name="Oval 21"/>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44" name="Oval 22"/>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45" name="Oval 23"/>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46" name="Oval 24"/>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47" name="Freeform 5"/>
            <p:cNvSpPr/>
            <p:nvPr/>
          </p:nvSpPr>
          <p:spPr bwMode="gray">
            <a:xfrm rot="21010068">
              <a:off x="8490951" y="4185117"/>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748" name="Freeform 5"/>
            <p:cNvSpPr/>
            <p:nvPr/>
          </p:nvSpPr>
          <p:spPr bwMode="gray">
            <a:xfrm>
              <a:off x="455612" y="4241801"/>
              <a:ext cx="11277600" cy="2337161"/>
            </a:xfrm>
            <a:custGeom>
              <a:avLst/>
              <a:ah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749"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750" name="TextBox 15"/>
          <p:cNvSpPr txBox="1"/>
          <p:nvPr/>
        </p:nvSpPr>
        <p:spPr bwMode="gray">
          <a:xfrm>
            <a:off x="881566" y="607336"/>
            <a:ext cx="801912" cy="1569660"/>
          </a:xfrm>
          <a:prstGeom prst="rect"/>
          <a:noFill/>
        </p:spPr>
        <p:txBody>
          <a:bodyPr rtlCol="0" wrap="square">
            <a:spAutoFit/>
          </a:bodyPr>
          <a:p>
            <a:pPr algn="r"/>
            <a:r>
              <a:rPr b="0" dirty="0" sz="9600" i="0" lang="en-US">
                <a:solidFill>
                  <a:schemeClr val="accent1">
                    <a:lumMod val="60000"/>
                    <a:lumOff val="40000"/>
                  </a:schemeClr>
                </a:solidFill>
                <a:latin typeface="Arial"/>
                <a:cs typeface="Arial"/>
              </a:rPr>
              <a:t>“</a:t>
            </a:r>
          </a:p>
        </p:txBody>
      </p:sp>
      <p:sp>
        <p:nvSpPr>
          <p:cNvPr id="1048751" name="TextBox 12"/>
          <p:cNvSpPr txBox="1"/>
          <p:nvPr/>
        </p:nvSpPr>
        <p:spPr bwMode="gray">
          <a:xfrm>
            <a:off x="9884458" y="2613787"/>
            <a:ext cx="652763" cy="1569660"/>
          </a:xfrm>
          <a:prstGeom prst="rect"/>
          <a:noFill/>
        </p:spPr>
        <p:txBody>
          <a:bodyPr rtlCol="0" wrap="square">
            <a:spAutoFit/>
          </a:bodyPr>
          <a:p>
            <a:pPr algn="r"/>
            <a:r>
              <a:rPr b="0" dirty="0" sz="9600" i="0" lang="en-US">
                <a:solidFill>
                  <a:schemeClr val="accent1">
                    <a:lumMod val="60000"/>
                    <a:lumOff val="40000"/>
                  </a:schemeClr>
                </a:solidFill>
                <a:latin typeface="Arial"/>
                <a:cs typeface="Arial"/>
              </a:rPr>
              <a:t>”</a:t>
            </a:r>
          </a:p>
        </p:txBody>
      </p:sp>
      <p:sp>
        <p:nvSpPr>
          <p:cNvPr id="104875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dirty="0" lang="en-US"/>
          </a:p>
        </p:txBody>
      </p:sp>
      <p:sp>
        <p:nvSpPr>
          <p:cNvPr id="1048753" name="Text Placeholder 3"/>
          <p:cNvSpPr>
            <a:spLocks noGrp="1"/>
          </p:cNvSpPr>
          <p:nvPr>
            <p:ph type="body" sz="half" idx="13"/>
          </p:nvPr>
        </p:nvSpPr>
        <p:spPr bwMode="gray">
          <a:xfrm>
            <a:off x="1945945" y="3678766"/>
            <a:ext cx="7731219" cy="342174"/>
          </a:xfrm>
        </p:spPr>
        <p:txBody>
          <a:bodyPr anchor="t">
            <a:normAutofit/>
          </a:bodyPr>
          <a:lstStyle>
            <a:lvl1pPr indent="0" marL="0">
              <a:buNone/>
              <a:defRPr b="0" cap="small" dirty="0" sz="1400" i="0" kern="1200" lang="en-US">
                <a:solidFill>
                  <a:schemeClr val="accent1">
                    <a:lumMod val="60000"/>
                    <a:lumOff val="40000"/>
                  </a:schemeClr>
                </a:solidFill>
                <a:latin typeface="+mn-lt"/>
                <a:ea typeface="+mn-ea"/>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54" name="Text Placeholder 3"/>
          <p:cNvSpPr>
            <a:spLocks noGrp="1"/>
          </p:cNvSpPr>
          <p:nvPr>
            <p:ph type="body" sz="half" idx="2"/>
          </p:nvPr>
        </p:nvSpPr>
        <p:spPr>
          <a:xfrm>
            <a:off x="1154954" y="5029199"/>
            <a:ext cx="9244897" cy="997857"/>
          </a:xfrm>
        </p:spPr>
        <p:txBody>
          <a:bodyPr anchor="ctr">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55"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756" name="Footer Placeholder 4"/>
          <p:cNvSpPr>
            <a:spLocks noGrp="1"/>
          </p:cNvSpPr>
          <p:nvPr>
            <p:ph type="ftr" sz="quarter" idx="11"/>
          </p:nvPr>
        </p:nvSpPr>
        <p:spPr/>
        <p:txBody>
          <a:bodyPr/>
          <a:p>
            <a:endParaRPr dirty="0" lang="en-US"/>
          </a:p>
        </p:txBody>
      </p:sp>
      <p:sp>
        <p:nvSpPr>
          <p:cNvPr id="1048757" name="Rectangle 18"/>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58"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53" name=""/>
        <p:cNvGrpSpPr/>
        <p:nvPr/>
      </p:nvGrpSpPr>
      <p:grpSpPr>
        <a:xfrm>
          <a:off x="0" y="0"/>
          <a:ext cx="0" cy="0"/>
          <a:chOff x="0" y="0"/>
          <a:chExt cx="0" cy="0"/>
        </a:xfrm>
      </p:grpSpPr>
      <p:grpSp>
        <p:nvGrpSpPr>
          <p:cNvPr id="54" name="Group 8"/>
          <p:cNvGrpSpPr/>
          <p:nvPr/>
        </p:nvGrpSpPr>
        <p:grpSpPr>
          <a:xfrm>
            <a:off x="0" y="0"/>
            <a:ext cx="12192000" cy="6858000"/>
            <a:chOff x="0" y="0"/>
            <a:chExt cx="12192000" cy="6858000"/>
          </a:xfrm>
        </p:grpSpPr>
        <p:sp>
          <p:nvSpPr>
            <p:cNvPr id="1048637" name="Rectangle 10"/>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638" name="Oval 14"/>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39" name="Oval 15"/>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40" name="Oval 16"/>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41" name="Oval 17"/>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42" name="Oval 18"/>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43" name="Freeform 5"/>
            <p:cNvSpPr/>
            <p:nvPr/>
          </p:nvSpPr>
          <p:spPr bwMode="gray">
            <a:xfrm rot="21010068">
              <a:off x="8490951" y="4193583"/>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644" name="Freeform 5"/>
            <p:cNvSpPr/>
            <p:nvPr/>
          </p:nvSpPr>
          <p:spPr bwMode="gray">
            <a:xfrm>
              <a:off x="455612" y="4241801"/>
              <a:ext cx="11277600" cy="2337161"/>
            </a:xfrm>
            <a:custGeom>
              <a:avLst/>
              <a:ah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645"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646" name="Title 1"/>
          <p:cNvSpPr>
            <a:spLocks noGrp="1"/>
          </p:cNvSpPr>
          <p:nvPr>
            <p:ph type="title"/>
          </p:nvPr>
        </p:nvSpPr>
        <p:spPr>
          <a:xfrm>
            <a:off x="1154954" y="2370667"/>
            <a:ext cx="8825660" cy="1822514"/>
          </a:xfrm>
        </p:spPr>
        <p:txBody>
          <a:bodyPr anchor="b"/>
          <a:lstStyle>
            <a:lvl1pPr algn="l">
              <a:defRPr b="0" cap="none" sz="4000"/>
            </a:lvl1pPr>
          </a:lstStyle>
          <a:p>
            <a:r>
              <a:rPr lang="en-US"/>
              <a:t>Click to edit Master title style</a:t>
            </a:r>
            <a:endParaRPr dirty="0" lang="en-US"/>
          </a:p>
        </p:txBody>
      </p:sp>
      <p:sp>
        <p:nvSpPr>
          <p:cNvPr id="1048647" name="Text Placeholder 2"/>
          <p:cNvSpPr>
            <a:spLocks noGrp="1"/>
          </p:cNvSpPr>
          <p:nvPr>
            <p:ph type="body" idx="1"/>
          </p:nvPr>
        </p:nvSpPr>
        <p:spPr>
          <a:xfrm>
            <a:off x="1154954" y="5024967"/>
            <a:ext cx="8825659" cy="860400"/>
          </a:xfrm>
        </p:spPr>
        <p:txBody>
          <a:bodyPr anchor="t"/>
          <a:lstStyle>
            <a:lvl1pPr algn="l" indent="0" marL="0">
              <a:buNone/>
              <a:defRPr cap="none" sz="2000">
                <a:solidFill>
                  <a:schemeClr val="accent1">
                    <a:lumMod val="60000"/>
                    <a:lumOff val="4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8"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649" name="Footer Placeholder 4"/>
          <p:cNvSpPr>
            <a:spLocks noGrp="1"/>
          </p:cNvSpPr>
          <p:nvPr>
            <p:ph type="ftr" sz="quarter" idx="11"/>
          </p:nvPr>
        </p:nvSpPr>
        <p:spPr/>
        <p:txBody>
          <a:bodyPr/>
          <a:p>
            <a:endParaRPr dirty="0" lang="en-US"/>
          </a:p>
        </p:txBody>
      </p:sp>
      <p:sp>
        <p:nvSpPr>
          <p:cNvPr id="1048650" name="Rectangle 13"/>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651"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71" name=""/>
        <p:cNvGrpSpPr/>
        <p:nvPr/>
      </p:nvGrpSpPr>
      <p:grpSpPr>
        <a:xfrm>
          <a:off x="0" y="0"/>
          <a:ext cx="0" cy="0"/>
          <a:chOff x="0" y="0"/>
          <a:chExt cx="0" cy="0"/>
        </a:xfrm>
      </p:grpSpPr>
      <p:sp>
        <p:nvSpPr>
          <p:cNvPr id="1048781"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dirty="0" lang="en-US"/>
          </a:p>
        </p:txBody>
      </p:sp>
      <p:sp>
        <p:nvSpPr>
          <p:cNvPr id="1048782" name="Text Placeholder 2"/>
          <p:cNvSpPr>
            <a:spLocks noGrp="1"/>
          </p:cNvSpPr>
          <p:nvPr>
            <p:ph type="body" idx="1"/>
          </p:nvPr>
        </p:nvSpPr>
        <p:spPr>
          <a:xfrm>
            <a:off x="1154954" y="2603502"/>
            <a:ext cx="3141878"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83" name="Text Placeholder 3"/>
          <p:cNvSpPr>
            <a:spLocks noGrp="1"/>
          </p:cNvSpPr>
          <p:nvPr>
            <p:ph type="body" sz="half" idx="15"/>
          </p:nvPr>
        </p:nvSpPr>
        <p:spPr>
          <a:xfrm>
            <a:off x="1154953" y="3179764"/>
            <a:ext cx="3141879" cy="2847293"/>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84" name="Text Placeholder 4"/>
          <p:cNvSpPr>
            <a:spLocks noGrp="1"/>
          </p:cNvSpPr>
          <p:nvPr>
            <p:ph type="body" sz="quarter" idx="3"/>
          </p:nvPr>
        </p:nvSpPr>
        <p:spPr>
          <a:xfrm>
            <a:off x="4512721" y="2603500"/>
            <a:ext cx="3147009"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85" name="Text Placeholder 3"/>
          <p:cNvSpPr>
            <a:spLocks noGrp="1"/>
          </p:cNvSpPr>
          <p:nvPr>
            <p:ph type="body" sz="half" idx="16"/>
          </p:nvPr>
        </p:nvSpPr>
        <p:spPr>
          <a:xfrm>
            <a:off x="4512721" y="3179763"/>
            <a:ext cx="3147009" cy="2847293"/>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86" name="Text Placeholder 4"/>
          <p:cNvSpPr>
            <a:spLocks noGrp="1"/>
          </p:cNvSpPr>
          <p:nvPr>
            <p:ph type="body" sz="quarter" idx="13"/>
          </p:nvPr>
        </p:nvSpPr>
        <p:spPr>
          <a:xfrm>
            <a:off x="7888135" y="2603501"/>
            <a:ext cx="3145730"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87" name="Text Placeholder 3"/>
          <p:cNvSpPr>
            <a:spLocks noGrp="1"/>
          </p:cNvSpPr>
          <p:nvPr>
            <p:ph type="body" sz="half" idx="17"/>
          </p:nvPr>
        </p:nvSpPr>
        <p:spPr>
          <a:xfrm>
            <a:off x="7888329" y="3179762"/>
            <a:ext cx="3145536" cy="2847293"/>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cxnSp>
        <p:nvCxnSpPr>
          <p:cNvPr id="3145730" name="Straight Connector 16"/>
          <p:cNvCxnSpPr>
            <a:cxnSpLocks/>
          </p:cNvCxnSpPr>
          <p:nvPr/>
        </p:nvCxnSpPr>
        <p:spPr>
          <a:xfrm>
            <a:off x="4403971" y="2569633"/>
            <a:ext cx="0" cy="3492499"/>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7"/>
          <p:cNvCxnSpPr>
            <a:cxnSpLocks/>
          </p:cNvCxnSpPr>
          <p:nvPr/>
        </p:nvCxnSpPr>
        <p:spPr>
          <a:xfrm>
            <a:off x="7772401" y="2569633"/>
            <a:ext cx="0" cy="3492499"/>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048788" name="Date Placeholder 6"/>
          <p:cNvSpPr>
            <a:spLocks noGrp="1"/>
          </p:cNvSpPr>
          <p:nvPr>
            <p:ph type="dt" sz="half" idx="10"/>
          </p:nvPr>
        </p:nvSpPr>
        <p:spPr/>
        <p:txBody>
          <a:bodyPr/>
          <a:p>
            <a:fld id="{B61BEF0D-F0BB-DE4B-95CE-6DB70DBA9567}" type="datetimeFigureOut">
              <a:rPr lang="en-US" smtClean="0"/>
              <a:t>8/28/2024</a:t>
            </a:fld>
            <a:endParaRPr dirty="0" lang="en-US"/>
          </a:p>
        </p:txBody>
      </p:sp>
      <p:sp>
        <p:nvSpPr>
          <p:cNvPr id="1048789" name="Footer Placeholder 7"/>
          <p:cNvSpPr>
            <a:spLocks noGrp="1"/>
          </p:cNvSpPr>
          <p:nvPr>
            <p:ph type="ftr" sz="quarter" idx="11"/>
          </p:nvPr>
        </p:nvSpPr>
        <p:spPr/>
        <p:txBody>
          <a:bodyPr/>
          <a:p>
            <a:endParaRPr dirty="0" lang="en-US"/>
          </a:p>
        </p:txBody>
      </p:sp>
      <p:sp>
        <p:nvSpPr>
          <p:cNvPr id="1048790" name="Slide Number Placeholder 8"/>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9" name=""/>
        <p:cNvGrpSpPr/>
        <p:nvPr/>
      </p:nvGrpSpPr>
      <p:grpSpPr>
        <a:xfrm>
          <a:off x="0" y="0"/>
          <a:ext cx="0" cy="0"/>
          <a:chOff x="0" y="0"/>
          <a:chExt cx="0" cy="0"/>
        </a:xfrm>
      </p:grpSpPr>
      <p:sp>
        <p:nvSpPr>
          <p:cNvPr id="1048684"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dirty="0" lang="en-US"/>
          </a:p>
        </p:txBody>
      </p:sp>
      <p:sp>
        <p:nvSpPr>
          <p:cNvPr id="1048685" name="Text Placeholder 2"/>
          <p:cNvSpPr>
            <a:spLocks noGrp="1"/>
          </p:cNvSpPr>
          <p:nvPr>
            <p:ph type="body" idx="1"/>
          </p:nvPr>
        </p:nvSpPr>
        <p:spPr>
          <a:xfrm>
            <a:off x="1154954" y="4532844"/>
            <a:ext cx="3050438"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6" name="Picture Placeholder 2"/>
          <p:cNvSpPr>
            <a:spLocks noChangeAspect="1" noGrp="1"/>
          </p:cNvSpPr>
          <p:nvPr>
            <p:ph type="pic" idx="15"/>
          </p:nvPr>
        </p:nvSpPr>
        <p:spPr>
          <a:xfrm>
            <a:off x="1334553" y="2603500"/>
            <a:ext cx="2691242" cy="159151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87" name="Text Placeholder 3"/>
          <p:cNvSpPr>
            <a:spLocks noGrp="1"/>
          </p:cNvSpPr>
          <p:nvPr>
            <p:ph type="body" sz="half" idx="18"/>
          </p:nvPr>
        </p:nvSpPr>
        <p:spPr>
          <a:xfrm>
            <a:off x="1154954" y="5109106"/>
            <a:ext cx="3050438" cy="91795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8" name="Text Placeholder 4"/>
          <p:cNvSpPr>
            <a:spLocks noGrp="1"/>
          </p:cNvSpPr>
          <p:nvPr>
            <p:ph type="body" sz="quarter" idx="3"/>
          </p:nvPr>
        </p:nvSpPr>
        <p:spPr>
          <a:xfrm>
            <a:off x="4568865" y="4532844"/>
            <a:ext cx="3050438" cy="576263"/>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9" name="Picture Placeholder 2"/>
          <p:cNvSpPr>
            <a:spLocks noChangeAspect="1" noGrp="1"/>
          </p:cNvSpPr>
          <p:nvPr>
            <p:ph type="pic" idx="21"/>
          </p:nvPr>
        </p:nvSpPr>
        <p:spPr>
          <a:xfrm>
            <a:off x="4748462" y="2603500"/>
            <a:ext cx="2691243" cy="159151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90" name="Text Placeholder 3"/>
          <p:cNvSpPr>
            <a:spLocks noGrp="1"/>
          </p:cNvSpPr>
          <p:nvPr>
            <p:ph type="body" sz="half" idx="19"/>
          </p:nvPr>
        </p:nvSpPr>
        <p:spPr>
          <a:xfrm>
            <a:off x="4570172" y="5109105"/>
            <a:ext cx="3050438" cy="91795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1" name="Text Placeholder 4"/>
          <p:cNvSpPr>
            <a:spLocks noGrp="1"/>
          </p:cNvSpPr>
          <p:nvPr>
            <p:ph type="body" sz="quarter" idx="13"/>
          </p:nvPr>
        </p:nvSpPr>
        <p:spPr>
          <a:xfrm>
            <a:off x="7982775" y="4532845"/>
            <a:ext cx="3051095"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2" name="Picture Placeholder 2"/>
          <p:cNvSpPr>
            <a:spLocks noChangeAspect="1" noGrp="1"/>
          </p:cNvSpPr>
          <p:nvPr>
            <p:ph type="pic" idx="22"/>
          </p:nvPr>
        </p:nvSpPr>
        <p:spPr>
          <a:xfrm>
            <a:off x="8163031" y="2603500"/>
            <a:ext cx="2691242" cy="159151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93" name="Text Placeholder 3"/>
          <p:cNvSpPr>
            <a:spLocks noGrp="1"/>
          </p:cNvSpPr>
          <p:nvPr>
            <p:ph type="body" sz="half" idx="20"/>
          </p:nvPr>
        </p:nvSpPr>
        <p:spPr>
          <a:xfrm>
            <a:off x="7982775" y="5109104"/>
            <a:ext cx="3051096" cy="91795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cxnSp>
        <p:nvCxnSpPr>
          <p:cNvPr id="3145728" name="Straight Connector 42"/>
          <p:cNvCxnSpPr>
            <a:cxnSpLocks/>
          </p:cNvCxnSpPr>
          <p:nvPr/>
        </p:nvCxnSpPr>
        <p:spPr>
          <a:xfrm>
            <a:off x="4405831" y="2569633"/>
            <a:ext cx="0" cy="3492499"/>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43"/>
          <p:cNvCxnSpPr>
            <a:cxnSpLocks/>
          </p:cNvCxnSpPr>
          <p:nvPr/>
        </p:nvCxnSpPr>
        <p:spPr>
          <a:xfrm>
            <a:off x="7797802" y="2569633"/>
            <a:ext cx="0" cy="3492499"/>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048694" name="Date Placeholder 6"/>
          <p:cNvSpPr>
            <a:spLocks noGrp="1"/>
          </p:cNvSpPr>
          <p:nvPr>
            <p:ph type="dt" sz="half" idx="10"/>
          </p:nvPr>
        </p:nvSpPr>
        <p:spPr/>
        <p:txBody>
          <a:bodyPr/>
          <a:p>
            <a:fld id="{B61BEF0D-F0BB-DE4B-95CE-6DB70DBA9567}" type="datetimeFigureOut">
              <a:rPr lang="en-US" smtClean="0"/>
              <a:t>8/28/2024</a:t>
            </a:fld>
            <a:endParaRPr dirty="0" lang="en-US"/>
          </a:p>
        </p:txBody>
      </p:sp>
      <p:sp>
        <p:nvSpPr>
          <p:cNvPr id="1048695" name="Footer Placeholder 7"/>
          <p:cNvSpPr>
            <a:spLocks noGrp="1"/>
          </p:cNvSpPr>
          <p:nvPr>
            <p:ph type="ftr" sz="quarter" idx="11"/>
          </p:nvPr>
        </p:nvSpPr>
        <p:spPr>
          <a:xfrm>
            <a:off x="561111" y="6391838"/>
            <a:ext cx="3644282" cy="304801"/>
          </a:xfrm>
        </p:spPr>
        <p:txBody>
          <a:bodyPr/>
          <a:p>
            <a:endParaRPr dirty="0" lang="en-US"/>
          </a:p>
        </p:txBody>
      </p:sp>
      <p:sp>
        <p:nvSpPr>
          <p:cNvPr id="1048696" name="Slide Number Placeholder 8"/>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4" name=""/>
        <p:cNvGrpSpPr/>
        <p:nvPr/>
      </p:nvGrpSpPr>
      <p:grpSpPr>
        <a:xfrm>
          <a:off x="0" y="0"/>
          <a:ext cx="0" cy="0"/>
          <a:chOff x="0" y="0"/>
          <a:chExt cx="0" cy="0"/>
        </a:xfrm>
      </p:grpSpPr>
      <p:sp>
        <p:nvSpPr>
          <p:cNvPr id="1048808" name="Title 1"/>
          <p:cNvSpPr>
            <a:spLocks noGrp="1"/>
          </p:cNvSpPr>
          <p:nvPr>
            <p:ph type="title"/>
          </p:nvPr>
        </p:nvSpPr>
        <p:spPr>
          <a:xfrm>
            <a:off x="1154954" y="973668"/>
            <a:ext cx="8825659" cy="706964"/>
          </a:xfrm>
        </p:spPr>
        <p:txBody>
          <a:bodyPr/>
          <a:p>
            <a:r>
              <a:rPr lang="en-US"/>
              <a:t>Click to edit Master title style</a:t>
            </a:r>
            <a:endParaRPr dirty="0" lang="en-US"/>
          </a:p>
        </p:txBody>
      </p:sp>
      <p:sp>
        <p:nvSpPr>
          <p:cNvPr id="1048809" name="Vertical Text Placeholder 2"/>
          <p:cNvSpPr>
            <a:spLocks noGrp="1"/>
          </p:cNvSpPr>
          <p:nvPr>
            <p:ph type="body" orient="vert" idx="1"/>
          </p:nvPr>
        </p:nvSpPr>
        <p:spPr>
          <a:xfrm>
            <a:off x="1154954" y="2603500"/>
            <a:ext cx="8825659" cy="3416300"/>
          </a:xfrm>
        </p:spPr>
        <p:txBody>
          <a:bodyPr anchor="t" anchorCtr="0"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10" name="Date Placeholder 3"/>
          <p:cNvSpPr>
            <a:spLocks noGrp="1"/>
          </p:cNvSpPr>
          <p:nvPr>
            <p:ph type="dt" sz="half" idx="10"/>
          </p:nvPr>
        </p:nvSpPr>
        <p:spPr>
          <a:xfrm>
            <a:off x="10695439" y="6391838"/>
            <a:ext cx="990599" cy="304799"/>
          </a:xfrm>
        </p:spPr>
        <p:txBody>
          <a:bodyPr/>
          <a:p>
            <a:fld id="{55C6B4A9-1611-4792-9094-5F34BCA07E0B}" type="datetimeFigureOut">
              <a:rPr lang="en-US" smtClean="0"/>
              <a:t>8/28/2024</a:t>
            </a:fld>
            <a:endParaRPr dirty="0" lang="en-US"/>
          </a:p>
        </p:txBody>
      </p:sp>
      <p:sp>
        <p:nvSpPr>
          <p:cNvPr id="1048811" name="Footer Placeholder 4"/>
          <p:cNvSpPr>
            <a:spLocks noGrp="1"/>
          </p:cNvSpPr>
          <p:nvPr>
            <p:ph type="ftr" sz="quarter" idx="11"/>
          </p:nvPr>
        </p:nvSpPr>
        <p:spPr/>
        <p:txBody>
          <a:bodyPr/>
          <a:p>
            <a:endParaRPr dirty="0" lang="en-US"/>
          </a:p>
        </p:txBody>
      </p:sp>
      <p:sp>
        <p:nvSpPr>
          <p:cNvPr id="1048812" name="Slide Number Placeholder 5"/>
          <p:cNvSpPr>
            <a:spLocks noGrp="1"/>
          </p:cNvSpPr>
          <p:nvPr>
            <p:ph type="sldNum" sz="quarter" idx="12"/>
          </p:nvPr>
        </p:nvSpPr>
        <p:spPr/>
        <p:txBody>
          <a:bodyPr/>
          <a:p>
            <a:fld id="{89333C77-0158-454C-844F-B7AB9BD7DAD4}" type="slidenum">
              <a:rPr lang="en-US" smtClean="0"/>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64" name=""/>
        <p:cNvGrpSpPr/>
        <p:nvPr/>
      </p:nvGrpSpPr>
      <p:grpSpPr>
        <a:xfrm>
          <a:off x="0" y="0"/>
          <a:ext cx="0" cy="0"/>
          <a:chOff x="0" y="0"/>
          <a:chExt cx="0" cy="0"/>
        </a:xfrm>
      </p:grpSpPr>
      <p:grpSp>
        <p:nvGrpSpPr>
          <p:cNvPr id="65" name="Group 8"/>
          <p:cNvGrpSpPr/>
          <p:nvPr/>
        </p:nvGrpSpPr>
        <p:grpSpPr>
          <a:xfrm>
            <a:off x="0" y="0"/>
            <a:ext cx="12192000" cy="6858000"/>
            <a:chOff x="0" y="0"/>
            <a:chExt cx="12192000" cy="6858000"/>
          </a:xfrm>
        </p:grpSpPr>
        <p:sp>
          <p:nvSpPr>
            <p:cNvPr id="1048725" name="Rectangle 11"/>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726" name="Oval 14"/>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27" name="Oval 15"/>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28" name="Oval 17"/>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29" name="Oval 18"/>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30" name="Oval 19"/>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31" name="Rectangle 6"/>
            <p:cNvSpPr/>
            <p:nvPr/>
          </p:nvSpPr>
          <p:spPr bwMode="gray">
            <a:xfrm>
              <a:off x="414867" y="402165"/>
              <a:ext cx="6510866" cy="6053670"/>
            </a:xfrm>
            <a:prstGeom prst="rect"/>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48732" name="Freeform 5"/>
            <p:cNvSpPr/>
            <p:nvPr/>
          </p:nvSpPr>
          <p:spPr bwMode="gray">
            <a:xfrm rot="5101749">
              <a:off x="6294738" y="4577737"/>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733" name="Freeform 5"/>
            <p:cNvSpPr/>
            <p:nvPr/>
          </p:nvSpPr>
          <p:spPr bwMode="gray">
            <a:xfrm rot="5400000">
              <a:off x="4449232" y="2801721"/>
              <a:ext cx="6053670" cy="1254558"/>
            </a:xfrm>
            <a:custGeom>
              <a:avLst/>
              <a:ah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734"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735" name="Vertical Title 1"/>
          <p:cNvSpPr>
            <a:spLocks noGrp="1"/>
          </p:cNvSpPr>
          <p:nvPr>
            <p:ph type="title" orient="vert"/>
          </p:nvPr>
        </p:nvSpPr>
        <p:spPr>
          <a:xfrm>
            <a:off x="8585235" y="1278467"/>
            <a:ext cx="1409965" cy="4748590"/>
          </a:xfrm>
        </p:spPr>
        <p:txBody>
          <a:bodyPr anchor="b" anchorCtr="0" vert="eaVert"/>
          <a:p>
            <a:r>
              <a:rPr lang="en-US"/>
              <a:t>Click to edit Master title style</a:t>
            </a:r>
            <a:endParaRPr dirty="0" lang="en-US"/>
          </a:p>
        </p:txBody>
      </p:sp>
      <p:sp>
        <p:nvSpPr>
          <p:cNvPr id="1048736" name="Vertical Text Placeholder 2"/>
          <p:cNvSpPr>
            <a:spLocks noGrp="1"/>
          </p:cNvSpPr>
          <p:nvPr>
            <p:ph type="body" orient="vert" idx="1"/>
          </p:nvPr>
        </p:nvSpPr>
        <p:spPr>
          <a:xfrm>
            <a:off x="1154954" y="1278467"/>
            <a:ext cx="6256025" cy="474859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7" name="Date Placeholder 3"/>
          <p:cNvSpPr>
            <a:spLocks noGrp="1"/>
          </p:cNvSpPr>
          <p:nvPr>
            <p:ph type="dt" sz="half" idx="10"/>
          </p:nvPr>
        </p:nvSpPr>
        <p:spPr>
          <a:xfrm>
            <a:off x="10653104" y="6391838"/>
            <a:ext cx="992135" cy="304799"/>
          </a:xfrm>
        </p:spPr>
        <p:txBody>
          <a:bodyPr/>
          <a:p>
            <a:fld id="{B61BEF0D-F0BB-DE4B-95CE-6DB70DBA9567}" type="datetimeFigureOut">
              <a:rPr lang="en-US" smtClean="0"/>
              <a:t>8/28/2024</a:t>
            </a:fld>
            <a:endParaRPr dirty="0" lang="en-US"/>
          </a:p>
        </p:txBody>
      </p:sp>
      <p:sp>
        <p:nvSpPr>
          <p:cNvPr id="1048738" name="Footer Placeholder 4"/>
          <p:cNvSpPr>
            <a:spLocks noGrp="1"/>
          </p:cNvSpPr>
          <p:nvPr>
            <p:ph type="ftr" sz="quarter" idx="11"/>
          </p:nvPr>
        </p:nvSpPr>
        <p:spPr/>
        <p:txBody>
          <a:bodyPr/>
          <a:p>
            <a:endParaRPr dirty="0" lang="en-US"/>
          </a:p>
        </p:txBody>
      </p:sp>
      <p:sp>
        <p:nvSpPr>
          <p:cNvPr id="1048739" name="Rectangle 13"/>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40"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aption">
    <p:spTree>
      <p:nvGrpSpPr>
        <p:cNvPr id="38" name=""/>
        <p:cNvGrpSpPr/>
        <p:nvPr/>
      </p:nvGrpSpPr>
      <p:grpSpPr>
        <a:xfrm>
          <a:off x="0" y="0"/>
          <a:ext cx="0" cy="0"/>
          <a:chOff x="0" y="0"/>
          <a:chExt cx="0" cy="0"/>
        </a:xfrm>
      </p:grpSpPr>
      <p:sp>
        <p:nvSpPr>
          <p:cNvPr id="1048601"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02"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03"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04" name="Footer Placeholder 4"/>
          <p:cNvSpPr>
            <a:spLocks noGrp="1"/>
          </p:cNvSpPr>
          <p:nvPr>
            <p:ph type="ftr" sz="quarter" idx="11"/>
          </p:nvPr>
        </p:nvSpPr>
        <p:spPr/>
        <p:txBody>
          <a:bodyPr/>
          <a:p>
            <a:endParaRPr dirty="0" lang="en-US"/>
          </a:p>
        </p:txBody>
      </p:sp>
      <p:sp>
        <p:nvSpPr>
          <p:cNvPr id="1048605"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sp>
        <p:nvSpPr>
          <p:cNvPr id="1048607" name="Title 1"/>
          <p:cNvSpPr>
            <a:spLocks noGrp="1"/>
          </p:cNvSpPr>
          <p:nvPr>
            <p:ph type="title"/>
          </p:nvPr>
        </p:nvSpPr>
        <p:spPr/>
        <p:txBody>
          <a:bodyPr/>
          <a:p>
            <a:r>
              <a:rPr lang="en-US"/>
              <a:t>Click to edit Master title style</a:t>
            </a:r>
            <a:endParaRPr dirty="0" lang="en-US"/>
          </a:p>
        </p:txBody>
      </p:sp>
      <p:sp>
        <p:nvSpPr>
          <p:cNvPr id="1048608" name="Content Placeholder 2"/>
          <p:cNvSpPr>
            <a:spLocks noGrp="1"/>
          </p:cNvSpPr>
          <p:nvPr>
            <p:ph idx="1"/>
          </p:nvPr>
        </p:nvSpPr>
        <p:spPr>
          <a:xfrm>
            <a:off x="1154954" y="2603500"/>
            <a:ext cx="8825659" cy="3416300"/>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9"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610" name="Footer Placeholder 4"/>
          <p:cNvSpPr>
            <a:spLocks noGrp="1"/>
          </p:cNvSpPr>
          <p:nvPr>
            <p:ph type="ftr" sz="quarter" idx="11"/>
          </p:nvPr>
        </p:nvSpPr>
        <p:spPr/>
        <p:txBody>
          <a:bodyPr/>
          <a:p>
            <a:endParaRPr dirty="0" lang="en-US"/>
          </a:p>
        </p:txBody>
      </p:sp>
      <p:sp>
        <p:nvSpPr>
          <p:cNvPr id="1048611"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60" name=""/>
        <p:cNvGrpSpPr/>
        <p:nvPr/>
      </p:nvGrpSpPr>
      <p:grpSpPr>
        <a:xfrm>
          <a:off x="0" y="0"/>
          <a:ext cx="0" cy="0"/>
          <a:chOff x="0" y="0"/>
          <a:chExt cx="0" cy="0"/>
        </a:xfrm>
      </p:grpSpPr>
      <p:grpSp>
        <p:nvGrpSpPr>
          <p:cNvPr id="61" name="Group 7"/>
          <p:cNvGrpSpPr/>
          <p:nvPr/>
        </p:nvGrpSpPr>
        <p:grpSpPr>
          <a:xfrm>
            <a:off x="0" y="0"/>
            <a:ext cx="12192000" cy="6858000"/>
            <a:chOff x="0" y="0"/>
            <a:chExt cx="12192000" cy="6858000"/>
          </a:xfrm>
        </p:grpSpPr>
        <p:sp>
          <p:nvSpPr>
            <p:cNvPr id="1048697" name="Rectangle 13"/>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698" name="Oval 16"/>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99" name="Oval 17"/>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00" name="Oval 18"/>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01" name="Oval 19"/>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02" name="Oval 20"/>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03" name="Rectangle 9"/>
            <p:cNvSpPr/>
            <p:nvPr/>
          </p:nvSpPr>
          <p:spPr bwMode="gray">
            <a:xfrm>
              <a:off x="7289800" y="402165"/>
              <a:ext cx="4478865" cy="6053670"/>
            </a:xfrm>
            <a:prstGeom prst="rect"/>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48704" name="Freeform 5"/>
            <p:cNvSpPr/>
            <p:nvPr/>
          </p:nvSpPr>
          <p:spPr bwMode="gray">
            <a:xfrm rot="16200000">
              <a:off x="3787244" y="2801721"/>
              <a:ext cx="6053670" cy="1254558"/>
            </a:xfrm>
            <a:custGeom>
              <a:avLst/>
              <a:ah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705" name="Freeform 5"/>
            <p:cNvSpPr/>
            <p:nvPr/>
          </p:nvSpPr>
          <p:spPr bwMode="gray">
            <a:xfrm rot="15922489">
              <a:off x="4698352" y="1826078"/>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706"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707" name="Title 1"/>
          <p:cNvSpPr>
            <a:spLocks noGrp="1"/>
          </p:cNvSpPr>
          <p:nvPr>
            <p:ph type="title"/>
          </p:nvPr>
        </p:nvSpPr>
        <p:spPr>
          <a:xfrm>
            <a:off x="1154954" y="2677645"/>
            <a:ext cx="4351025" cy="2283824"/>
          </a:xfrm>
        </p:spPr>
        <p:txBody>
          <a:bodyPr anchor="ctr"/>
          <a:lstStyle>
            <a:lvl1pPr algn="l">
              <a:defRPr b="0" cap="none" sz="4000"/>
            </a:lvl1pPr>
          </a:lstStyle>
          <a:p>
            <a:r>
              <a:rPr lang="en-US"/>
              <a:t>Click to edit Master title style</a:t>
            </a:r>
            <a:endParaRPr dirty="0" lang="en-US"/>
          </a:p>
        </p:txBody>
      </p:sp>
      <p:sp>
        <p:nvSpPr>
          <p:cNvPr id="1048708" name="Text Placeholder 2"/>
          <p:cNvSpPr>
            <a:spLocks noGrp="1"/>
          </p:cNvSpPr>
          <p:nvPr>
            <p:ph type="body" idx="1"/>
          </p:nvPr>
        </p:nvSpPr>
        <p:spPr>
          <a:xfrm>
            <a:off x="6895559" y="2677644"/>
            <a:ext cx="3757545" cy="2283824"/>
          </a:xfrm>
        </p:spPr>
        <p:txBody>
          <a:bodyPr anchor="ctr"/>
          <a:lstStyle>
            <a:lvl1pPr algn="l" indent="0" marL="0">
              <a:buNone/>
              <a:defRPr cap="all" sz="2000">
                <a:solidFill>
                  <a:schemeClr val="accent1">
                    <a:lumMod val="60000"/>
                    <a:lumOff val="4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09"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710" name="Footer Placeholder 4"/>
          <p:cNvSpPr>
            <a:spLocks noGrp="1"/>
          </p:cNvSpPr>
          <p:nvPr>
            <p:ph type="ftr" sz="quarter" idx="11"/>
          </p:nvPr>
        </p:nvSpPr>
        <p:spPr/>
        <p:txBody>
          <a:bodyPr/>
          <a:p>
            <a:endParaRPr dirty="0" lang="en-US"/>
          </a:p>
        </p:txBody>
      </p:sp>
      <p:sp>
        <p:nvSpPr>
          <p:cNvPr id="1048711" name="Rectangle 15"/>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12"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0" name=""/>
        <p:cNvGrpSpPr/>
        <p:nvPr/>
      </p:nvGrpSpPr>
      <p:grpSpPr>
        <a:xfrm>
          <a:off x="0" y="0"/>
          <a:ext cx="0" cy="0"/>
          <a:chOff x="0" y="0"/>
          <a:chExt cx="0" cy="0"/>
        </a:xfrm>
      </p:grpSpPr>
      <p:sp>
        <p:nvSpPr>
          <p:cNvPr id="1048775" name="Title 1"/>
          <p:cNvSpPr>
            <a:spLocks noGrp="1"/>
          </p:cNvSpPr>
          <p:nvPr>
            <p:ph type="title"/>
          </p:nvPr>
        </p:nvSpPr>
        <p:spPr/>
        <p:txBody>
          <a:bodyPr/>
          <a:p>
            <a:r>
              <a:rPr lang="en-US"/>
              <a:t>Click to edit Master title style</a:t>
            </a:r>
            <a:endParaRPr dirty="0" lang="en-US"/>
          </a:p>
        </p:txBody>
      </p:sp>
      <p:sp>
        <p:nvSpPr>
          <p:cNvPr id="1048776" name="Content Placeholder 2"/>
          <p:cNvSpPr>
            <a:spLocks noGrp="1"/>
          </p:cNvSpPr>
          <p:nvPr>
            <p:ph sz="half" idx="1"/>
          </p:nvPr>
        </p:nvSpPr>
        <p:spPr>
          <a:xfrm>
            <a:off x="1154954" y="2603500"/>
            <a:ext cx="4825158" cy="3416301"/>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77" name="Content Placeholder 3"/>
          <p:cNvSpPr>
            <a:spLocks noGrp="1"/>
          </p:cNvSpPr>
          <p:nvPr>
            <p:ph sz="half" idx="2"/>
          </p:nvPr>
        </p:nvSpPr>
        <p:spPr>
          <a:xfrm>
            <a:off x="6208712" y="2603500"/>
            <a:ext cx="4825159" cy="3416300"/>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78" name="Date Placeholder 4"/>
          <p:cNvSpPr>
            <a:spLocks noGrp="1"/>
          </p:cNvSpPr>
          <p:nvPr>
            <p:ph type="dt" sz="half" idx="10"/>
          </p:nvPr>
        </p:nvSpPr>
        <p:spPr/>
        <p:txBody>
          <a:bodyPr/>
          <a:p>
            <a:fld id="{EB712588-04B1-427B-82EE-E8DB90309F08}" type="datetimeFigureOut">
              <a:rPr lang="en-US" smtClean="0"/>
              <a:t>8/28/2024</a:t>
            </a:fld>
            <a:endParaRPr dirty="0" lang="en-US"/>
          </a:p>
        </p:txBody>
      </p:sp>
      <p:sp>
        <p:nvSpPr>
          <p:cNvPr id="1048779" name="Footer Placeholder 5"/>
          <p:cNvSpPr>
            <a:spLocks noGrp="1"/>
          </p:cNvSpPr>
          <p:nvPr>
            <p:ph type="ftr" sz="quarter" idx="11"/>
          </p:nvPr>
        </p:nvSpPr>
        <p:spPr/>
        <p:txBody>
          <a:bodyPr/>
          <a:p>
            <a:endParaRPr dirty="0" lang="en-US"/>
          </a:p>
        </p:txBody>
      </p:sp>
      <p:sp>
        <p:nvSpPr>
          <p:cNvPr id="1048780" name="Slide Number Placeholder 6"/>
          <p:cNvSpPr>
            <a:spLocks noGrp="1"/>
          </p:cNvSpPr>
          <p:nvPr>
            <p:ph type="sldNum" sz="quarter" idx="12"/>
          </p:nvPr>
        </p:nvSpPr>
        <p:spPr/>
        <p:txBody>
          <a:bodyPr/>
          <a:p>
            <a:fld id="{6FF9F0C5-380F-41C2-899A-BAC0F0927E16}"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2" name=""/>
        <p:cNvGrpSpPr/>
        <p:nvPr/>
      </p:nvGrpSpPr>
      <p:grpSpPr>
        <a:xfrm>
          <a:off x="0" y="0"/>
          <a:ext cx="0" cy="0"/>
          <a:chOff x="0" y="0"/>
          <a:chExt cx="0" cy="0"/>
        </a:xfrm>
      </p:grpSpPr>
      <p:sp>
        <p:nvSpPr>
          <p:cNvPr id="1048713" name="Title 1"/>
          <p:cNvSpPr>
            <a:spLocks noGrp="1"/>
          </p:cNvSpPr>
          <p:nvPr>
            <p:ph type="title"/>
          </p:nvPr>
        </p:nvSpPr>
        <p:spPr/>
        <p:txBody>
          <a:bodyPr/>
          <a:p>
            <a:r>
              <a:rPr lang="en-US"/>
              <a:t>Click to edit Master title style</a:t>
            </a:r>
            <a:endParaRPr dirty="0" lang="en-US"/>
          </a:p>
        </p:txBody>
      </p:sp>
      <p:sp>
        <p:nvSpPr>
          <p:cNvPr id="1048714" name="Text Placeholder 2"/>
          <p:cNvSpPr>
            <a:spLocks noGrp="1"/>
          </p:cNvSpPr>
          <p:nvPr>
            <p:ph type="body" idx="1"/>
          </p:nvPr>
        </p:nvSpPr>
        <p:spPr>
          <a:xfrm>
            <a:off x="1154954" y="2603500"/>
            <a:ext cx="4825157" cy="576262"/>
          </a:xfrm>
        </p:spPr>
        <p:txBody>
          <a:bodyPr anchor="b">
            <a:noAutofit/>
          </a:bodyPr>
          <a:lstStyle>
            <a:lvl1pPr indent="0" marL="0">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5" name="Content Placeholder 3"/>
          <p:cNvSpPr>
            <a:spLocks noGrp="1"/>
          </p:cNvSpPr>
          <p:nvPr>
            <p:ph sz="half" idx="2"/>
          </p:nvPr>
        </p:nvSpPr>
        <p:spPr>
          <a:xfrm>
            <a:off x="1154954" y="3179762"/>
            <a:ext cx="4825158" cy="2840039"/>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6" name="Text Placeholder 4"/>
          <p:cNvSpPr>
            <a:spLocks noGrp="1"/>
          </p:cNvSpPr>
          <p:nvPr>
            <p:ph type="body" sz="quarter" idx="3"/>
          </p:nvPr>
        </p:nvSpPr>
        <p:spPr>
          <a:xfrm>
            <a:off x="6208712" y="2603500"/>
            <a:ext cx="4825159" cy="576262"/>
          </a:xfrm>
        </p:spPr>
        <p:txBody>
          <a:bodyPr anchor="b">
            <a:noAutofit/>
          </a:bodyPr>
          <a:lstStyle>
            <a:lvl1pPr indent="0" marL="0">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7"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8" name="Date Placeholder 6"/>
          <p:cNvSpPr>
            <a:spLocks noGrp="1"/>
          </p:cNvSpPr>
          <p:nvPr>
            <p:ph type="dt" sz="half" idx="10"/>
          </p:nvPr>
        </p:nvSpPr>
        <p:spPr/>
        <p:txBody>
          <a:bodyPr/>
          <a:p>
            <a:fld id="{B61BEF0D-F0BB-DE4B-95CE-6DB70DBA9567}" type="datetimeFigureOut">
              <a:rPr lang="en-US" smtClean="0"/>
              <a:t>8/28/2024</a:t>
            </a:fld>
            <a:endParaRPr dirty="0" lang="en-US"/>
          </a:p>
        </p:txBody>
      </p:sp>
      <p:sp>
        <p:nvSpPr>
          <p:cNvPr id="1048719" name="Footer Placeholder 7"/>
          <p:cNvSpPr>
            <a:spLocks noGrp="1"/>
          </p:cNvSpPr>
          <p:nvPr>
            <p:ph type="ftr" sz="quarter" idx="11"/>
          </p:nvPr>
        </p:nvSpPr>
        <p:spPr/>
        <p:txBody>
          <a:bodyPr/>
          <a:p>
            <a:endParaRPr dirty="0" lang="en-US"/>
          </a:p>
        </p:txBody>
      </p:sp>
      <p:sp>
        <p:nvSpPr>
          <p:cNvPr id="1048720" name="Slide Number Placeholder 8"/>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1" name=""/>
        <p:cNvGrpSpPr/>
        <p:nvPr/>
      </p:nvGrpSpPr>
      <p:grpSpPr>
        <a:xfrm>
          <a:off x="0" y="0"/>
          <a:ext cx="0" cy="0"/>
          <a:chOff x="0" y="0"/>
          <a:chExt cx="0" cy="0"/>
        </a:xfrm>
      </p:grpSpPr>
      <p:sp>
        <p:nvSpPr>
          <p:cNvPr id="1048632" name="Title 1"/>
          <p:cNvSpPr>
            <a:spLocks noGrp="1"/>
          </p:cNvSpPr>
          <p:nvPr>
            <p:ph type="title"/>
          </p:nvPr>
        </p:nvSpPr>
        <p:spPr>
          <a:xfrm>
            <a:off x="1154954" y="973668"/>
            <a:ext cx="8761413" cy="706964"/>
          </a:xfrm>
        </p:spPr>
        <p:txBody>
          <a:bodyPr/>
          <a:p>
            <a:r>
              <a:rPr lang="en-US"/>
              <a:t>Click to edit Master title style</a:t>
            </a:r>
            <a:endParaRPr dirty="0" lang="en-US"/>
          </a:p>
        </p:txBody>
      </p:sp>
      <p:sp>
        <p:nvSpPr>
          <p:cNvPr id="1048633" name="Date Placeholder 2"/>
          <p:cNvSpPr>
            <a:spLocks noGrp="1"/>
          </p:cNvSpPr>
          <p:nvPr>
            <p:ph type="dt" sz="half" idx="10"/>
          </p:nvPr>
        </p:nvSpPr>
        <p:spPr/>
        <p:txBody>
          <a:bodyPr/>
          <a:p>
            <a:fld id="{B61BEF0D-F0BB-DE4B-95CE-6DB70DBA9567}" type="datetimeFigureOut">
              <a:rPr lang="en-US" smtClean="0"/>
              <a:t>8/28/2024</a:t>
            </a:fld>
            <a:endParaRPr dirty="0" lang="en-US"/>
          </a:p>
        </p:txBody>
      </p:sp>
      <p:sp>
        <p:nvSpPr>
          <p:cNvPr id="1048634" name="Footer Placeholder 3"/>
          <p:cNvSpPr>
            <a:spLocks noGrp="1"/>
          </p:cNvSpPr>
          <p:nvPr>
            <p:ph type="ftr" sz="quarter" idx="11"/>
          </p:nvPr>
        </p:nvSpPr>
        <p:spPr/>
        <p:txBody>
          <a:bodyPr/>
          <a:p>
            <a:endParaRPr dirty="0" lang="en-US"/>
          </a:p>
        </p:txBody>
      </p:sp>
      <p:sp>
        <p:nvSpPr>
          <p:cNvPr id="1048635" name="Slide Number Placeholder 4"/>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63" name=""/>
        <p:cNvGrpSpPr/>
        <p:nvPr/>
      </p:nvGrpSpPr>
      <p:grpSpPr>
        <a:xfrm>
          <a:off x="0" y="0"/>
          <a:ext cx="0" cy="0"/>
          <a:chOff x="0" y="0"/>
          <a:chExt cx="0" cy="0"/>
        </a:xfrm>
      </p:grpSpPr>
      <p:sp>
        <p:nvSpPr>
          <p:cNvPr id="1048721" name="Date Placeholder 1"/>
          <p:cNvSpPr>
            <a:spLocks noGrp="1"/>
          </p:cNvSpPr>
          <p:nvPr>
            <p:ph type="dt" sz="half" idx="10"/>
          </p:nvPr>
        </p:nvSpPr>
        <p:spPr/>
        <p:txBody>
          <a:bodyPr/>
          <a:p>
            <a:fld id="{B61BEF0D-F0BB-DE4B-95CE-6DB70DBA9567}" type="datetimeFigureOut">
              <a:rPr lang="en-US" smtClean="0"/>
              <a:t>8/28/2024</a:t>
            </a:fld>
            <a:endParaRPr dirty="0" lang="en-US"/>
          </a:p>
        </p:txBody>
      </p:sp>
      <p:sp>
        <p:nvSpPr>
          <p:cNvPr id="1048722" name="Footer Placeholder 2"/>
          <p:cNvSpPr>
            <a:spLocks noGrp="1"/>
          </p:cNvSpPr>
          <p:nvPr>
            <p:ph type="ftr" sz="quarter" idx="11"/>
          </p:nvPr>
        </p:nvSpPr>
        <p:spPr/>
        <p:txBody>
          <a:bodyPr/>
          <a:p>
            <a:endParaRPr dirty="0" lang="en-US"/>
          </a:p>
        </p:txBody>
      </p:sp>
      <p:sp>
        <p:nvSpPr>
          <p:cNvPr id="1048723" name="Rectangle 6"/>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24" name="Slide Number Placeholder 3"/>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72" name=""/>
        <p:cNvGrpSpPr/>
        <p:nvPr/>
      </p:nvGrpSpPr>
      <p:grpSpPr>
        <a:xfrm>
          <a:off x="0" y="0"/>
          <a:ext cx="0" cy="0"/>
          <a:chOff x="0" y="0"/>
          <a:chExt cx="0" cy="0"/>
        </a:xfrm>
      </p:grpSpPr>
      <p:grpSp>
        <p:nvGrpSpPr>
          <p:cNvPr id="73" name="Group 8"/>
          <p:cNvGrpSpPr/>
          <p:nvPr/>
        </p:nvGrpSpPr>
        <p:grpSpPr>
          <a:xfrm>
            <a:off x="0" y="0"/>
            <a:ext cx="12192000" cy="6858000"/>
            <a:chOff x="0" y="0"/>
            <a:chExt cx="12192000" cy="6858000"/>
          </a:xfrm>
        </p:grpSpPr>
        <p:sp>
          <p:nvSpPr>
            <p:cNvPr id="1048791" name="Rectangle 13"/>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792" name="Oval 16"/>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93" name="Oval 18"/>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94" name="Oval 19"/>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95" name="Oval 20"/>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96" name="Oval 21"/>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97" name="Rectangle 10"/>
            <p:cNvSpPr/>
            <p:nvPr/>
          </p:nvSpPr>
          <p:spPr bwMode="gray">
            <a:xfrm>
              <a:off x="5713412" y="402165"/>
              <a:ext cx="6055253" cy="6053670"/>
            </a:xfrm>
            <a:prstGeom prst="rect"/>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48798" name="Freeform 5"/>
            <p:cNvSpPr/>
            <p:nvPr/>
          </p:nvSpPr>
          <p:spPr bwMode="gray">
            <a:xfrm rot="15922489">
              <a:off x="3140485" y="1826078"/>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799" name="Freeform 5"/>
            <p:cNvSpPr/>
            <p:nvPr/>
          </p:nvSpPr>
          <p:spPr bwMode="gray">
            <a:xfrm rot="16200000">
              <a:off x="2229377" y="2801721"/>
              <a:ext cx="6053670" cy="1254558"/>
            </a:xfrm>
            <a:custGeom>
              <a:avLst/>
              <a:ah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800"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801" name="Title 1"/>
          <p:cNvSpPr>
            <a:spLocks noGrp="1"/>
          </p:cNvSpPr>
          <p:nvPr>
            <p:ph type="title"/>
          </p:nvPr>
        </p:nvSpPr>
        <p:spPr>
          <a:xfrm>
            <a:off x="1154955" y="1295400"/>
            <a:ext cx="2793158" cy="1600200"/>
          </a:xfrm>
        </p:spPr>
        <p:txBody>
          <a:bodyPr anchor="b"/>
          <a:lstStyle>
            <a:lvl1pPr algn="l">
              <a:defRPr b="0" sz="2400"/>
            </a:lvl1pPr>
          </a:lstStyle>
          <a:p>
            <a:r>
              <a:rPr lang="en-US"/>
              <a:t>Click to edit Master title style</a:t>
            </a:r>
            <a:endParaRPr dirty="0" lang="en-US"/>
          </a:p>
        </p:txBody>
      </p:sp>
      <p:sp>
        <p:nvSpPr>
          <p:cNvPr id="1048802" name="Content Placeholder 2"/>
          <p:cNvSpPr>
            <a:spLocks noGrp="1"/>
          </p:cNvSpPr>
          <p:nvPr>
            <p:ph idx="1"/>
          </p:nvPr>
        </p:nvSpPr>
        <p:spPr>
          <a:xfrm>
            <a:off x="5781146" y="1447800"/>
            <a:ext cx="5190066" cy="4572000"/>
          </a:xfrm>
        </p:spPr>
        <p:txBody>
          <a:bodyPr anchor="ct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03" name="Text Placeholder 3"/>
          <p:cNvSpPr>
            <a:spLocks noGrp="1"/>
          </p:cNvSpPr>
          <p:nvPr>
            <p:ph type="body" sz="half" idx="2"/>
          </p:nvPr>
        </p:nvSpPr>
        <p:spPr bwMode="gray">
          <a:xfrm>
            <a:off x="1154954" y="3129280"/>
            <a:ext cx="2793158" cy="2895599"/>
          </a:xfrm>
        </p:spPr>
        <p:txBody>
          <a:bodyPr/>
          <a:lstStyle>
            <a:lvl1pPr indent="0" marL="0">
              <a:buNone/>
              <a:defRPr sz="1400">
                <a:solidFill>
                  <a:schemeClr val="accent1">
                    <a:lumMod val="60000"/>
                    <a:lumOff val="40000"/>
                  </a:schemeClr>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804" name="Date Placeholder 4"/>
          <p:cNvSpPr>
            <a:spLocks noGrp="1"/>
          </p:cNvSpPr>
          <p:nvPr>
            <p:ph type="dt" sz="half" idx="10"/>
          </p:nvPr>
        </p:nvSpPr>
        <p:spPr/>
        <p:txBody>
          <a:bodyPr/>
          <a:p>
            <a:fld id="{42A54C80-263E-416B-A8E0-580EDEADCBDC}" type="datetimeFigureOut">
              <a:rPr lang="en-US" smtClean="0"/>
              <a:t>8/28/2024</a:t>
            </a:fld>
            <a:endParaRPr dirty="0" lang="en-US"/>
          </a:p>
        </p:txBody>
      </p:sp>
      <p:sp>
        <p:nvSpPr>
          <p:cNvPr id="1048805" name="Footer Placeholder 5"/>
          <p:cNvSpPr>
            <a:spLocks noGrp="1"/>
          </p:cNvSpPr>
          <p:nvPr>
            <p:ph type="ftr" sz="quarter" idx="11"/>
          </p:nvPr>
        </p:nvSpPr>
        <p:spPr/>
        <p:txBody>
          <a:bodyPr/>
          <a:p>
            <a:endParaRPr dirty="0" lang="en-US"/>
          </a:p>
        </p:txBody>
      </p:sp>
      <p:sp>
        <p:nvSpPr>
          <p:cNvPr id="1048806" name="Rectangle 15"/>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807" name="Slide Number Placeholder 6"/>
          <p:cNvSpPr>
            <a:spLocks noGrp="1"/>
          </p:cNvSpPr>
          <p:nvPr>
            <p:ph type="sldNum" sz="quarter" idx="12"/>
          </p:nvPr>
        </p:nvSpPr>
        <p:spPr/>
        <p:txBody>
          <a:bodyPr/>
          <a:p>
            <a:fld id="{519954A3-9DFD-4C44-94BA-B95130A3BA1C}"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57" name=""/>
        <p:cNvGrpSpPr/>
        <p:nvPr/>
      </p:nvGrpSpPr>
      <p:grpSpPr>
        <a:xfrm>
          <a:off x="0" y="0"/>
          <a:ext cx="0" cy="0"/>
          <a:chOff x="0" y="0"/>
          <a:chExt cx="0" cy="0"/>
        </a:xfrm>
      </p:grpSpPr>
      <p:grpSp>
        <p:nvGrpSpPr>
          <p:cNvPr id="58" name="Group 8"/>
          <p:cNvGrpSpPr/>
          <p:nvPr/>
        </p:nvGrpSpPr>
        <p:grpSpPr>
          <a:xfrm>
            <a:off x="0" y="0"/>
            <a:ext cx="12192000" cy="6858000"/>
            <a:chOff x="0" y="0"/>
            <a:chExt cx="12192000" cy="6858000"/>
          </a:xfrm>
        </p:grpSpPr>
        <p:sp>
          <p:nvSpPr>
            <p:cNvPr id="1048667" name="Rectangle 13"/>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668" name="Oval 16"/>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69" name="Oval 17"/>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70" name="Oval 18"/>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71" name="Oval 19"/>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72" name="Oval 20"/>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73" name="Rectangle 10"/>
            <p:cNvSpPr/>
            <p:nvPr/>
          </p:nvSpPr>
          <p:spPr bwMode="gray">
            <a:xfrm>
              <a:off x="6172200" y="402165"/>
              <a:ext cx="5596465" cy="6053670"/>
            </a:xfrm>
            <a:prstGeom prst="rect"/>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48674" name="Freeform 5"/>
            <p:cNvSpPr/>
            <p:nvPr/>
          </p:nvSpPr>
          <p:spPr bwMode="gray">
            <a:xfrm rot="15922489">
              <a:off x="4203594" y="1826078"/>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675" name="Freeform 5"/>
            <p:cNvSpPr/>
            <p:nvPr/>
          </p:nvSpPr>
          <p:spPr bwMode="gray">
            <a:xfrm rot="16200000">
              <a:off x="3295432" y="2801721"/>
              <a:ext cx="6053670" cy="1254558"/>
            </a:xfrm>
            <a:custGeom>
              <a:avLst/>
              <a:ah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676"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677" name="Title 1"/>
          <p:cNvSpPr>
            <a:spLocks noGrp="1"/>
          </p:cNvSpPr>
          <p:nvPr>
            <p:ph type="title"/>
          </p:nvPr>
        </p:nvSpPr>
        <p:spPr>
          <a:xfrm>
            <a:off x="1154955" y="1693333"/>
            <a:ext cx="3865134" cy="1735667"/>
          </a:xfrm>
        </p:spPr>
        <p:txBody>
          <a:bodyPr anchor="b">
            <a:normAutofit/>
          </a:bodyPr>
          <a:lstStyle>
            <a:lvl1pPr algn="l">
              <a:defRPr b="0" sz="3600"/>
            </a:lvl1pPr>
          </a:lstStyle>
          <a:p>
            <a:r>
              <a:rPr lang="en-US"/>
              <a:t>Click to edit Master title style</a:t>
            </a:r>
            <a:endParaRPr dirty="0" lang="en-US"/>
          </a:p>
        </p:txBody>
      </p:sp>
      <p:sp>
        <p:nvSpPr>
          <p:cNvPr id="1048678" name="Picture Placeholder 2"/>
          <p:cNvSpPr>
            <a:spLocks noChangeAspect="1" noGrp="1"/>
          </p:cNvSpPr>
          <p:nvPr>
            <p:ph type="pic" idx="1"/>
          </p:nvPr>
        </p:nvSpPr>
        <p:spPr>
          <a:xfrm>
            <a:off x="6547870" y="1143000"/>
            <a:ext cx="3227193" cy="4572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algn="ctr" indent="0" lvl="0" marL="0">
              <a:buNone/>
            </a:pPr>
            <a:r>
              <a:rPr lang="en-US"/>
              <a:t>Click icon to add picture</a:t>
            </a:r>
            <a:endParaRPr dirty="0" lang="en-US"/>
          </a:p>
        </p:txBody>
      </p:sp>
      <p:sp>
        <p:nvSpPr>
          <p:cNvPr id="1048679" name="Text Placeholder 3"/>
          <p:cNvSpPr>
            <a:spLocks noGrp="1"/>
          </p:cNvSpPr>
          <p:nvPr>
            <p:ph type="body" sz="half" idx="2"/>
          </p:nvPr>
        </p:nvSpPr>
        <p:spPr bwMode="gray">
          <a:xfrm>
            <a:off x="1154954" y="3657600"/>
            <a:ext cx="3859212" cy="1371600"/>
          </a:xfrm>
        </p:spPr>
        <p:txBody>
          <a:bodyPr>
            <a:normAutofit/>
          </a:bodyPr>
          <a:lstStyle>
            <a:lvl1pPr indent="0" marL="0">
              <a:buNone/>
              <a:defRPr sz="1400">
                <a:solidFill>
                  <a:schemeClr val="accent1">
                    <a:lumMod val="60000"/>
                    <a:lumOff val="40000"/>
                  </a:schemeClr>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0" name="Date Placeholder 4"/>
          <p:cNvSpPr>
            <a:spLocks noGrp="1"/>
          </p:cNvSpPr>
          <p:nvPr>
            <p:ph type="dt" sz="half" idx="10"/>
          </p:nvPr>
        </p:nvSpPr>
        <p:spPr/>
        <p:txBody>
          <a:bodyPr/>
          <a:p>
            <a:fld id="{B61BEF0D-F0BB-DE4B-95CE-6DB70DBA9567}" type="datetimeFigureOut">
              <a:rPr lang="en-US" smtClean="0"/>
              <a:t>8/28/2024</a:t>
            </a:fld>
            <a:endParaRPr dirty="0" lang="en-US"/>
          </a:p>
        </p:txBody>
      </p:sp>
      <p:sp>
        <p:nvSpPr>
          <p:cNvPr id="1048681" name="Footer Placeholder 5"/>
          <p:cNvSpPr>
            <a:spLocks noGrp="1"/>
          </p:cNvSpPr>
          <p:nvPr>
            <p:ph type="ftr" sz="quarter" idx="11"/>
          </p:nvPr>
        </p:nvSpPr>
        <p:spPr/>
        <p:txBody>
          <a:bodyPr/>
          <a:p>
            <a:endParaRPr dirty="0" lang="en-US"/>
          </a:p>
        </p:txBody>
      </p:sp>
      <p:sp>
        <p:nvSpPr>
          <p:cNvPr id="1048682" name="Rectangle 15"/>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683"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image" Target="../media/image1.jpeg"/><Relationship Id="rId2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7"/>
          <p:cNvGrpSpPr/>
          <p:nvPr/>
        </p:nvGrpSpPr>
        <p:grpSpPr>
          <a:xfrm>
            <a:off x="0" y="0"/>
            <a:ext cx="12192000" cy="6858000"/>
            <a:chOff x="0" y="0"/>
            <a:chExt cx="12192000" cy="6858000"/>
          </a:xfrm>
        </p:grpSpPr>
        <p:sp>
          <p:nvSpPr>
            <p:cNvPr id="1048576" name="Rectangle 6"/>
            <p:cNvSpPr/>
            <p:nvPr/>
          </p:nvSpPr>
          <p:spPr>
            <a:xfrm>
              <a:off x="0" y="0"/>
              <a:ext cx="12192000" cy="6858000"/>
            </a:xfrm>
            <a:prstGeom prst="rect"/>
            <a:blipFill>
              <a:blip xmlns:r="http://schemas.openxmlformats.org/officeDocument/2006/relationships"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577" name="Oval 12"/>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578" name="Oval 14"/>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579" name="Oval 17"/>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580" name="Oval 15"/>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581" name="Oval 16"/>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582" name="Freeform 5"/>
            <p:cNvSpPr/>
            <p:nvPr/>
          </p:nvSpPr>
          <p:spPr bwMode="gray">
            <a:xfrm rot="21010068">
              <a:off x="8490951" y="1797517"/>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583" name="Freeform 5"/>
            <p:cNvSpPr/>
            <p:nvPr/>
          </p:nvSpPr>
          <p:spPr bwMode="gray">
            <a:xfrm>
              <a:off x="459506" y="1866405"/>
              <a:ext cx="11277600" cy="4533900"/>
            </a:xfrm>
            <a:custGeom>
              <a:avLst/>
              <a:ah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048584"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585" name="Title Placeholder 1"/>
          <p:cNvSpPr>
            <a:spLocks noGrp="1"/>
          </p:cNvSpPr>
          <p:nvPr>
            <p:ph type="title"/>
          </p:nvPr>
        </p:nvSpPr>
        <p:spPr bwMode="gray">
          <a:xfrm>
            <a:off x="1154954" y="973668"/>
            <a:ext cx="8761413" cy="706964"/>
          </a:xfrm>
          <a:prstGeom prst="rect"/>
        </p:spPr>
        <p:txBody>
          <a:bodyPr anchor="ctr" bIns="45720" lIns="91440" rIns="91440" rtlCol="0" tIns="45720" vert="horz">
            <a:noAutofit/>
          </a:bodyPr>
          <a:p>
            <a:r>
              <a:rPr lang="en-US"/>
              <a:t>Click to edit Master title style</a:t>
            </a:r>
            <a:endParaRPr dirty="0" lang="en-US"/>
          </a:p>
        </p:txBody>
      </p:sp>
      <p:sp>
        <p:nvSpPr>
          <p:cNvPr id="1048586" name="Text Placeholder 2"/>
          <p:cNvSpPr>
            <a:spLocks noGrp="1"/>
          </p:cNvSpPr>
          <p:nvPr>
            <p:ph type="body" idx="1"/>
          </p:nvPr>
        </p:nvSpPr>
        <p:spPr>
          <a:xfrm>
            <a:off x="1154954" y="2603500"/>
            <a:ext cx="8761413" cy="3416300"/>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7" name="Date Placeholder 3"/>
          <p:cNvSpPr>
            <a:spLocks noGrp="1"/>
          </p:cNvSpPr>
          <p:nvPr>
            <p:ph type="dt" sz="half" idx="2"/>
          </p:nvPr>
        </p:nvSpPr>
        <p:spPr>
          <a:xfrm>
            <a:off x="10653104" y="6391838"/>
            <a:ext cx="990599" cy="304799"/>
          </a:xfrm>
          <a:prstGeom prst="rect"/>
        </p:spPr>
        <p:txBody>
          <a:bodyPr anchor="ctr" bIns="45720" lIns="91440" rIns="91440" rtlCol="0" tIns="45720" vert="horz"/>
          <a:lstStyle>
            <a:lvl1pPr algn="r">
              <a:defRPr b="1" sz="1000" i="0">
                <a:solidFill>
                  <a:schemeClr val="accent1"/>
                </a:solidFill>
              </a:defRPr>
            </a:lvl1pPr>
          </a:lstStyle>
          <a:p>
            <a:fld id="{B61BEF0D-F0BB-DE4B-95CE-6DB70DBA9567}" type="datetimeFigureOut">
              <a:rPr lang="en-US" smtClean="0"/>
              <a:t>8/28/2024</a:t>
            </a:fld>
            <a:endParaRPr dirty="0" lang="en-US"/>
          </a:p>
        </p:txBody>
      </p:sp>
      <p:sp>
        <p:nvSpPr>
          <p:cNvPr id="1048588" name="Footer Placeholder 4"/>
          <p:cNvSpPr>
            <a:spLocks noGrp="1"/>
          </p:cNvSpPr>
          <p:nvPr>
            <p:ph type="ftr" sz="quarter" idx="3"/>
          </p:nvPr>
        </p:nvSpPr>
        <p:spPr>
          <a:xfrm>
            <a:off x="561110" y="6391838"/>
            <a:ext cx="3859795" cy="304801"/>
          </a:xfrm>
          <a:prstGeom prst="rect"/>
        </p:spPr>
        <p:txBody>
          <a:bodyPr anchor="ctr" bIns="45720" lIns="91440" rIns="91440" rtlCol="0" tIns="45720" vert="horz"/>
          <a:lstStyle>
            <a:lvl1pPr algn="l">
              <a:defRPr b="1" sz="1000" i="0">
                <a:solidFill>
                  <a:schemeClr val="accent1"/>
                </a:solidFill>
              </a:defRPr>
            </a:lvl1pPr>
          </a:lstStyle>
          <a:p>
            <a:endParaRPr dirty="0" lang="en-US"/>
          </a:p>
        </p:txBody>
      </p:sp>
      <p:sp>
        <p:nvSpPr>
          <p:cNvPr id="1048589" name="Rectangle 20"/>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590" name="Slide Number Placeholder 5"/>
          <p:cNvSpPr>
            <a:spLocks noGrp="1"/>
          </p:cNvSpPr>
          <p:nvPr>
            <p:ph type="sldNum" sz="quarter" idx="4"/>
          </p:nvPr>
        </p:nvSpPr>
        <p:spPr bwMode="gray">
          <a:xfrm>
            <a:off x="10352540" y="295729"/>
            <a:ext cx="838199" cy="767687"/>
          </a:xfrm>
          <a:prstGeom prst="rect"/>
        </p:spPr>
        <p:txBody>
          <a:bodyPr anchor="b" bIns="45720" lIns="91440" rIns="91440" rtlCol="0" tIns="45720" vert="horz"/>
          <a:lstStyle>
            <a:lvl1pPr algn="ctr">
              <a:defRPr b="0" sz="2800" i="0">
                <a:solidFill>
                  <a:schemeClr val="bg1"/>
                </a:solidFill>
              </a:defRPr>
            </a:lvl1pPr>
          </a:lstStyle>
          <a:p>
            <a:fld id="{D57F1E4F-1CFF-5643-939E-217C01CDF565}" type="slidenum">
              <a:rPr lang="en-US" smtClean="0"/>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457200" eaLnBrk="1" hangingPunct="1" latinLnBrk="0" rtl="0">
        <a:spcBef>
          <a:spcPct val="0"/>
        </a:spcBef>
        <a:buNone/>
        <a:defRPr b="0" sz="360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b="0" sz="1800" i="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b="0" sz="1600" i="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b="0" sz="1400" i="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b="0" sz="1200" i="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b="0" sz="1200" i="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b="0" sz="1200" i="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b="0" sz="1200" i="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b="0" sz="1200" i="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b="0" sz="1200" i="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9" name="Title 1"/>
          <p:cNvSpPr>
            <a:spLocks noGrp="1"/>
          </p:cNvSpPr>
          <p:nvPr>
            <p:ph type="ctrTitle"/>
          </p:nvPr>
        </p:nvSpPr>
        <p:spPr>
          <a:xfrm>
            <a:off x="1349751" y="1307635"/>
            <a:ext cx="7766936" cy="1024466"/>
          </a:xfrm>
        </p:spPr>
        <p:txBody>
          <a:bodyPr>
            <a:normAutofit fontScale="90000"/>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Performance Analysis Using Excel</a:t>
            </a:r>
          </a:p>
        </p:txBody>
      </p:sp>
      <p:sp>
        <p:nvSpPr>
          <p:cNvPr id="1048600" name="Subtitle 2"/>
          <p:cNvSpPr>
            <a:spLocks noGrp="1"/>
          </p:cNvSpPr>
          <p:nvPr>
            <p:ph type="subTitle" idx="1"/>
          </p:nvPr>
        </p:nvSpPr>
        <p:spPr>
          <a:xfrm>
            <a:off x="422786" y="4601523"/>
            <a:ext cx="5673214" cy="1897683"/>
          </a:xfrm>
        </p:spPr>
        <p:txBody>
          <a:bodyPr>
            <a:normAutofit/>
          </a:bodyPr>
          <a:p>
            <a:pPr algn="l"/>
            <a:r>
              <a:rPr dirty="0" lang="en-IN">
                <a:solidFill>
                  <a:schemeClr val="tx1"/>
                </a:solidFill>
                <a:latin typeface="Times New Roman" panose="02020603050405020304" pitchFamily="18" charset="0"/>
                <a:cs typeface="Times New Roman" panose="02020603050405020304" pitchFamily="18" charset="0"/>
              </a:rPr>
              <a:t>PRESENTED BY : </a:t>
            </a:r>
            <a:r>
              <a:rPr altLang="en-GB" dirty="0" lang="en-US">
                <a:solidFill>
                  <a:schemeClr val="tx1"/>
                </a:solidFill>
                <a:latin typeface="Times New Roman" panose="02020603050405020304" pitchFamily="18" charset="0"/>
                <a:cs typeface="Times New Roman" panose="02020603050405020304" pitchFamily="18" charset="0"/>
              </a:rPr>
              <a:t>N</a:t>
            </a:r>
            <a:r>
              <a:rPr altLang="en-GB" dirty="0" lang="en-US">
                <a:solidFill>
                  <a:schemeClr val="tx1"/>
                </a:solidFill>
                <a:latin typeface="Times New Roman" panose="02020603050405020304" pitchFamily="18" charset="0"/>
                <a:cs typeface="Times New Roman" panose="02020603050405020304" pitchFamily="18" charset="0"/>
              </a:rPr>
              <a:t>a</a:t>
            </a:r>
            <a:r>
              <a:rPr altLang="en-GB" dirty="0" lang="en-US">
                <a:solidFill>
                  <a:schemeClr val="tx1"/>
                </a:solidFill>
                <a:latin typeface="Times New Roman" panose="02020603050405020304" pitchFamily="18" charset="0"/>
                <a:cs typeface="Times New Roman" panose="02020603050405020304" pitchFamily="18" charset="0"/>
              </a:rPr>
              <a:t>v</a:t>
            </a:r>
            <a:r>
              <a:rPr altLang="en-GB" dirty="0" lang="en-US">
                <a:solidFill>
                  <a:schemeClr val="tx1"/>
                </a:solidFill>
                <a:latin typeface="Times New Roman" panose="02020603050405020304" pitchFamily="18" charset="0"/>
                <a:cs typeface="Times New Roman" panose="02020603050405020304" pitchFamily="18" charset="0"/>
              </a:rPr>
              <a:t>e</a:t>
            </a:r>
            <a:r>
              <a:rPr altLang="en-GB" dirty="0" lang="en-US">
                <a:solidFill>
                  <a:schemeClr val="tx1"/>
                </a:solidFill>
                <a:latin typeface="Times New Roman" panose="02020603050405020304" pitchFamily="18" charset="0"/>
                <a:cs typeface="Times New Roman" panose="02020603050405020304" pitchFamily="18" charset="0"/>
              </a:rPr>
              <a:t>en</a:t>
            </a:r>
            <a:r>
              <a:rPr altLang="en-GB" dirty="0" lang="en-US">
                <a:solidFill>
                  <a:schemeClr val="tx1"/>
                </a:solidFill>
                <a:latin typeface="Times New Roman" panose="02020603050405020304" pitchFamily="18" charset="0"/>
                <a:cs typeface="Times New Roman" panose="02020603050405020304" pitchFamily="18" charset="0"/>
              </a:rPr>
              <a:t> </a:t>
            </a:r>
            <a:r>
              <a:rPr altLang="en-GB" dirty="0" lang="en-US">
                <a:solidFill>
                  <a:schemeClr val="tx1"/>
                </a:solidFill>
                <a:latin typeface="Times New Roman" panose="02020603050405020304" pitchFamily="18" charset="0"/>
                <a:cs typeface="Times New Roman" panose="02020603050405020304" pitchFamily="18" charset="0"/>
              </a:rPr>
              <a:t>.</a:t>
            </a:r>
            <a:r>
              <a:rPr altLang="en-GB" dirty="0" lang="en-US">
                <a:solidFill>
                  <a:schemeClr val="tx1"/>
                </a:solidFill>
                <a:latin typeface="Times New Roman" panose="02020603050405020304" pitchFamily="18" charset="0"/>
                <a:cs typeface="Times New Roman" panose="02020603050405020304" pitchFamily="18" charset="0"/>
              </a:rPr>
              <a:t> </a:t>
            </a:r>
            <a:r>
              <a:rPr altLang="en-GB" dirty="0" lang="en-US">
                <a:solidFill>
                  <a:schemeClr val="tx1"/>
                </a:solidFill>
                <a:latin typeface="Times New Roman" panose="02020603050405020304" pitchFamily="18" charset="0"/>
                <a:cs typeface="Times New Roman" panose="02020603050405020304" pitchFamily="18" charset="0"/>
              </a:rPr>
              <a:t>M</a:t>
            </a:r>
            <a:endParaRPr altLang="en-US" lang="zh-CN"/>
          </a:p>
          <a:p>
            <a:pPr algn="l"/>
            <a:r>
              <a:rPr dirty="0" lang="en-IN">
                <a:solidFill>
                  <a:schemeClr val="tx1"/>
                </a:solidFill>
                <a:latin typeface="Times New Roman" panose="02020603050405020304" pitchFamily="18" charset="0"/>
                <a:cs typeface="Times New Roman" panose="02020603050405020304" pitchFamily="18" charset="0"/>
              </a:rPr>
              <a:t>REGISTER NO: 3122078</a:t>
            </a:r>
            <a:r>
              <a:rPr altLang="en-GB" dirty="0" lang="en-US">
                <a:solidFill>
                  <a:schemeClr val="tx1"/>
                </a:solidFill>
                <a:latin typeface="Times New Roman" panose="02020603050405020304" pitchFamily="18" charset="0"/>
                <a:cs typeface="Times New Roman" panose="02020603050405020304" pitchFamily="18" charset="0"/>
              </a:rPr>
              <a:t>2</a:t>
            </a:r>
            <a:r>
              <a:rPr altLang="en-GB" dirty="0" lang="en-US">
                <a:solidFill>
                  <a:schemeClr val="tx1"/>
                </a:solidFill>
                <a:latin typeface="Times New Roman" panose="02020603050405020304" pitchFamily="18" charset="0"/>
                <a:cs typeface="Times New Roman" panose="02020603050405020304" pitchFamily="18" charset="0"/>
              </a:rPr>
              <a:t>6</a:t>
            </a:r>
            <a:endParaRPr altLang="en-US" lang="zh-CN"/>
          </a:p>
          <a:p>
            <a:pPr algn="l"/>
            <a:r>
              <a:rPr dirty="0" lang="en-IN">
                <a:solidFill>
                  <a:schemeClr val="tx1"/>
                </a:solidFill>
                <a:latin typeface="Times New Roman" panose="02020603050405020304" pitchFamily="18" charset="0"/>
                <a:cs typeface="Times New Roman" panose="02020603050405020304" pitchFamily="18" charset="0"/>
              </a:rPr>
              <a:t>DEPARTMENT: B.COM(A/F)</a:t>
            </a:r>
          </a:p>
          <a:p>
            <a:pPr algn="l"/>
            <a:r>
              <a:rPr dirty="0" lang="en-IN">
                <a:solidFill>
                  <a:schemeClr val="tx1"/>
                </a:solidFill>
                <a:latin typeface="Times New Roman" panose="02020603050405020304" pitchFamily="18" charset="0"/>
                <a:cs typeface="Times New Roman" panose="02020603050405020304" pitchFamily="18" charset="0"/>
              </a:rPr>
              <a:t>COLLEGE:THE QUAID-E-MILLETH COLLEGE MEN</a:t>
            </a:r>
          </a:p>
          <a:p>
            <a:pPr algn="l"/>
            <a:endParaRPr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6"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MODELLING APPROACH</a:t>
            </a:r>
          </a:p>
        </p:txBody>
      </p:sp>
      <p:sp>
        <p:nvSpPr>
          <p:cNvPr id="1048627" name="Content Placeholder 2"/>
          <p:cNvSpPr>
            <a:spLocks noGrp="1"/>
          </p:cNvSpPr>
          <p:nvPr>
            <p:ph idx="1"/>
          </p:nvPr>
        </p:nvSpPr>
        <p:spPr>
          <a:xfrm>
            <a:off x="677334" y="1534161"/>
            <a:ext cx="8596668" cy="4507202"/>
          </a:xfrm>
        </p:spPr>
        <p:txBody>
          <a:bodyPr>
            <a:normAutofit/>
          </a:bodyPr>
          <a:p>
            <a:pPr algn="just"/>
            <a:r>
              <a:rPr dirty="0" sz="2400" lang="en-IN">
                <a:latin typeface="Times New Roman" panose="02020603050405020304" pitchFamily="18" charset="0"/>
                <a:cs typeface="Times New Roman" panose="02020603050405020304" pitchFamily="18" charset="0"/>
              </a:rPr>
              <a:t>A modelling approach is a way of using a particular type of model to study a scientific phenomenon. It can involve combining different methods and techniques, and the approach you take may depend on the problem you’re trying to solve and the domain you’re working in. here are some examples of modelling approaches.</a:t>
            </a:r>
          </a:p>
          <a:p>
            <a:pPr algn="just"/>
            <a:r>
              <a:rPr dirty="0" sz="2400" lang="en-IN">
                <a:latin typeface="Times New Roman" panose="02020603050405020304" pitchFamily="18" charset="0"/>
                <a:cs typeface="Times New Roman" panose="02020603050405020304" pitchFamily="18" charset="0"/>
              </a:rPr>
              <a:t>Statistical modelling.</a:t>
            </a:r>
          </a:p>
          <a:p>
            <a:pPr algn="just"/>
            <a:r>
              <a:rPr dirty="0" sz="2400" lang="en-IN">
                <a:latin typeface="Times New Roman" panose="02020603050405020304" pitchFamily="18" charset="0"/>
                <a:cs typeface="Times New Roman" panose="02020603050405020304" pitchFamily="18" charset="0"/>
              </a:rPr>
              <a:t>Modelling instruction.</a:t>
            </a:r>
          </a:p>
          <a:p>
            <a:pPr algn="just"/>
            <a:r>
              <a:rPr dirty="0" sz="2400" lang="en-IN">
                <a:latin typeface="Times New Roman" panose="02020603050405020304" pitchFamily="18" charset="0"/>
                <a:cs typeface="Times New Roman" panose="02020603050405020304" pitchFamily="18" charset="0"/>
              </a:rPr>
              <a:t>Immuno-dynamics modelling.</a:t>
            </a:r>
          </a:p>
          <a:p>
            <a:pPr algn="just"/>
            <a:r>
              <a:rPr dirty="0" sz="2400" lang="en-IN">
                <a:latin typeface="Times New Roman" panose="02020603050405020304" pitchFamily="18" charset="0"/>
                <a:cs typeface="Times New Roman" panose="02020603050405020304" pitchFamily="18" charset="0"/>
              </a:rPr>
              <a:t>Integrated modelling method.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8"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RESULT AND DISCUSSION</a:t>
            </a:r>
          </a:p>
        </p:txBody>
      </p:sp>
      <p:sp>
        <p:nvSpPr>
          <p:cNvPr id="1048629" name="Content Placeholder 2"/>
          <p:cNvSpPr>
            <a:spLocks noGrp="1"/>
          </p:cNvSpPr>
          <p:nvPr>
            <p:ph idx="1"/>
          </p:nvPr>
        </p:nvSpPr>
        <p:spPr>
          <a:xfrm>
            <a:off x="677334" y="1422401"/>
            <a:ext cx="8596668" cy="4618962"/>
          </a:xfrm>
        </p:spPr>
        <p:txBody>
          <a:bodyPr>
            <a:normAutofit/>
          </a:bodyPr>
          <a:p>
            <a:pPr algn="just" indent="0" marL="0">
              <a:buNone/>
            </a:pPr>
            <a:endParaRPr dirty="0" sz="2800" lang="en-IN">
              <a:latin typeface="Times New Roman" panose="02020603050405020304" pitchFamily="18" charset="0"/>
              <a:cs typeface="Times New Roman" panose="02020603050405020304" pitchFamily="18" charset="0"/>
            </a:endParaRPr>
          </a:p>
          <a:p>
            <a:pPr algn="just"/>
            <a:r>
              <a:rPr dirty="0" sz="2800" lang="en-IN">
                <a:latin typeface="Times New Roman" panose="02020603050405020304" pitchFamily="18" charset="0"/>
                <a:cs typeface="Times New Roman" panose="02020603050405020304" pitchFamily="18" charset="0"/>
              </a:rPr>
              <a:t>In a research paper, the result section present the findings of the study, while the discussion section interprets the result and explains their meaning. The results section should be objective and unbased, without any analysis or interpretation of the data. The discussion section should not repeat the results, but instead put them in context and explain why they matter.</a:t>
            </a:r>
          </a:p>
          <a:p>
            <a:pPr algn="just"/>
            <a:r>
              <a:rPr dirty="0" sz="2800" lang="en-IN">
                <a:latin typeface="Times New Roman" panose="02020603050405020304" pitchFamily="18" charset="0"/>
                <a:cs typeface="Times New Roman" panose="02020603050405020304" pitchFamily="18" charset="0"/>
              </a:rPr>
              <a:t>Before publishing or creating a poster, you can run the result and discussion section by committee members and your chair to make sure they are congruent with your research purpose, objectives, hypothesis, and methods.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30"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1048631" name="Content Placeholder 2"/>
          <p:cNvSpPr>
            <a:spLocks noGrp="1"/>
          </p:cNvSpPr>
          <p:nvPr>
            <p:ph idx="1"/>
          </p:nvPr>
        </p:nvSpPr>
        <p:spPr>
          <a:xfrm>
            <a:off x="677334" y="1249681"/>
            <a:ext cx="8596668" cy="4791682"/>
          </a:xfrm>
        </p:spPr>
        <p:txBody>
          <a:bodyPr>
            <a:normAutofit/>
          </a:bodyPr>
          <a:p>
            <a:pPr algn="just"/>
            <a:r>
              <a:rPr dirty="0" sz="2800" lang="en-IN">
                <a:latin typeface="Times New Roman" panose="02020603050405020304" pitchFamily="18" charset="0"/>
                <a:cs typeface="Times New Roman" panose="02020603050405020304" pitchFamily="18" charset="0"/>
              </a:rPr>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36" name="Title 1"/>
          <p:cNvSpPr>
            <a:spLocks noGrp="1"/>
          </p:cNvSpPr>
          <p:nvPr>
            <p:ph type="title"/>
          </p:nvPr>
        </p:nvSpPr>
        <p:spPr>
          <a:xfrm>
            <a:off x="2734079" y="2661920"/>
            <a:ext cx="6723842" cy="1534160"/>
          </a:xfrm>
        </p:spPr>
        <p:txBody>
          <a:bodyPr>
            <a:normAutofit/>
          </a:bodyPr>
          <a:p>
            <a:pPr algn="ctr"/>
            <a:r>
              <a:rPr b="1" dirty="0" sz="66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6" name="Text Placeholder 2"/>
          <p:cNvSpPr>
            <a:spLocks noGrp="1"/>
          </p:cNvSpPr>
          <p:nvPr>
            <p:ph type="body" idx="1"/>
          </p:nvPr>
        </p:nvSpPr>
        <p:spPr>
          <a:xfrm>
            <a:off x="1259841" y="2899439"/>
            <a:ext cx="8770154" cy="1570962"/>
          </a:xfrm>
        </p:spPr>
        <p:txBody>
          <a:bodyPr>
            <a:normAutofit/>
          </a:bodyPr>
          <a:p>
            <a:pPr algn="ctr"/>
            <a:r>
              <a:rPr b="1" dirty="0" sz="3200" lang="en-IN">
                <a:solidFill>
                  <a:schemeClr val="accent1"/>
                </a:solidFill>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PERFORMANCE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2" name="Title 1"/>
          <p:cNvSpPr>
            <a:spLocks noGrp="1"/>
          </p:cNvSpPr>
          <p:nvPr>
            <p:ph type="title"/>
          </p:nvPr>
        </p:nvSpPr>
        <p:spPr/>
        <p:txBody>
          <a:bodyPr>
            <a:normAutofit fontScale="90000"/>
          </a:bodyPr>
          <a:p>
            <a:pPr algn="ctr"/>
            <a:r>
              <a:rPr b="1" dirty="0" sz="66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AGENDA</a:t>
            </a:r>
          </a:p>
        </p:txBody>
      </p:sp>
      <p:sp>
        <p:nvSpPr>
          <p:cNvPr id="1048613" name="Content Placeholder 2"/>
          <p:cNvSpPr>
            <a:spLocks noGrp="1"/>
          </p:cNvSpPr>
          <p:nvPr>
            <p:ph idx="1"/>
          </p:nvPr>
        </p:nvSpPr>
        <p:spPr>
          <a:xfrm>
            <a:off x="677334" y="2611120"/>
            <a:ext cx="8596668" cy="3430242"/>
          </a:xfrm>
        </p:spPr>
        <p:txBody>
          <a:bodyPr>
            <a:normAutofit/>
          </a:bodyPr>
          <a:p>
            <a:r>
              <a:rPr b="1" dirty="0" lang="en-IN">
                <a:solidFill>
                  <a:schemeClr val="tx1"/>
                </a:solidFill>
                <a:latin typeface="Times New Roman" panose="02020603050405020304" pitchFamily="18" charset="0"/>
                <a:cs typeface="Times New Roman" panose="02020603050405020304" pitchFamily="18" charset="0"/>
              </a:rPr>
              <a:t>Problem Statement</a:t>
            </a:r>
          </a:p>
          <a:p>
            <a:r>
              <a:rPr b="1" dirty="0" lang="en-IN">
                <a:solidFill>
                  <a:schemeClr val="tx1"/>
                </a:solidFill>
                <a:latin typeface="Times New Roman" panose="02020603050405020304" pitchFamily="18" charset="0"/>
                <a:cs typeface="Times New Roman" panose="02020603050405020304" pitchFamily="18" charset="0"/>
              </a:rPr>
              <a:t>Project Overview</a:t>
            </a:r>
          </a:p>
          <a:p>
            <a:r>
              <a:rPr b="1" dirty="0" lang="en-IN">
                <a:solidFill>
                  <a:schemeClr val="tx1"/>
                </a:solidFill>
                <a:latin typeface="Times New Roman" panose="02020603050405020304" pitchFamily="18" charset="0"/>
                <a:cs typeface="Times New Roman" panose="02020603050405020304" pitchFamily="18" charset="0"/>
              </a:rPr>
              <a:t>End User</a:t>
            </a:r>
          </a:p>
          <a:p>
            <a:r>
              <a:rPr b="1" dirty="0" lang="en-IN">
                <a:solidFill>
                  <a:schemeClr val="tx1"/>
                </a:solidFill>
                <a:latin typeface="Times New Roman" panose="02020603050405020304" pitchFamily="18" charset="0"/>
                <a:cs typeface="Times New Roman" panose="02020603050405020304" pitchFamily="18" charset="0"/>
              </a:rPr>
              <a:t>Our Solution and Proposition</a:t>
            </a:r>
          </a:p>
          <a:p>
            <a:r>
              <a:rPr b="1" dirty="0" lang="en-IN">
                <a:solidFill>
                  <a:schemeClr val="tx1"/>
                </a:solidFill>
                <a:latin typeface="Times New Roman" panose="02020603050405020304" pitchFamily="18" charset="0"/>
                <a:cs typeface="Times New Roman" panose="02020603050405020304" pitchFamily="18" charset="0"/>
              </a:rPr>
              <a:t>Dataset Description</a:t>
            </a:r>
          </a:p>
          <a:p>
            <a:r>
              <a:rPr b="1" dirty="0" lang="en-IN">
                <a:solidFill>
                  <a:schemeClr val="tx1"/>
                </a:solidFill>
                <a:latin typeface="Times New Roman" panose="02020603050405020304" pitchFamily="18" charset="0"/>
                <a:cs typeface="Times New Roman" panose="02020603050405020304" pitchFamily="18" charset="0"/>
              </a:rPr>
              <a:t>Modelling Approach</a:t>
            </a:r>
          </a:p>
          <a:p>
            <a:r>
              <a:rPr b="1" dirty="0" lang="en-IN">
                <a:solidFill>
                  <a:schemeClr val="tx1"/>
                </a:solidFill>
                <a:latin typeface="Times New Roman" panose="02020603050405020304" pitchFamily="18" charset="0"/>
                <a:cs typeface="Times New Roman" panose="02020603050405020304" pitchFamily="18" charset="0"/>
              </a:rPr>
              <a:t>Result and Discussion</a:t>
            </a:r>
          </a:p>
          <a:p>
            <a:r>
              <a:rPr b="1" dirty="0" lang="en-IN">
                <a:solidFill>
                  <a:schemeClr val="tx1"/>
                </a:solidFill>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4"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PROJECT STATEMENT</a:t>
            </a:r>
          </a:p>
        </p:txBody>
      </p:sp>
      <p:sp>
        <p:nvSpPr>
          <p:cNvPr id="1048615" name="Content Placeholder 2"/>
          <p:cNvSpPr>
            <a:spLocks noGrp="1"/>
          </p:cNvSpPr>
          <p:nvPr>
            <p:ph idx="1"/>
          </p:nvPr>
        </p:nvSpPr>
        <p:spPr>
          <a:xfrm>
            <a:off x="677334" y="1442721"/>
            <a:ext cx="8596668" cy="4598642"/>
          </a:xfrm>
        </p:spPr>
        <p:txBody>
          <a:bodyPr>
            <a:normAutofit/>
          </a:bodyPr>
          <a:p>
            <a:pPr algn="just"/>
            <a:r>
              <a:rPr dirty="0" sz="2400" lang="en-IN">
                <a:latin typeface="Times New Roman" panose="02020603050405020304" pitchFamily="18" charset="0"/>
                <a:cs typeface="Times New Roman" panose="02020603050405020304" pitchFamily="18" charset="0"/>
              </a:rPr>
              <a:t>Employee performance is often inconsistent, leading  to reduced productivity and missed goals. This can be due to factors like unclear expectations, lack of training, or ineffective communication.</a:t>
            </a:r>
          </a:p>
          <a:p>
            <a:pPr algn="just"/>
            <a:r>
              <a:rPr dirty="0" sz="2400" lang="en-IN">
                <a:latin typeface="Times New Roman" panose="02020603050405020304" pitchFamily="18" charset="0"/>
                <a:cs typeface="Times New Roman" panose="02020603050405020304" pitchFamily="18" charset="0"/>
              </a:rPr>
              <a:t>Employees may be dissatisfied with their roles or the company, leading to turnover. Employees may not be developing their skills or advancing in their careers.</a:t>
            </a:r>
          </a:p>
          <a:p>
            <a:pPr algn="just"/>
            <a:r>
              <a:rPr dirty="0" sz="2400" lang="en-IN">
                <a:latin typeface="Times New Roman" panose="02020603050405020304" pitchFamily="18" charset="0"/>
                <a:cs typeface="Times New Roman" panose="02020603050405020304" pitchFamily="18" charset="0"/>
              </a:rPr>
              <a:t>The organisation may not be achieving its goals due to inadequate employee performance.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6"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PROJECT OVERVIEW </a:t>
            </a:r>
          </a:p>
        </p:txBody>
      </p:sp>
      <p:sp>
        <p:nvSpPr>
          <p:cNvPr id="1048617" name="Content Placeholder 2"/>
          <p:cNvSpPr>
            <a:spLocks noGrp="1"/>
          </p:cNvSpPr>
          <p:nvPr>
            <p:ph idx="1"/>
          </p:nvPr>
        </p:nvSpPr>
        <p:spPr>
          <a:xfrm>
            <a:off x="677334" y="1645921"/>
            <a:ext cx="8596668" cy="4395442"/>
          </a:xfrm>
        </p:spPr>
        <p:txBody>
          <a:bodyPr>
            <a:normAutofit lnSpcReduction="10000"/>
          </a:bodyPr>
          <a:p>
            <a:pPr algn="just"/>
            <a:r>
              <a:rPr dirty="0" sz="2400" lang="en-IN">
                <a:latin typeface="Times New Roman" panose="02020603050405020304" pitchFamily="18" charset="0"/>
                <a:cs typeface="Times New Roman" panose="02020603050405020304" pitchFamily="18" charset="0"/>
              </a:rPr>
              <a:t>Employee performance analysis involves evaluating various metrics such as productivity, efficiency, and output quality to assess individual and team performance.</a:t>
            </a:r>
          </a:p>
          <a:p>
            <a:pPr algn="just"/>
            <a:r>
              <a:rPr dirty="0" sz="2400" lang="en-IN">
                <a:latin typeface="Times New Roman" panose="02020603050405020304" pitchFamily="18" charset="0"/>
                <a:cs typeface="Times New Roman" panose="02020603050405020304" pitchFamily="18" charset="0"/>
              </a:rPr>
              <a:t>By leveraging data </a:t>
            </a:r>
            <a:r>
              <a:rPr dirty="0" sz="2400" lang="en-IN" err="1">
                <a:latin typeface="Times New Roman" panose="02020603050405020304" pitchFamily="18" charset="0"/>
                <a:cs typeface="Times New Roman" panose="02020603050405020304" pitchFamily="18" charset="0"/>
              </a:rPr>
              <a:t>analysis,organisation</a:t>
            </a:r>
            <a:r>
              <a:rPr dirty="0" sz="2400" lang="en-IN">
                <a:latin typeface="Times New Roman" panose="02020603050405020304" pitchFamily="18" charset="0"/>
                <a:cs typeface="Times New Roman" panose="02020603050405020304" pitchFamily="18" charset="0"/>
              </a:rPr>
              <a:t> can identify top performers, areas for improvement, and potential training needs.</a:t>
            </a:r>
          </a:p>
          <a:p>
            <a:pPr algn="just"/>
            <a:r>
              <a:rPr dirty="0" sz="2400" lang="en-IN">
                <a:latin typeface="Times New Roman" panose="02020603050405020304" pitchFamily="18" charset="0"/>
                <a:cs typeface="Times New Roman" panose="02020603050405020304" pitchFamily="18" charset="0"/>
              </a:rPr>
              <a:t>An employee data sheet is a paperwork form used by business to store information on employee such as their duties, contact information, and performance records.</a:t>
            </a:r>
          </a:p>
          <a:p>
            <a:pPr algn="just"/>
            <a:r>
              <a:rPr dirty="0" sz="2400" lang="en-IN">
                <a:latin typeface="Times New Roman" panose="02020603050405020304" pitchFamily="18" charset="0"/>
                <a:cs typeface="Times New Roman" panose="02020603050405020304" pitchFamily="18" charset="0"/>
              </a:rPr>
              <a:t>Use this employee data sheet to gather contact </a:t>
            </a:r>
            <a:r>
              <a:rPr dirty="0" sz="2400" lang="en-IN" err="1">
                <a:latin typeface="Times New Roman" panose="02020603050405020304" pitchFamily="18" charset="0"/>
                <a:cs typeface="Times New Roman" panose="02020603050405020304" pitchFamily="18" charset="0"/>
              </a:rPr>
              <a:t>details,notify</a:t>
            </a:r>
            <a:r>
              <a:rPr dirty="0" sz="2400" lang="en-IN">
                <a:latin typeface="Times New Roman" panose="02020603050405020304" pitchFamily="18" charset="0"/>
                <a:cs typeface="Times New Roman" panose="02020603050405020304" pitchFamily="18" charset="0"/>
              </a:rPr>
              <a:t> employees of a new position, or keep track of performance in your company.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8"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END USERS </a:t>
            </a:r>
          </a:p>
        </p:txBody>
      </p:sp>
      <p:sp>
        <p:nvSpPr>
          <p:cNvPr id="1048619" name="Content Placeholder 2"/>
          <p:cNvSpPr>
            <a:spLocks noGrp="1"/>
          </p:cNvSpPr>
          <p:nvPr>
            <p:ph idx="1"/>
          </p:nvPr>
        </p:nvSpPr>
        <p:spPr>
          <a:xfrm>
            <a:off x="677334" y="1564641"/>
            <a:ext cx="8596668" cy="4476722"/>
          </a:xfrm>
        </p:spPr>
        <p:txBody>
          <a:bodyPr>
            <a:normAutofit/>
          </a:bodyPr>
          <a:p>
            <a:pPr algn="just"/>
            <a:r>
              <a:rPr dirty="0" sz="2400" lang="en-IN">
                <a:latin typeface="Times New Roman" panose="02020603050405020304" pitchFamily="18" charset="0"/>
                <a:cs typeface="Times New Roman" panose="02020603050405020304" pitchFamily="18" charset="0"/>
              </a:rPr>
              <a:t>Human resources professionals use performance analysis to design and implement training programs, compensation </a:t>
            </a:r>
            <a:r>
              <a:rPr dirty="0" sz="2400" lang="en-IN" err="1">
                <a:latin typeface="Times New Roman" panose="02020603050405020304" pitchFamily="18" charset="0"/>
                <a:cs typeface="Times New Roman" panose="02020603050405020304" pitchFamily="18" charset="0"/>
              </a:rPr>
              <a:t>strategies,and</a:t>
            </a:r>
            <a:r>
              <a:rPr dirty="0" sz="2400" lang="en-IN">
                <a:latin typeface="Times New Roman" panose="02020603050405020304" pitchFamily="18" charset="0"/>
                <a:cs typeface="Times New Roman" panose="02020603050405020304" pitchFamily="18" charset="0"/>
              </a:rPr>
              <a:t> performance management system.</a:t>
            </a:r>
          </a:p>
          <a:p>
            <a:pPr algn="just"/>
            <a:r>
              <a:rPr dirty="0" sz="2400" lang="en-IN">
                <a:latin typeface="Times New Roman" panose="02020603050405020304" pitchFamily="18" charset="0"/>
                <a:cs typeface="Times New Roman" panose="02020603050405020304" pitchFamily="18" charset="0"/>
              </a:rPr>
              <a:t>Managers use performance analysis to provide feedback to employees, identify development needs, and make informed decisions about promotions and salary adjustment.</a:t>
            </a:r>
          </a:p>
          <a:p>
            <a:pPr algn="just"/>
            <a:r>
              <a:rPr dirty="0" sz="2400" lang="en-IN">
                <a:latin typeface="Times New Roman" panose="02020603050405020304" pitchFamily="18" charset="0"/>
                <a:cs typeface="Times New Roman" panose="02020603050405020304" pitchFamily="18" charset="0"/>
              </a:rPr>
              <a:t>Employees benefit  from performance analysis by receiving </a:t>
            </a:r>
            <a:r>
              <a:rPr dirty="0" sz="2400" lang="en-IN" err="1">
                <a:latin typeface="Times New Roman" panose="02020603050405020304" pitchFamily="18" charset="0"/>
                <a:cs typeface="Times New Roman" panose="02020603050405020304" pitchFamily="18" charset="0"/>
              </a:rPr>
              <a:t>feedback,identifying</a:t>
            </a:r>
            <a:r>
              <a:rPr dirty="0" sz="2400" lang="en-IN">
                <a:latin typeface="Times New Roman" panose="02020603050405020304" pitchFamily="18" charset="0"/>
                <a:cs typeface="Times New Roman" panose="02020603050405020304" pitchFamily="18" charset="0"/>
              </a:rPr>
              <a:t> areas from improvement, and setting goals for professional growth.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0"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OUR SOLUTION AND PROPOSITION </a:t>
            </a:r>
          </a:p>
        </p:txBody>
      </p:sp>
      <p:sp>
        <p:nvSpPr>
          <p:cNvPr id="1048621" name="Content Placeholder 2"/>
          <p:cNvSpPr>
            <a:spLocks noGrp="1"/>
          </p:cNvSpPr>
          <p:nvPr>
            <p:ph idx="1"/>
          </p:nvPr>
        </p:nvSpPr>
        <p:spPr>
          <a:xfrm>
            <a:off x="677334" y="1595121"/>
            <a:ext cx="8596668" cy="4446242"/>
          </a:xfrm>
        </p:spPr>
        <p:txBody>
          <a:bodyPr>
            <a:normAutofit/>
          </a:bodyPr>
          <a:p>
            <a:pPr algn="just"/>
            <a:r>
              <a:rPr dirty="0" sz="2400" lang="en-IN">
                <a:latin typeface="Times New Roman" panose="02020603050405020304" pitchFamily="18" charset="0"/>
                <a:cs typeface="Times New Roman" panose="02020603050405020304" pitchFamily="18" charset="0"/>
              </a:rPr>
              <a:t>Employee performance analysis is critical for organisation success. It allows organisation to identify areas of improvement optimize </a:t>
            </a:r>
            <a:r>
              <a:rPr dirty="0" sz="2400" lang="en-IN" err="1">
                <a:latin typeface="Times New Roman" panose="02020603050405020304" pitchFamily="18" charset="0"/>
                <a:cs typeface="Times New Roman" panose="02020603050405020304" pitchFamily="18" charset="0"/>
              </a:rPr>
              <a:t>talent,and</a:t>
            </a:r>
            <a:r>
              <a:rPr dirty="0" sz="2400" lang="en-IN">
                <a:latin typeface="Times New Roman" panose="02020603050405020304" pitchFamily="18" charset="0"/>
                <a:cs typeface="Times New Roman" panose="02020603050405020304" pitchFamily="18" charset="0"/>
              </a:rPr>
              <a:t> drive </a:t>
            </a:r>
            <a:r>
              <a:rPr dirty="0" sz="2400" lang="en-IN" err="1">
                <a:latin typeface="Times New Roman" panose="02020603050405020304" pitchFamily="18" charset="0"/>
                <a:cs typeface="Times New Roman" panose="02020603050405020304" pitchFamily="18" charset="0"/>
              </a:rPr>
              <a:t>growth.Our</a:t>
            </a:r>
            <a:r>
              <a:rPr dirty="0" sz="2400" lang="en-IN">
                <a:latin typeface="Times New Roman" panose="02020603050405020304" pitchFamily="18" charset="0"/>
                <a:cs typeface="Times New Roman" panose="02020603050405020304" pitchFamily="18" charset="0"/>
              </a:rPr>
              <a:t> solution provides a comprehensive and data-driven approach to performance evaluation.</a:t>
            </a:r>
          </a:p>
          <a:p>
            <a:pPr algn="just"/>
            <a:r>
              <a:rPr dirty="0" sz="2400" lang="en-IN">
                <a:latin typeface="Times New Roman" panose="02020603050405020304" pitchFamily="18" charset="0"/>
                <a:cs typeface="Times New Roman" panose="02020603050405020304" pitchFamily="18" charset="0"/>
              </a:rPr>
              <a:t>Reward like salary, stock options and bonuses. Employment benefits like paid time off, health insurance, retirement funds, parental leave and company-sponsored holidays.</a:t>
            </a:r>
          </a:p>
          <a:p>
            <a:pPr algn="just"/>
            <a:r>
              <a:rPr dirty="0" sz="2400" lang="en-IN">
                <a:latin typeface="Times New Roman" panose="02020603050405020304" pitchFamily="18" charset="0"/>
                <a:cs typeface="Times New Roman" panose="02020603050405020304" pitchFamily="18" charset="0"/>
              </a:rPr>
              <a:t>EVPs: financial rewards like salary.</a:t>
            </a:r>
          </a:p>
          <a:p>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2"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DATASET DESCRIPTION</a:t>
            </a:r>
          </a:p>
        </p:txBody>
      </p:sp>
      <p:sp>
        <p:nvSpPr>
          <p:cNvPr id="1048623" name="Content Placeholder 2"/>
          <p:cNvSpPr>
            <a:spLocks noGrp="1"/>
          </p:cNvSpPr>
          <p:nvPr>
            <p:ph idx="1"/>
          </p:nvPr>
        </p:nvSpPr>
        <p:spPr>
          <a:xfrm>
            <a:off x="677334" y="1432561"/>
            <a:ext cx="8596668" cy="4608802"/>
          </a:xfrm>
        </p:spPr>
        <p:txBody>
          <a:bodyPr>
            <a:normAutofit/>
          </a:bodyPr>
          <a:p>
            <a:pPr algn="just"/>
            <a:r>
              <a:rPr dirty="0" sz="2400" lang="en-IN">
                <a:latin typeface="Times New Roman" panose="02020603050405020304" pitchFamily="18" charset="0"/>
                <a:cs typeface="Times New Roman" panose="02020603050405020304" pitchFamily="18" charset="0"/>
              </a:rPr>
              <a:t>The data set contains data like age, gender, job satisfaction, environment satisfaction, education field, job role, income, overtime, percentage salary hike, tenure, training time, years in current role, relationship status, and more.</a:t>
            </a:r>
          </a:p>
          <a:p>
            <a:pPr algn="just"/>
            <a:r>
              <a:rPr dirty="0" sz="2400" lang="en-IN">
                <a:latin typeface="Times New Roman" panose="02020603050405020304" pitchFamily="18" charset="0"/>
                <a:cs typeface="Times New Roman" panose="02020603050405020304" pitchFamily="18" charset="0"/>
              </a:rPr>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24"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THE “WOW” IN OUR SOLUTION</a:t>
            </a:r>
          </a:p>
        </p:txBody>
      </p:sp>
      <p:sp>
        <p:nvSpPr>
          <p:cNvPr id="1048625" name="Content Placeholder 2"/>
          <p:cNvSpPr>
            <a:spLocks noGrp="1"/>
          </p:cNvSpPr>
          <p:nvPr>
            <p:ph idx="1"/>
          </p:nvPr>
        </p:nvSpPr>
        <p:spPr>
          <a:xfrm>
            <a:off x="677334" y="1686561"/>
            <a:ext cx="8596668" cy="4354802"/>
          </a:xfrm>
        </p:spPr>
        <p:txBody>
          <a:bodyPr>
            <a:normAutofit/>
          </a:bodyPr>
          <a:p>
            <a:pPr algn="just"/>
            <a:r>
              <a:rPr dirty="0" sz="3600" lang="en-IN">
                <a:latin typeface="Times New Roman" panose="02020603050405020304" pitchFamily="18" charset="0"/>
                <a:cs typeface="Times New Roman" panose="02020603050405020304" pitchFamily="18" charset="0"/>
              </a:rPr>
              <a:t>Are unique and memorable experiences during the onboarding process that leave a lasting impression on new hires.</a:t>
            </a:r>
          </a:p>
          <a:p>
            <a:pPr algn="just"/>
            <a:r>
              <a:rPr dirty="0" sz="3600" lang="en-IN">
                <a:latin typeface="Times New Roman" panose="02020603050405020304" pitchFamily="18" charset="0"/>
                <a:cs typeface="Times New Roman" panose="02020603050405020304" pitchFamily="18" charset="0"/>
              </a:rPr>
              <a:t>These moments typically evoke positive emotions and establish a strong connection between the employee and the organization.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lastClr="000000" val="windowText"/>
      </a:dk1>
      <a:lt1>
        <a:sysClr lastClr="FFFFFF" val="window"/>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r="5400000" dist="25400" rotWithShape="0">
              <a:srgbClr val="000000">
                <a:alpha val="45000"/>
              </a:srgbClr>
            </a:outerShdw>
          </a:effectLst>
        </a:effectStyle>
        <a:effectStyle>
          <a:effectLst>
            <a:outerShdw blurRad="63500" dir="5400000" dist="38100" rotWithShape="0">
              <a:srgbClr val="000000">
                <a:alpha val="60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prakash chiyaan</dc:creator>
  <cp:lastModifiedBy>prakash chiyaan</cp:lastModifiedBy>
  <dcterms:created xsi:type="dcterms:W3CDTF">2024-08-27T09:48:53Z</dcterms:created>
  <dcterms:modified xsi:type="dcterms:W3CDTF">2024-08-28T10:57:11Z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cb4f16ac596f4b16ac49cf4970c95926</vt:lpwstr>
  </property>
</Properties>
</file>