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BD9-1343-472C-949F-C597E740CB5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61F-CCB3-48F9-BD29-B601F3A1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2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0F5-C0F0-49D3-AC57-9AFEE4EE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D8AA-F5B9-47F1-A251-D7C3361A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109F-B063-4F18-AFDC-E4E160EC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19AB-F9F5-4ACC-90BA-B5E1510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79D3-897B-44C9-AF45-96609BD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756B-4251-493B-9C36-09B76D0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56549-1A7A-4976-BDEF-F63B2F0D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8A8C-FAE6-44E6-A44D-EBCAE8EF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685A-CA54-4A9B-9286-B262E1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655A-3558-4BE1-8573-60A4463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56AD7-A0EB-4D23-9E26-125D1E191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B3C6-060D-49F6-AD3D-9BAD5B09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4358-75E2-4933-974F-09B23B7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A754-EF5D-47AE-8DD4-19FEF670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E1E-9307-4A5E-BB64-36C9A43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5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0DCE-8698-4D0A-A2D9-4CC456A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5D1-6BA9-44A8-970C-C0ED6F6C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EED-96B1-41B1-BDAB-9436A26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E3B0-4384-4BEC-B805-93E58C07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5B5-069C-4AA9-AE41-1C02755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142-B3D0-4073-B0DB-0F0A115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4046-D664-45E6-AFB0-B0C1A316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D97-CAFC-496A-B44B-E7545E60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3BC4-0B83-470A-80BC-432348E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557-5C98-41E4-ACB2-E1C3985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AB95-6D7C-4719-A3D3-5111C46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5421-00FD-4C34-94CE-20346CA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DBF0-C8D4-4E31-9BB0-086538BD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231B-30C9-41E2-94E5-90A56F6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1AD-BE6D-494B-B83F-F661288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1664-717A-4AA5-9554-1861085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C91-EEB0-4E38-B6E3-18F50ED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179-06D5-4DBC-B2C7-AA32B5D8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A60A7-12FB-48AF-B64F-3E369A1E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8EEB-7678-4CBD-8F3F-714CEFE8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501F-8F58-4E81-8129-F577A7B8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F811-595C-46C5-893C-768C9238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C920-3228-462E-B335-DBBA93C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EED5-7506-4FC9-A1DC-9CE458BB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628-CDDD-4192-8B6F-57CB0DF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28B6-25DB-443F-923B-64FDA555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313BC-3082-43F0-A5A9-08AFC13E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537E-1A3B-4113-BC76-4742784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E90C-47D8-4A3F-882D-A0ED27BB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3F11D-02AB-43E1-8B4D-05CB8F2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6081-4BA8-401A-8F3B-025948A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3860-6BC2-4281-93B5-7E48DC34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E25-C5CC-4C35-AD17-79940A82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1276-5511-4655-A8DB-CF48BD32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CC41-1E53-48EC-BD01-CB427AEC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4186-9914-48C1-AEED-EBC7B731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5766-AA3E-48B6-8E7A-83817564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EA8C-6863-4392-8D02-7712098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395FC-F1D8-4620-996F-1E4B88E6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8B78-F252-4341-A556-4AF24600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7A1A-3C5E-4629-8ED5-3441663E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A0EC-D0A0-44A7-A7B6-CDA07F1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BD9F-C5A3-4F29-AC1C-98E4B20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65CB-BF49-4BD5-9AE8-272B290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AA2-8292-4423-B17C-D5511904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3F-4664-498D-9753-99688439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B07B-AEBA-4FE1-BAE8-196F036B25F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5B42-D8F4-4EA1-88DC-F1F134DF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A48-53F1-4204-8846-6D999FDE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www.linkedin.com/in/naveen-reddy-narala-9475a817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49017" y="3048310"/>
            <a:ext cx="4008437" cy="3407091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E-Commerce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Ecommerce Application using Spring Boot Microservices with MongoDB NoSQL database as the backend along with JWT authentication and role-based authorization.</a:t>
            </a: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IN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  <a:t>All microservices are registered in Eureka and has an API Gateway as the single-entry point.</a:t>
            </a:r>
          </a:p>
          <a:p>
            <a:pPr>
              <a:lnSpc>
                <a:spcPct val="114000"/>
              </a:lnSpc>
            </a:pPr>
            <a:r>
              <a:rPr lang="en-IN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  <a:t>Angular is used for the user interface with Bootstrap CSS with separate UI for admin and Users.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IN" altLang="nl-NL" sz="1100" b="1" dirty="0">
                <a:solidFill>
                  <a:srgbClr val="0B79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Additional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nl-NL" sz="1100" b="1" dirty="0">
                <a:latin typeface="Verdana" panose="020B0604030504040204" pitchFamily="34" charset="0"/>
                <a:ea typeface="Verdana" panose="020B0604030504040204" pitchFamily="34" charset="0"/>
              </a:rPr>
              <a:t>Completed “AWS Cloud Practitioner Essentials” course at AWS Skill Builder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NL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endParaRPr lang="nl-NL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269358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Senior Analyst/ 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3783" y="1304019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Mumbai</a:t>
            </a:r>
          </a:p>
          <a:p>
            <a:pPr eaLnBrk="1" hangingPunct="1"/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3783" y="1536195"/>
            <a:ext cx="2956560" cy="3673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naveen-reddy.narala@capgemini.com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6145" y="1773578"/>
            <a:ext cx="2382837" cy="2621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+91 9014836787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7623" y="3018755"/>
            <a:ext cx="4265612" cy="36210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Hands on experience in creating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microservices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Springboot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, Spring Security, Spring Cloud API Gateway,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Netflix Eureka and API Gateway.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Proficient in creating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Single page Web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Application in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with Angular Routing, Angular Reactive / Template Driven Forms with Validations with Spring Boot microservices as backend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Unit testing of Spring Boot applications using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Junit 5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and Mockito to ensure quality.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Used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as distributed version control system to push and commit codes.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Basic understanding of the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cloud services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provided by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Amazon Web Services(AWS)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US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419796"/>
            <a:ext cx="3291106" cy="37795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Naveen Reddy Narala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154" y="6296601"/>
            <a:ext cx="24381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6458" y="1967923"/>
            <a:ext cx="728662" cy="2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</a:t>
            </a:r>
            <a:r>
              <a:rPr lang="nl-NL" altLang="nl-NL" sz="1100" dirty="0">
                <a:solidFill>
                  <a:srgbClr val="FFFFFF"/>
                </a:solidFill>
              </a:rPr>
              <a:t>5</a:t>
            </a:r>
            <a:endParaRPr kumimoji="0" lang="nl-NL" alt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86300"/>
              </p:ext>
            </p:extLst>
          </p:nvPr>
        </p:nvGraphicFramePr>
        <p:xfrm>
          <a:off x="9213238" y="2253427"/>
          <a:ext cx="2973682" cy="41717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303122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8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Basics, OOPS, Generics, Loops, Collections, Arrays, Lambda Expression, Stream API, 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JUnit 5, Mockito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IOC &amp; Dependency Injection, Autowiring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 Controllers, Implementation of GET, POST, PUT &amp; DELETE, Exception Handling, Testing of Service, Controller &amp; Repository layers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 Starter, Annotations,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Cloud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Eureka, Cloud Gateway &amp; Cloud Config Server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MongoDB NoSQL, MySQL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Angular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Services, Modules, Routing, Forms &amp; Validation, Testing using Jasmine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UI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HTML 5, CSS 3, JavaScript, TypeScript, Bootstrap CSS, Reusable templates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Tools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Git, Postman, Maven</a:t>
                      </a:r>
                      <a:endParaRPr kumimoji="0" lang="en-US" sz="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Microsoft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Office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Excel, PowerPoint, Word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 On Skills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Communication, Team Player, Flexibility, Decision Making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13238" y="586978"/>
            <a:ext cx="2956560" cy="183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Liverpool John </a:t>
            </a:r>
            <a:r>
              <a:rPr lang="en-US" altLang="nl-NL" sz="900" dirty="0" err="1">
                <a:solidFill>
                  <a:prstClr val="black"/>
                </a:solidFill>
                <a:latin typeface="Verdana" panose="020B0604030504040204" pitchFamily="34" charset="0"/>
              </a:rPr>
              <a:t>Moores</a:t>
            </a: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 University | (2022-2024) | (Weekend Study)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    MS in Data Science 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Vellore Institute of Technology, Chennai | (2018-2022)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    </a:t>
            </a:r>
            <a:r>
              <a:rPr lang="en-US" altLang="nl-NL" sz="900" dirty="0" err="1">
                <a:solidFill>
                  <a:prstClr val="black"/>
                </a:solidFill>
                <a:latin typeface="Verdana" panose="020B0604030504040204" pitchFamily="34" charset="0"/>
              </a:rPr>
              <a:t>B.Tech</a:t>
            </a: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 in Computer Science and Engineering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FIITJEE, Vijayawada (12</a:t>
            </a:r>
            <a:r>
              <a:rPr lang="en-US" altLang="nl-NL" sz="9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) 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Dr. KKR Gowtham, Guntur l (2015-2016)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     Secondary Education (10</a:t>
            </a:r>
            <a:r>
              <a:rPr lang="en-US" altLang="nl-NL" sz="9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900" dirty="0">
                <a:solidFill>
                  <a:prstClr val="black"/>
                </a:solidFill>
                <a:latin typeface="Verdana" panose="020B0604030504040204" pitchFamily="34" charset="0"/>
              </a:rPr>
              <a:t>) | CGPA – 9</a:t>
            </a:r>
          </a:p>
          <a:p>
            <a:pPr lvl="0">
              <a:lnSpc>
                <a:spcPct val="114000"/>
              </a:lnSpc>
              <a:defRPr/>
            </a:pP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endParaRPr lang="en-US" altLang="nl-NL" sz="9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3238" y="2045400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E0BE457-E0ED-4CF6-9583-1EE403B2437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5389"/>
          <a:stretch/>
        </p:blipFill>
        <p:spPr>
          <a:xfrm>
            <a:off x="359973" y="309772"/>
            <a:ext cx="1734208" cy="1735628"/>
          </a:xfrm>
        </p:spPr>
      </p:pic>
      <p:pic>
        <p:nvPicPr>
          <p:cNvPr id="16" name="Picture 4" descr="Free icon download | Linkedin">
            <a:hlinkClick r:id="rId4"/>
            <a:extLst>
              <a:ext uri="{FF2B5EF4-FFF2-40B4-BE49-F238E27FC236}">
                <a16:creationId xmlns:a16="http://schemas.microsoft.com/office/drawing/2014/main" id="{9CF8223C-8AFC-4395-A927-E8662B23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70" y="1981095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402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Gaurav_Bhagat_CV</dc:title>
  <dc:creator>BHAGAT, GAURAV</dc:creator>
  <cp:lastModifiedBy>Narala, Naveen Reddy</cp:lastModifiedBy>
  <cp:revision>17</cp:revision>
  <dcterms:created xsi:type="dcterms:W3CDTF">2022-11-02T14:42:36Z</dcterms:created>
  <dcterms:modified xsi:type="dcterms:W3CDTF">2022-11-10T06:40:33Z</dcterms:modified>
</cp:coreProperties>
</file>