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4" d="100"/>
          <a:sy n="104" d="100"/>
        </p:scale>
        <p:origin x="114" y="12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n</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50920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4031873"/>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2024-04-18T03:40:09Z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8123f26ff43b4eef9a37c03ad995a3d6</vt:lpwstr>
  </property>
</Properties>
</file>