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E955CA9-671F-4E97-9F60-4736AA8BAAF2}" type="datetimeFigureOut">
              <a:rPr lang="en-IN" smtClean="0"/>
              <a:t>27-02-2025</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35571D56-BC36-4E87-A801-97E6F86634DE}" type="slidenum">
              <a:rPr lang="en-IN" smtClean="0"/>
              <a:t>‹#›</a:t>
            </a:fld>
            <a:endParaRPr lang="en-IN"/>
          </a:p>
        </p:txBody>
      </p:sp>
    </p:spTree>
    <p:extLst>
      <p:ext uri="{BB962C8B-B14F-4D97-AF65-F5344CB8AC3E}">
        <p14:creationId xmlns:p14="http://schemas.microsoft.com/office/powerpoint/2010/main" val="2865727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955CA9-671F-4E97-9F60-4736AA8BAAF2}" type="datetimeFigureOut">
              <a:rPr lang="en-IN" smtClean="0"/>
              <a:t>27-02-2025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571D56-BC36-4E87-A801-97E6F86634DE}" type="slidenum">
              <a:rPr lang="en-IN" smtClean="0"/>
              <a:t>‹#›</a:t>
            </a:fld>
            <a:endParaRPr lang="en-IN"/>
          </a:p>
        </p:txBody>
      </p:sp>
    </p:spTree>
    <p:extLst>
      <p:ext uri="{BB962C8B-B14F-4D97-AF65-F5344CB8AC3E}">
        <p14:creationId xmlns:p14="http://schemas.microsoft.com/office/powerpoint/2010/main" val="4232325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955CA9-671F-4E97-9F60-4736AA8BAAF2}" type="datetimeFigureOut">
              <a:rPr lang="en-IN" smtClean="0"/>
              <a:t>27-02-2025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571D56-BC36-4E87-A801-97E6F86634DE}" type="slidenum">
              <a:rPr lang="en-IN" smtClean="0"/>
              <a:t>‹#›</a:t>
            </a:fld>
            <a:endParaRPr lang="en-IN"/>
          </a:p>
        </p:txBody>
      </p:sp>
    </p:spTree>
    <p:extLst>
      <p:ext uri="{BB962C8B-B14F-4D97-AF65-F5344CB8AC3E}">
        <p14:creationId xmlns:p14="http://schemas.microsoft.com/office/powerpoint/2010/main" val="33875614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955CA9-671F-4E97-9F60-4736AA8BAAF2}" type="datetimeFigureOut">
              <a:rPr lang="en-IN" smtClean="0"/>
              <a:t>27-02-2025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571D56-BC36-4E87-A801-97E6F86634DE}" type="slidenum">
              <a:rPr lang="en-IN" smtClean="0"/>
              <a:t>‹#›</a:t>
            </a:fld>
            <a:endParaRPr lang="en-IN"/>
          </a:p>
        </p:txBody>
      </p:sp>
    </p:spTree>
    <p:extLst>
      <p:ext uri="{BB962C8B-B14F-4D97-AF65-F5344CB8AC3E}">
        <p14:creationId xmlns:p14="http://schemas.microsoft.com/office/powerpoint/2010/main" val="2842412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955CA9-671F-4E97-9F60-4736AA8BAAF2}" type="datetimeFigureOut">
              <a:rPr lang="en-IN" smtClean="0"/>
              <a:t>27-02-2025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571D56-BC36-4E87-A801-97E6F86634DE}" type="slidenum">
              <a:rPr lang="en-IN" smtClean="0"/>
              <a:t>‹#›</a:t>
            </a:fld>
            <a:endParaRPr lang="en-IN"/>
          </a:p>
        </p:txBody>
      </p:sp>
    </p:spTree>
    <p:extLst>
      <p:ext uri="{BB962C8B-B14F-4D97-AF65-F5344CB8AC3E}">
        <p14:creationId xmlns:p14="http://schemas.microsoft.com/office/powerpoint/2010/main" val="8312678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955CA9-671F-4E97-9F60-4736AA8BAAF2}" type="datetimeFigureOut">
              <a:rPr lang="en-IN" smtClean="0"/>
              <a:t>27-02-2025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571D56-BC36-4E87-A801-97E6F86634DE}" type="slidenum">
              <a:rPr lang="en-IN" smtClean="0"/>
              <a:t>‹#›</a:t>
            </a:fld>
            <a:endParaRPr lang="en-IN"/>
          </a:p>
        </p:txBody>
      </p:sp>
    </p:spTree>
    <p:extLst>
      <p:ext uri="{BB962C8B-B14F-4D97-AF65-F5344CB8AC3E}">
        <p14:creationId xmlns:p14="http://schemas.microsoft.com/office/powerpoint/2010/main" val="23161226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955CA9-671F-4E97-9F60-4736AA8BAAF2}" type="datetimeFigureOut">
              <a:rPr lang="en-IN" smtClean="0"/>
              <a:t>27-02-2025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571D56-BC36-4E87-A801-97E6F86634DE}" type="slidenum">
              <a:rPr lang="en-IN" smtClean="0"/>
              <a:t>‹#›</a:t>
            </a:fld>
            <a:endParaRPr lang="en-IN"/>
          </a:p>
        </p:txBody>
      </p:sp>
    </p:spTree>
    <p:extLst>
      <p:ext uri="{BB962C8B-B14F-4D97-AF65-F5344CB8AC3E}">
        <p14:creationId xmlns:p14="http://schemas.microsoft.com/office/powerpoint/2010/main" val="34838454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955CA9-671F-4E97-9F60-4736AA8BAAF2}" type="datetimeFigureOut">
              <a:rPr lang="en-IN" smtClean="0"/>
              <a:t>27-02-2025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571D56-BC36-4E87-A801-97E6F86634DE}" type="slidenum">
              <a:rPr lang="en-IN" smtClean="0"/>
              <a:t>‹#›</a:t>
            </a:fld>
            <a:endParaRPr lang="en-IN"/>
          </a:p>
        </p:txBody>
      </p:sp>
    </p:spTree>
    <p:extLst>
      <p:ext uri="{BB962C8B-B14F-4D97-AF65-F5344CB8AC3E}">
        <p14:creationId xmlns:p14="http://schemas.microsoft.com/office/powerpoint/2010/main" val="7792693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955CA9-671F-4E97-9F60-4736AA8BAAF2}" type="datetimeFigureOut">
              <a:rPr lang="en-IN" smtClean="0"/>
              <a:t>27-02-2025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571D56-BC36-4E87-A801-97E6F86634DE}" type="slidenum">
              <a:rPr lang="en-IN" smtClean="0"/>
              <a:t>‹#›</a:t>
            </a:fld>
            <a:endParaRPr lang="en-IN"/>
          </a:p>
        </p:txBody>
      </p:sp>
    </p:spTree>
    <p:extLst>
      <p:ext uri="{BB962C8B-B14F-4D97-AF65-F5344CB8AC3E}">
        <p14:creationId xmlns:p14="http://schemas.microsoft.com/office/powerpoint/2010/main" val="2833525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955CA9-671F-4E97-9F60-4736AA8BAAF2}" type="datetimeFigureOut">
              <a:rPr lang="en-IN" smtClean="0"/>
              <a:t>27-02-2025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35571D56-BC36-4E87-A801-97E6F86634DE}" type="slidenum">
              <a:rPr lang="en-IN" smtClean="0"/>
              <a:t>‹#›</a:t>
            </a:fld>
            <a:endParaRPr lang="en-IN"/>
          </a:p>
        </p:txBody>
      </p:sp>
    </p:spTree>
    <p:extLst>
      <p:ext uri="{BB962C8B-B14F-4D97-AF65-F5344CB8AC3E}">
        <p14:creationId xmlns:p14="http://schemas.microsoft.com/office/powerpoint/2010/main" val="3280743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955CA9-671F-4E97-9F60-4736AA8BAAF2}" type="datetimeFigureOut">
              <a:rPr lang="en-IN" smtClean="0"/>
              <a:t>27-02-2025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5571D56-BC36-4E87-A801-97E6F86634DE}" type="slidenum">
              <a:rPr lang="en-IN" smtClean="0"/>
              <a:t>‹#›</a:t>
            </a:fld>
            <a:endParaRPr lang="en-IN"/>
          </a:p>
        </p:txBody>
      </p:sp>
    </p:spTree>
    <p:extLst>
      <p:ext uri="{BB962C8B-B14F-4D97-AF65-F5344CB8AC3E}">
        <p14:creationId xmlns:p14="http://schemas.microsoft.com/office/powerpoint/2010/main" val="3748656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E955CA9-671F-4E97-9F60-4736AA8BAAF2}" type="datetimeFigureOut">
              <a:rPr lang="en-IN" smtClean="0"/>
              <a:t>27-02-2025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571D56-BC36-4E87-A801-97E6F86634DE}" type="slidenum">
              <a:rPr lang="en-IN" smtClean="0"/>
              <a:t>‹#›</a:t>
            </a:fld>
            <a:endParaRPr lang="en-IN"/>
          </a:p>
        </p:txBody>
      </p:sp>
    </p:spTree>
    <p:extLst>
      <p:ext uri="{BB962C8B-B14F-4D97-AF65-F5344CB8AC3E}">
        <p14:creationId xmlns:p14="http://schemas.microsoft.com/office/powerpoint/2010/main" val="133455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E955CA9-671F-4E97-9F60-4736AA8BAAF2}" type="datetimeFigureOut">
              <a:rPr lang="en-IN" smtClean="0"/>
              <a:t>27-02-2025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5571D56-BC36-4E87-A801-97E6F86634DE}" type="slidenum">
              <a:rPr lang="en-IN" smtClean="0"/>
              <a:t>‹#›</a:t>
            </a:fld>
            <a:endParaRPr lang="en-IN"/>
          </a:p>
        </p:txBody>
      </p:sp>
    </p:spTree>
    <p:extLst>
      <p:ext uri="{BB962C8B-B14F-4D97-AF65-F5344CB8AC3E}">
        <p14:creationId xmlns:p14="http://schemas.microsoft.com/office/powerpoint/2010/main" val="1015710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955CA9-671F-4E97-9F60-4736AA8BAAF2}" type="datetimeFigureOut">
              <a:rPr lang="en-IN" smtClean="0"/>
              <a:t>27-02-2025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5571D56-BC36-4E87-A801-97E6F86634DE}" type="slidenum">
              <a:rPr lang="en-IN" smtClean="0"/>
              <a:t>‹#›</a:t>
            </a:fld>
            <a:endParaRPr lang="en-IN"/>
          </a:p>
        </p:txBody>
      </p:sp>
    </p:spTree>
    <p:extLst>
      <p:ext uri="{BB962C8B-B14F-4D97-AF65-F5344CB8AC3E}">
        <p14:creationId xmlns:p14="http://schemas.microsoft.com/office/powerpoint/2010/main" val="1886161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955CA9-671F-4E97-9F60-4736AA8BAAF2}" type="datetimeFigureOut">
              <a:rPr lang="en-IN" smtClean="0"/>
              <a:t>27-02-2025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5571D56-BC36-4E87-A801-97E6F86634DE}" type="slidenum">
              <a:rPr lang="en-IN" smtClean="0"/>
              <a:t>‹#›</a:t>
            </a:fld>
            <a:endParaRPr lang="en-IN"/>
          </a:p>
        </p:txBody>
      </p:sp>
    </p:spTree>
    <p:extLst>
      <p:ext uri="{BB962C8B-B14F-4D97-AF65-F5344CB8AC3E}">
        <p14:creationId xmlns:p14="http://schemas.microsoft.com/office/powerpoint/2010/main" val="1350644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955CA9-671F-4E97-9F60-4736AA8BAAF2}" type="datetimeFigureOut">
              <a:rPr lang="en-IN" smtClean="0"/>
              <a:t>27-02-2025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571D56-BC36-4E87-A801-97E6F86634DE}" type="slidenum">
              <a:rPr lang="en-IN" smtClean="0"/>
              <a:t>‹#›</a:t>
            </a:fld>
            <a:endParaRPr lang="en-IN"/>
          </a:p>
        </p:txBody>
      </p:sp>
    </p:spTree>
    <p:extLst>
      <p:ext uri="{BB962C8B-B14F-4D97-AF65-F5344CB8AC3E}">
        <p14:creationId xmlns:p14="http://schemas.microsoft.com/office/powerpoint/2010/main" val="3447897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E955CA9-671F-4E97-9F60-4736AA8BAAF2}" type="datetimeFigureOut">
              <a:rPr lang="en-IN" smtClean="0"/>
              <a:t>27-02-2025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5571D56-BC36-4E87-A801-97E6F86634DE}" type="slidenum">
              <a:rPr lang="en-IN" smtClean="0"/>
              <a:t>‹#›</a:t>
            </a:fld>
            <a:endParaRPr lang="en-IN"/>
          </a:p>
        </p:txBody>
      </p:sp>
    </p:spTree>
    <p:extLst>
      <p:ext uri="{BB962C8B-B14F-4D97-AF65-F5344CB8AC3E}">
        <p14:creationId xmlns:p14="http://schemas.microsoft.com/office/powerpoint/2010/main" val="1089623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E955CA9-671F-4E97-9F60-4736AA8BAAF2}" type="datetimeFigureOut">
              <a:rPr lang="en-IN" smtClean="0"/>
              <a:t>27-02-2025</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5571D56-BC36-4E87-A801-97E6F86634DE}" type="slidenum">
              <a:rPr lang="en-IN" smtClean="0"/>
              <a:t>‹#›</a:t>
            </a:fld>
            <a:endParaRPr lang="en-IN"/>
          </a:p>
        </p:txBody>
      </p:sp>
    </p:spTree>
    <p:extLst>
      <p:ext uri="{BB962C8B-B14F-4D97-AF65-F5344CB8AC3E}">
        <p14:creationId xmlns:p14="http://schemas.microsoft.com/office/powerpoint/2010/main" val="769485572"/>
      </p:ext>
    </p:extLst>
  </p:cSld>
  <p:clrMap bg1="lt1" tx1="dk1" bg2="lt2" tx2="dk2" accent1="accent1" accent2="accent2" accent3="accent3" accent4="accent4" accent5="accent5" accent6="accent6" hlink="hlink" folHlink="folHlink"/>
  <p:sldLayoutIdLst>
    <p:sldLayoutId id="2147483971" r:id="rId1"/>
    <p:sldLayoutId id="2147483972" r:id="rId2"/>
    <p:sldLayoutId id="2147483973" r:id="rId3"/>
    <p:sldLayoutId id="2147483974" r:id="rId4"/>
    <p:sldLayoutId id="2147483975" r:id="rId5"/>
    <p:sldLayoutId id="2147483976" r:id="rId6"/>
    <p:sldLayoutId id="2147483977" r:id="rId7"/>
    <p:sldLayoutId id="2147483978" r:id="rId8"/>
    <p:sldLayoutId id="2147483979" r:id="rId9"/>
    <p:sldLayoutId id="2147483980" r:id="rId10"/>
    <p:sldLayoutId id="2147483981" r:id="rId11"/>
    <p:sldLayoutId id="2147483982" r:id="rId12"/>
    <p:sldLayoutId id="2147483983" r:id="rId13"/>
    <p:sldLayoutId id="2147483984" r:id="rId14"/>
    <p:sldLayoutId id="2147483985" r:id="rId15"/>
    <p:sldLayoutId id="2147483986" r:id="rId16"/>
    <p:sldLayoutId id="214748398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0438A96-B53E-31F4-6B3D-86914E3E0D56}"/>
              </a:ext>
            </a:extLst>
          </p:cNvPr>
          <p:cNvSpPr txBox="1"/>
          <p:nvPr/>
        </p:nvSpPr>
        <p:spPr>
          <a:xfrm>
            <a:off x="2979175" y="1995948"/>
            <a:ext cx="6941574" cy="984885"/>
          </a:xfrm>
          <a:prstGeom prst="rect">
            <a:avLst/>
          </a:prstGeom>
          <a:noFill/>
        </p:spPr>
        <p:txBody>
          <a:bodyPr wrap="square" rtlCol="0">
            <a:spAutoFit/>
          </a:bodyPr>
          <a:lstStyle/>
          <a:p>
            <a:r>
              <a:rPr lang="en-IN" sz="4000" b="1" dirty="0"/>
              <a:t>TICKET BOOKING SYSTEM</a:t>
            </a:r>
          </a:p>
          <a:p>
            <a:endParaRPr lang="en-IN" dirty="0"/>
          </a:p>
        </p:txBody>
      </p:sp>
      <p:sp>
        <p:nvSpPr>
          <p:cNvPr id="3" name="TextBox 2">
            <a:extLst>
              <a:ext uri="{FF2B5EF4-FFF2-40B4-BE49-F238E27FC236}">
                <a16:creationId xmlns:a16="http://schemas.microsoft.com/office/drawing/2014/main" id="{9CD52B52-E048-3501-7F1F-8057DC690E8A}"/>
              </a:ext>
            </a:extLst>
          </p:cNvPr>
          <p:cNvSpPr txBox="1"/>
          <p:nvPr/>
        </p:nvSpPr>
        <p:spPr>
          <a:xfrm>
            <a:off x="4719483" y="3116826"/>
            <a:ext cx="7128388" cy="2094804"/>
          </a:xfrm>
          <a:prstGeom prst="rect">
            <a:avLst/>
          </a:prstGeom>
          <a:noFill/>
        </p:spPr>
        <p:txBody>
          <a:bodyPr wrap="square" rtlCol="0">
            <a:spAutoFit/>
          </a:bodyPr>
          <a:lstStyle/>
          <a:p>
            <a:pPr marL="402590" marR="26035" indent="-3175">
              <a:lnSpc>
                <a:spcPct val="107000"/>
              </a:lnSpc>
              <a:spcAft>
                <a:spcPts val="75"/>
              </a:spcAft>
            </a:pPr>
            <a:r>
              <a:rPr lang="en-IN" sz="1800" kern="100" dirty="0">
                <a:solidFill>
                  <a:srgbClr val="000000"/>
                </a:solidFill>
                <a:effectLst/>
                <a:latin typeface="Times New Roman" panose="02020603050405020304" pitchFamily="18" charset="0"/>
                <a:ea typeface="Times New Roman" panose="02020603050405020304" pitchFamily="18" charset="0"/>
              </a:rPr>
              <a:t> </a:t>
            </a:r>
          </a:p>
          <a:p>
            <a:pPr marL="4305935" marR="26035" indent="-3175">
              <a:lnSpc>
                <a:spcPct val="107000"/>
              </a:lnSpc>
              <a:spcAft>
                <a:spcPts val="1450"/>
              </a:spcAft>
            </a:pPr>
            <a:r>
              <a:rPr lang="en-IN" sz="1800" b="1" kern="100" dirty="0">
                <a:solidFill>
                  <a:srgbClr val="000000"/>
                </a:solidFill>
                <a:effectLst/>
                <a:latin typeface="Arial" panose="020B0604020202020204" pitchFamily="34" charset="0"/>
                <a:ea typeface="Arial" panose="020B0604020202020204" pitchFamily="34" charset="0"/>
              </a:rPr>
              <a:t>Prepared by, </a:t>
            </a:r>
            <a:endParaRPr lang="en-IN" sz="1800" kern="100" dirty="0">
              <a:solidFill>
                <a:srgbClr val="000000"/>
              </a:solidFill>
              <a:effectLst/>
              <a:latin typeface="Times New Roman" panose="02020603050405020304" pitchFamily="18" charset="0"/>
              <a:ea typeface="Times New Roman" panose="02020603050405020304" pitchFamily="18" charset="0"/>
            </a:endParaRPr>
          </a:p>
          <a:p>
            <a:pPr marL="6350" marR="647065" indent="-6350" algn="r">
              <a:lnSpc>
                <a:spcPct val="107000"/>
              </a:lnSpc>
              <a:spcAft>
                <a:spcPts val="75"/>
              </a:spcAft>
            </a:pPr>
            <a:r>
              <a:rPr lang="en-IN" sz="1800" b="1" kern="100" dirty="0">
                <a:solidFill>
                  <a:srgbClr val="000000"/>
                </a:solidFill>
                <a:effectLst/>
                <a:latin typeface="Arial" panose="020B0604020202020204" pitchFamily="34" charset="0"/>
                <a:ea typeface="Arial" panose="020B0604020202020204" pitchFamily="34" charset="0"/>
              </a:rPr>
              <a:t>Naveen Srinivas V (23CSR145)</a:t>
            </a:r>
            <a:endParaRPr lang="en-IN" sz="1800" kern="100" dirty="0">
              <a:solidFill>
                <a:srgbClr val="000000"/>
              </a:solidFill>
              <a:effectLst/>
              <a:latin typeface="Times New Roman" panose="02020603050405020304" pitchFamily="18" charset="0"/>
              <a:ea typeface="Times New Roman" panose="02020603050405020304" pitchFamily="18" charset="0"/>
            </a:endParaRPr>
          </a:p>
          <a:p>
            <a:pPr marL="2749550" marR="647065" indent="450850">
              <a:lnSpc>
                <a:spcPct val="107000"/>
              </a:lnSpc>
              <a:spcAft>
                <a:spcPts val="75"/>
              </a:spcAft>
            </a:pPr>
            <a:r>
              <a:rPr lang="en-IN" sz="1800" b="1" kern="100" dirty="0">
                <a:solidFill>
                  <a:srgbClr val="000000"/>
                </a:solidFill>
                <a:effectLst/>
                <a:latin typeface="Arial" panose="020B0604020202020204" pitchFamily="34" charset="0"/>
                <a:ea typeface="Arial" panose="020B0604020202020204" pitchFamily="34" charset="0"/>
              </a:rPr>
              <a:t>  	</a:t>
            </a:r>
            <a:r>
              <a:rPr lang="en-IN" sz="1800" b="1" kern="100" dirty="0" err="1">
                <a:solidFill>
                  <a:srgbClr val="000000"/>
                </a:solidFill>
                <a:effectLst/>
                <a:latin typeface="Arial" panose="020B0604020202020204" pitchFamily="34" charset="0"/>
                <a:ea typeface="Arial" panose="020B0604020202020204" pitchFamily="34" charset="0"/>
              </a:rPr>
              <a:t>Rithish</a:t>
            </a:r>
            <a:r>
              <a:rPr lang="en-IN" sz="1800" b="1" kern="100" dirty="0">
                <a:solidFill>
                  <a:srgbClr val="000000"/>
                </a:solidFill>
                <a:effectLst/>
                <a:latin typeface="Arial" panose="020B0604020202020204" pitchFamily="34" charset="0"/>
                <a:ea typeface="Arial" panose="020B0604020202020204" pitchFamily="34" charset="0"/>
              </a:rPr>
              <a:t> R (23CSR178)</a:t>
            </a:r>
            <a:endParaRPr lang="en-IN" sz="1800" kern="100" dirty="0">
              <a:solidFill>
                <a:srgbClr val="000000"/>
              </a:solidFill>
              <a:effectLst/>
              <a:latin typeface="Times New Roman" panose="02020603050405020304" pitchFamily="18" charset="0"/>
              <a:ea typeface="Times New Roman" panose="02020603050405020304" pitchFamily="18" charset="0"/>
            </a:endParaRPr>
          </a:p>
          <a:p>
            <a:pPr marL="3663950" marR="647065" indent="-3175">
              <a:lnSpc>
                <a:spcPct val="107000"/>
              </a:lnSpc>
              <a:spcAft>
                <a:spcPts val="75"/>
              </a:spcAft>
            </a:pPr>
            <a:r>
              <a:rPr lang="en-IN" sz="1800" b="1" kern="100" dirty="0" err="1">
                <a:solidFill>
                  <a:srgbClr val="000000"/>
                </a:solidFill>
                <a:effectLst/>
                <a:latin typeface="Arial" panose="020B0604020202020204" pitchFamily="34" charset="0"/>
                <a:ea typeface="Arial" panose="020B0604020202020204" pitchFamily="34" charset="0"/>
              </a:rPr>
              <a:t>Menaha</a:t>
            </a:r>
            <a:r>
              <a:rPr lang="en-IN" sz="1800" b="1" kern="100" dirty="0">
                <a:solidFill>
                  <a:srgbClr val="000000"/>
                </a:solidFill>
                <a:effectLst/>
                <a:latin typeface="Arial" panose="020B0604020202020204" pitchFamily="34" charset="0"/>
                <a:ea typeface="Arial" panose="020B0604020202020204" pitchFamily="34" charset="0"/>
              </a:rPr>
              <a:t> R (23CSR130)</a:t>
            </a:r>
            <a:endParaRPr lang="en-IN" sz="1800" kern="100" dirty="0">
              <a:solidFill>
                <a:srgbClr val="000000"/>
              </a:solidFill>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09182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99B892-033B-3607-AF1D-C808BED739A2}"/>
              </a:ext>
            </a:extLst>
          </p:cNvPr>
          <p:cNvSpPr txBox="1"/>
          <p:nvPr/>
        </p:nvSpPr>
        <p:spPr>
          <a:xfrm>
            <a:off x="1897624" y="550606"/>
            <a:ext cx="5840361" cy="584775"/>
          </a:xfrm>
          <a:prstGeom prst="rect">
            <a:avLst/>
          </a:prstGeom>
          <a:noFill/>
        </p:spPr>
        <p:txBody>
          <a:bodyPr wrap="square" rtlCol="0">
            <a:spAutoFit/>
          </a:bodyPr>
          <a:lstStyle/>
          <a:p>
            <a:r>
              <a:rPr lang="en-IN" sz="3200" b="1" dirty="0"/>
              <a:t>PROBLEM STATEMENT:</a:t>
            </a:r>
          </a:p>
        </p:txBody>
      </p:sp>
      <p:sp>
        <p:nvSpPr>
          <p:cNvPr id="3" name="TextBox 2">
            <a:extLst>
              <a:ext uri="{FF2B5EF4-FFF2-40B4-BE49-F238E27FC236}">
                <a16:creationId xmlns:a16="http://schemas.microsoft.com/office/drawing/2014/main" id="{6107646D-42AD-3D92-AF04-8F7E6567F6D1}"/>
              </a:ext>
            </a:extLst>
          </p:cNvPr>
          <p:cNvSpPr txBox="1"/>
          <p:nvPr/>
        </p:nvSpPr>
        <p:spPr>
          <a:xfrm>
            <a:off x="2998839" y="1779639"/>
            <a:ext cx="6666272" cy="1754326"/>
          </a:xfrm>
          <a:prstGeom prst="rect">
            <a:avLst/>
          </a:prstGeom>
          <a:noFill/>
        </p:spPr>
        <p:txBody>
          <a:bodyPr wrap="square" rtlCol="0">
            <a:spAutoFit/>
          </a:bodyPr>
          <a:lstStyle/>
          <a:p>
            <a:r>
              <a:rPr lang="en-US" dirty="0"/>
              <a:t>In today’s fast-paced world, booking tickets for travel, events, and entertainment is often time-consuming and inefficient. Many existing systems lack user-friendly interfaces, real-time availability updates, and seamless payment options. This leads to issues such as double bookings, long waiting times, and difficulties in managing cancellations or refunds</a:t>
            </a:r>
            <a:endParaRPr lang="en-IN" dirty="0"/>
          </a:p>
        </p:txBody>
      </p:sp>
    </p:spTree>
    <p:extLst>
      <p:ext uri="{BB962C8B-B14F-4D97-AF65-F5344CB8AC3E}">
        <p14:creationId xmlns:p14="http://schemas.microsoft.com/office/powerpoint/2010/main" val="3371042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6A050B-A9CB-0061-A180-84028D61B9DB}"/>
              </a:ext>
            </a:extLst>
          </p:cNvPr>
          <p:cNvSpPr txBox="1"/>
          <p:nvPr/>
        </p:nvSpPr>
        <p:spPr>
          <a:xfrm>
            <a:off x="2231923" y="619432"/>
            <a:ext cx="6735096" cy="646331"/>
          </a:xfrm>
          <a:prstGeom prst="rect">
            <a:avLst/>
          </a:prstGeom>
          <a:noFill/>
        </p:spPr>
        <p:txBody>
          <a:bodyPr wrap="square" rtlCol="0">
            <a:spAutoFit/>
          </a:bodyPr>
          <a:lstStyle/>
          <a:p>
            <a:r>
              <a:rPr lang="en-IN" sz="3600" b="1" dirty="0"/>
              <a:t>OBJECTIVE</a:t>
            </a:r>
            <a:r>
              <a:rPr lang="en-IN" sz="3600" dirty="0"/>
              <a:t>:</a:t>
            </a:r>
          </a:p>
        </p:txBody>
      </p:sp>
      <p:sp>
        <p:nvSpPr>
          <p:cNvPr id="4" name="TextBox 3">
            <a:extLst>
              <a:ext uri="{FF2B5EF4-FFF2-40B4-BE49-F238E27FC236}">
                <a16:creationId xmlns:a16="http://schemas.microsoft.com/office/drawing/2014/main" id="{65DC20FB-714C-01BC-AC71-FCA7A415B515}"/>
              </a:ext>
            </a:extLst>
          </p:cNvPr>
          <p:cNvSpPr txBox="1"/>
          <p:nvPr/>
        </p:nvSpPr>
        <p:spPr>
          <a:xfrm>
            <a:off x="3726426" y="2163097"/>
            <a:ext cx="7079226" cy="1477328"/>
          </a:xfrm>
          <a:prstGeom prst="rect">
            <a:avLst/>
          </a:prstGeom>
          <a:noFill/>
        </p:spPr>
        <p:txBody>
          <a:bodyPr wrap="square" rtlCol="0">
            <a:spAutoFit/>
          </a:bodyPr>
          <a:lstStyle/>
          <a:p>
            <a:r>
              <a:rPr lang="en-US" dirty="0"/>
              <a:t>Develop a web-based </a:t>
            </a:r>
            <a:r>
              <a:rPr lang="en-US" b="1" dirty="0"/>
              <a:t>Ticket Booking System</a:t>
            </a:r>
            <a:r>
              <a:rPr lang="en-US" dirty="0"/>
              <a:t> that allows users to browse available tickets, book seats, make payments, and manage reservations easily. The system should support multiple types of bookings (e.g., bus, train, movie, concert, sports events) and provide real-time availability updates.</a:t>
            </a:r>
            <a:endParaRPr lang="en-IN" dirty="0"/>
          </a:p>
        </p:txBody>
      </p:sp>
    </p:spTree>
    <p:extLst>
      <p:ext uri="{BB962C8B-B14F-4D97-AF65-F5344CB8AC3E}">
        <p14:creationId xmlns:p14="http://schemas.microsoft.com/office/powerpoint/2010/main" val="1289737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724F64-661C-DDC3-9D63-C674B0551E6E}"/>
              </a:ext>
            </a:extLst>
          </p:cNvPr>
          <p:cNvSpPr txBox="1"/>
          <p:nvPr/>
        </p:nvSpPr>
        <p:spPr>
          <a:xfrm>
            <a:off x="2045110" y="422787"/>
            <a:ext cx="5742038" cy="646331"/>
          </a:xfrm>
          <a:prstGeom prst="rect">
            <a:avLst/>
          </a:prstGeom>
          <a:noFill/>
        </p:spPr>
        <p:txBody>
          <a:bodyPr wrap="square" rtlCol="0">
            <a:spAutoFit/>
          </a:bodyPr>
          <a:lstStyle/>
          <a:p>
            <a:r>
              <a:rPr lang="en-IN" sz="3600" b="1" dirty="0"/>
              <a:t>SOFTWARE TOOLS USED:</a:t>
            </a:r>
          </a:p>
        </p:txBody>
      </p:sp>
      <p:sp>
        <p:nvSpPr>
          <p:cNvPr id="3" name="TextBox 2">
            <a:extLst>
              <a:ext uri="{FF2B5EF4-FFF2-40B4-BE49-F238E27FC236}">
                <a16:creationId xmlns:a16="http://schemas.microsoft.com/office/drawing/2014/main" id="{B5E5CD34-6A2C-8F76-9764-675E61387EDB}"/>
              </a:ext>
            </a:extLst>
          </p:cNvPr>
          <p:cNvSpPr txBox="1"/>
          <p:nvPr/>
        </p:nvSpPr>
        <p:spPr>
          <a:xfrm>
            <a:off x="3490452" y="1317523"/>
            <a:ext cx="5525729" cy="3139321"/>
          </a:xfrm>
          <a:prstGeom prst="rect">
            <a:avLst/>
          </a:prstGeom>
          <a:noFill/>
        </p:spPr>
        <p:txBody>
          <a:bodyPr wrap="square" rtlCol="0">
            <a:spAutoFit/>
          </a:bodyPr>
          <a:lstStyle/>
          <a:p>
            <a:r>
              <a:rPr lang="en-IN" dirty="0"/>
              <a:t>FRONT END:</a:t>
            </a:r>
          </a:p>
          <a:p>
            <a:r>
              <a:rPr lang="en-IN" dirty="0"/>
              <a:t>              HTML</a:t>
            </a:r>
          </a:p>
          <a:p>
            <a:r>
              <a:rPr lang="en-IN" dirty="0"/>
              <a:t>              CSS</a:t>
            </a:r>
          </a:p>
          <a:p>
            <a:r>
              <a:rPr lang="en-IN" dirty="0"/>
              <a:t>              REACTJS</a:t>
            </a:r>
          </a:p>
          <a:p>
            <a:endParaRPr lang="en-IN" dirty="0"/>
          </a:p>
          <a:p>
            <a:r>
              <a:rPr lang="en-IN" dirty="0"/>
              <a:t>BACK END :</a:t>
            </a:r>
          </a:p>
          <a:p>
            <a:r>
              <a:rPr lang="en-IN" dirty="0"/>
              <a:t>             NODE JS</a:t>
            </a:r>
          </a:p>
          <a:p>
            <a:endParaRPr lang="en-IN" dirty="0"/>
          </a:p>
          <a:p>
            <a:endParaRPr lang="en-IN" dirty="0"/>
          </a:p>
          <a:p>
            <a:r>
              <a:rPr lang="en-IN" dirty="0"/>
              <a:t>DATABASE:</a:t>
            </a:r>
          </a:p>
          <a:p>
            <a:r>
              <a:rPr lang="en-IN" dirty="0"/>
              <a:t>            MONGODB</a:t>
            </a:r>
          </a:p>
        </p:txBody>
      </p:sp>
    </p:spTree>
    <p:extLst>
      <p:ext uri="{BB962C8B-B14F-4D97-AF65-F5344CB8AC3E}">
        <p14:creationId xmlns:p14="http://schemas.microsoft.com/office/powerpoint/2010/main" val="40320080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726C08A-188C-56A5-03FA-3F287AAC214E}"/>
              </a:ext>
            </a:extLst>
          </p:cNvPr>
          <p:cNvSpPr txBox="1"/>
          <p:nvPr/>
        </p:nvSpPr>
        <p:spPr>
          <a:xfrm>
            <a:off x="1946787" y="432619"/>
            <a:ext cx="6381136" cy="646331"/>
          </a:xfrm>
          <a:prstGeom prst="rect">
            <a:avLst/>
          </a:prstGeom>
          <a:noFill/>
        </p:spPr>
        <p:txBody>
          <a:bodyPr wrap="square" rtlCol="0">
            <a:spAutoFit/>
          </a:bodyPr>
          <a:lstStyle/>
          <a:p>
            <a:r>
              <a:rPr lang="en-IN" sz="3600" b="1" dirty="0"/>
              <a:t>IMPLEMENTATION DETAILS:</a:t>
            </a:r>
            <a:endParaRPr lang="en-IN" dirty="0"/>
          </a:p>
        </p:txBody>
      </p:sp>
      <p:sp>
        <p:nvSpPr>
          <p:cNvPr id="3" name="TextBox 2">
            <a:extLst>
              <a:ext uri="{FF2B5EF4-FFF2-40B4-BE49-F238E27FC236}">
                <a16:creationId xmlns:a16="http://schemas.microsoft.com/office/drawing/2014/main" id="{7D611187-386D-53EB-FBBB-71B7B862F225}"/>
              </a:ext>
            </a:extLst>
          </p:cNvPr>
          <p:cNvSpPr txBox="1"/>
          <p:nvPr/>
        </p:nvSpPr>
        <p:spPr>
          <a:xfrm>
            <a:off x="3814915" y="1425677"/>
            <a:ext cx="8268930" cy="2862322"/>
          </a:xfrm>
          <a:prstGeom prst="rect">
            <a:avLst/>
          </a:prstGeom>
          <a:noFill/>
        </p:spPr>
        <p:txBody>
          <a:bodyPr wrap="square" rtlCol="0">
            <a:spAutoFit/>
          </a:bodyPr>
          <a:lstStyle/>
          <a:p>
            <a:r>
              <a:rPr lang="en-US" b="1" dirty="0"/>
              <a:t>Users can view available tickets</a:t>
            </a:r>
            <a:br>
              <a:rPr lang="en-US" dirty="0"/>
            </a:br>
            <a:r>
              <a:rPr lang="en-US" dirty="0"/>
              <a:t> </a:t>
            </a:r>
            <a:r>
              <a:rPr lang="en-US" b="1" dirty="0"/>
              <a:t>Users can book tickets and select seats</a:t>
            </a:r>
            <a:br>
              <a:rPr lang="en-US" dirty="0"/>
            </a:br>
            <a:r>
              <a:rPr lang="en-US" dirty="0"/>
              <a:t> </a:t>
            </a:r>
            <a:r>
              <a:rPr lang="en-US" b="1" dirty="0"/>
              <a:t>Bookings update in real-time</a:t>
            </a:r>
            <a:br>
              <a:rPr lang="en-US" dirty="0"/>
            </a:br>
            <a:r>
              <a:rPr lang="en-US" dirty="0"/>
              <a:t> </a:t>
            </a:r>
            <a:r>
              <a:rPr lang="en-US" b="1" dirty="0"/>
              <a:t>Data is securely stored in MongoDB</a:t>
            </a:r>
          </a:p>
          <a:p>
            <a:r>
              <a:rPr lang="en-US" b="1" dirty="0"/>
              <a:t>Manage Events &amp; Bookings:</a:t>
            </a:r>
            <a:r>
              <a:rPr lang="en-US" dirty="0"/>
              <a:t> Add, edit, or remove events/movies/concerts.</a:t>
            </a:r>
          </a:p>
          <a:p>
            <a:r>
              <a:rPr lang="en-US" b="1" dirty="0"/>
              <a:t>Analytics &amp; Reports:</a:t>
            </a:r>
            <a:r>
              <a:rPr lang="en-US" dirty="0"/>
              <a:t> Track </a:t>
            </a:r>
            <a:r>
              <a:rPr lang="en-US" b="1" dirty="0"/>
              <a:t>total bookings, revenue, and seat occupancy rates</a:t>
            </a:r>
            <a:r>
              <a:rPr lang="en-US" dirty="0"/>
              <a:t>.</a:t>
            </a:r>
            <a:br>
              <a:rPr lang="en-US" dirty="0"/>
            </a:br>
            <a:r>
              <a:rPr lang="en-US" b="1" dirty="0"/>
              <a:t>User Management:</a:t>
            </a:r>
            <a:r>
              <a:rPr lang="en-US" dirty="0"/>
              <a:t> View, edit, or block users.</a:t>
            </a:r>
            <a:br>
              <a:rPr lang="en-US" dirty="0"/>
            </a:br>
            <a:r>
              <a:rPr lang="en-US" dirty="0"/>
              <a:t> </a:t>
            </a:r>
            <a:r>
              <a:rPr lang="en-US" b="1" dirty="0"/>
              <a:t>Notifications &amp; Alerts:</a:t>
            </a:r>
            <a:r>
              <a:rPr lang="en-US" dirty="0"/>
              <a:t> Send automated emails/SMS for booking confirmations</a:t>
            </a:r>
          </a:p>
          <a:p>
            <a:endParaRPr lang="en-US" dirty="0"/>
          </a:p>
          <a:p>
            <a:endParaRPr lang="en-IN" dirty="0"/>
          </a:p>
        </p:txBody>
      </p:sp>
    </p:spTree>
    <p:extLst>
      <p:ext uri="{BB962C8B-B14F-4D97-AF65-F5344CB8AC3E}">
        <p14:creationId xmlns:p14="http://schemas.microsoft.com/office/powerpoint/2010/main" val="1014525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393E70-CCCC-C1E1-0B26-A374761FD352}"/>
              </a:ext>
            </a:extLst>
          </p:cNvPr>
          <p:cNvSpPr txBox="1"/>
          <p:nvPr/>
        </p:nvSpPr>
        <p:spPr>
          <a:xfrm>
            <a:off x="1966452" y="530942"/>
            <a:ext cx="4434348" cy="646331"/>
          </a:xfrm>
          <a:prstGeom prst="rect">
            <a:avLst/>
          </a:prstGeom>
          <a:noFill/>
        </p:spPr>
        <p:txBody>
          <a:bodyPr wrap="square" rtlCol="0">
            <a:spAutoFit/>
          </a:bodyPr>
          <a:lstStyle/>
          <a:p>
            <a:r>
              <a:rPr lang="en-IN" sz="3600" b="1" dirty="0"/>
              <a:t>OUTPUT:</a:t>
            </a:r>
            <a:endParaRPr lang="en-IN" dirty="0"/>
          </a:p>
        </p:txBody>
      </p:sp>
      <p:pic>
        <p:nvPicPr>
          <p:cNvPr id="6" name="Picture 5">
            <a:extLst>
              <a:ext uri="{FF2B5EF4-FFF2-40B4-BE49-F238E27FC236}">
                <a16:creationId xmlns:a16="http://schemas.microsoft.com/office/drawing/2014/main" id="{151002AA-4BC8-F133-507A-D9CAE71F2A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2091" y="1262317"/>
            <a:ext cx="9684774" cy="5064741"/>
          </a:xfrm>
          <a:prstGeom prst="rect">
            <a:avLst/>
          </a:prstGeom>
        </p:spPr>
      </p:pic>
    </p:spTree>
    <p:extLst>
      <p:ext uri="{BB962C8B-B14F-4D97-AF65-F5344CB8AC3E}">
        <p14:creationId xmlns:p14="http://schemas.microsoft.com/office/powerpoint/2010/main" val="3069656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F2675E-3260-04BD-D1E8-A3BB76B5DF7D}"/>
              </a:ext>
            </a:extLst>
          </p:cNvPr>
          <p:cNvSpPr txBox="1"/>
          <p:nvPr/>
        </p:nvSpPr>
        <p:spPr>
          <a:xfrm>
            <a:off x="3824749" y="2576052"/>
            <a:ext cx="5427406" cy="1107996"/>
          </a:xfrm>
          <a:prstGeom prst="rect">
            <a:avLst/>
          </a:prstGeom>
          <a:noFill/>
        </p:spPr>
        <p:txBody>
          <a:bodyPr wrap="square" rtlCol="0">
            <a:spAutoFit/>
          </a:bodyPr>
          <a:lstStyle/>
          <a:p>
            <a:r>
              <a:rPr lang="en-IN" sz="6600" b="1" dirty="0"/>
              <a:t>THANK YOU</a:t>
            </a:r>
          </a:p>
        </p:txBody>
      </p:sp>
    </p:spTree>
    <p:extLst>
      <p:ext uri="{BB962C8B-B14F-4D97-AF65-F5344CB8AC3E}">
        <p14:creationId xmlns:p14="http://schemas.microsoft.com/office/powerpoint/2010/main" val="26047560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27</TotalTime>
  <Words>257</Words>
  <Application>Microsoft Office PowerPoint</Application>
  <PresentationFormat>Widescreen</PresentationFormat>
  <Paragraphs>28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Corbel</vt:lpstr>
      <vt:lpstr>Times New Roman</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DIVYA PRASANTH</dc:creator>
  <cp:lastModifiedBy>DIVYA PRASANTH</cp:lastModifiedBy>
  <cp:revision>4</cp:revision>
  <dcterms:created xsi:type="dcterms:W3CDTF">2025-02-27T04:31:19Z</dcterms:created>
  <dcterms:modified xsi:type="dcterms:W3CDTF">2025-02-27T06:02:53Z</dcterms:modified>
</cp:coreProperties>
</file>