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71" r:id="rId3"/>
    <p:sldId id="274" r:id="rId4"/>
    <p:sldId id="29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>
        <p:scale>
          <a:sx n="100" d="100"/>
          <a:sy n="100" d="100"/>
        </p:scale>
        <p:origin x="-1032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Wells Fargo Technology Hackathon </a:t>
            </a:r>
            <a:r>
              <a:rPr lang="en-US" dirty="0" smtClean="0">
                <a:solidFill>
                  <a:srgbClr val="002060"/>
                </a:solidFill>
              </a:rPr>
              <a:t>2025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Gen AI for Platform Support – Integrated platform Environment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 smtClean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 smtClean="0">
                <a:latin typeface="Segoe Print" panose="02000600000000000000" pitchFamily="2" charset="0"/>
              </a:rPr>
              <a:t>l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 smtClean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 smtClean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5</a:t>
            </a:r>
            <a:endParaRPr lang="en-US" sz="3200" b="1" dirty="0">
              <a:solidFill>
                <a:srgbClr val="660066"/>
              </a:solidFill>
              <a:latin typeface="Monotype Corsiva" panose="03010101010201010101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Jarvis</a:t>
            </a:r>
            <a:r>
              <a:rPr lang="en-US" b="1" i="1" dirty="0" smtClean="0"/>
              <a:t>- </a:t>
            </a:r>
            <a:r>
              <a:rPr lang="en-US" sz="1400" i="1" dirty="0" smtClean="0"/>
              <a:t>One stop AI solution for Platform Support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</a:t>
            </a:r>
            <a:r>
              <a:rPr lang="en-US" i="1" dirty="0" smtClean="0">
                <a:latin typeface="Segoe Script" panose="030B0504020000000003" pitchFamily="66" charset="0"/>
              </a:rPr>
              <a:t>SeagullsV25 </a:t>
            </a:r>
            <a:r>
              <a:rPr lang="en-US" i="1" dirty="0">
                <a:latin typeface="Segoe Script" panose="030B0504020000000003" pitchFamily="66" charset="0"/>
              </a:rPr>
              <a:t>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21" y="5917477"/>
            <a:ext cx="345989" cy="4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Jarvis- </a:t>
            </a:r>
            <a:r>
              <a:rPr lang="en-US" dirty="0"/>
              <a:t>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0273" y="3086168"/>
            <a:ext cx="2589123" cy="12358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014" y="2392451"/>
            <a:ext cx="1509570" cy="1450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FFA7F0-6D93-627F-1C27-46910BD3C894}"/>
              </a:ext>
            </a:extLst>
          </p:cNvPr>
          <p:cNvSpPr txBox="1"/>
          <p:nvPr/>
        </p:nvSpPr>
        <p:spPr>
          <a:xfrm>
            <a:off x="8008702" y="1266825"/>
            <a:ext cx="9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Cloud</a:t>
            </a:r>
          </a:p>
        </p:txBody>
      </p:sp>
      <p:sp>
        <p:nvSpPr>
          <p:cNvPr id="27651" name="AutoShape 3" descr="Node.js Logo PNG Transparent – Brands Logo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4239" y="3247251"/>
            <a:ext cx="2075548" cy="9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957" y="4963426"/>
            <a:ext cx="2568145" cy="93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8308" y="4757609"/>
            <a:ext cx="2152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53575" y="4832545"/>
            <a:ext cx="2028825" cy="7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02810" y="2501045"/>
            <a:ext cx="2122916" cy="118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0" y="4601317"/>
            <a:ext cx="2709863" cy="115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8150" y="3907593"/>
            <a:ext cx="2376487" cy="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Jarvis- </a:t>
            </a:r>
            <a:r>
              <a:rPr lang="en-US" dirty="0"/>
              <a:t>Architecture</a:t>
            </a:r>
          </a:p>
        </p:txBody>
      </p:sp>
      <p:pic>
        <p:nvPicPr>
          <p:cNvPr id="26625" name="Picture 1" descr="C:\Users\Mahesh\Downloads\WhatsApp Image 2025-03-25 at 11.41.02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999" y="647701"/>
            <a:ext cx="9761704" cy="614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“Jarvis” </a:t>
            </a:r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20A8EC-AEA6-D280-C3C0-33EAB320A91E}"/>
              </a:ext>
            </a:extLst>
          </p:cNvPr>
          <p:cNvSpPr txBox="1"/>
          <p:nvPr/>
        </p:nvSpPr>
        <p:spPr>
          <a:xfrm>
            <a:off x="879144" y="1978035"/>
            <a:ext cx="4972878" cy="3693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225366-2B1C-0CBE-5DA4-EFD305402BF6}"/>
              </a:ext>
            </a:extLst>
          </p:cNvPr>
          <p:cNvSpPr txBox="1"/>
          <p:nvPr/>
        </p:nvSpPr>
        <p:spPr>
          <a:xfrm>
            <a:off x="6266153" y="1978034"/>
            <a:ext cx="4972878" cy="3693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9C9831-471C-B1C7-3F89-41590652A68A}"/>
              </a:ext>
            </a:extLst>
          </p:cNvPr>
          <p:cNvSpPr txBox="1"/>
          <p:nvPr/>
        </p:nvSpPr>
        <p:spPr>
          <a:xfrm>
            <a:off x="879144" y="1167960"/>
            <a:ext cx="10359887" cy="3693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32557</TotalTime>
  <Words>63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Wells Fargo Technology Hackathon 2025</vt:lpstr>
      <vt:lpstr>Slide 2</vt:lpstr>
      <vt:lpstr>Jarvis- Architecture</vt:lpstr>
      <vt:lpstr>Slide 4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454</cp:revision>
  <dcterms:created xsi:type="dcterms:W3CDTF">2022-05-13T06:40:51Z</dcterms:created>
  <dcterms:modified xsi:type="dcterms:W3CDTF">2025-03-26T00:44:39Z</dcterms:modified>
</cp:coreProperties>
</file>