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4" r:id="rId4"/>
    <p:sldId id="307" r:id="rId5"/>
    <p:sldId id="306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>
        <p:scale>
          <a:sx n="95" d="100"/>
          <a:sy n="95" d="100"/>
        </p:scale>
        <p:origin x="-123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Wells Fargo Technology Hackathon </a:t>
            </a:r>
            <a:r>
              <a:rPr lang="en-US" dirty="0" smtClean="0">
                <a:solidFill>
                  <a:srgbClr val="002060"/>
                </a:solidFill>
              </a:rPr>
              <a:t>2025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Gen AI for Platform Support – Integrated platform Environment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 smtClean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 smtClean="0">
                <a:latin typeface="Segoe Print" panose="02000600000000000000" pitchFamily="2" charset="0"/>
              </a:rPr>
              <a:t>l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 smtClean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 smtClean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Jarvis</a:t>
            </a:r>
            <a:r>
              <a:rPr lang="en-US" b="1" i="1" dirty="0" smtClean="0"/>
              <a:t>- </a:t>
            </a:r>
            <a:r>
              <a:rPr lang="en-US" sz="1400" i="1" dirty="0" smtClean="0"/>
              <a:t>One stop AI solution for Platform Support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</a:t>
            </a:r>
            <a:r>
              <a:rPr lang="en-US" i="1" dirty="0" smtClean="0">
                <a:latin typeface="Segoe Script" panose="030B0504020000000003" pitchFamily="66" charset="0"/>
              </a:rPr>
              <a:t>SeagullsV25 </a:t>
            </a:r>
            <a:r>
              <a:rPr lang="en-US" i="1" dirty="0">
                <a:latin typeface="Segoe Script" panose="030B0504020000000003" pitchFamily="66" charset="0"/>
              </a:rPr>
              <a:t>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21" y="5917477"/>
            <a:ext cx="345989" cy="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266700" y="16510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Jarvis- </a:t>
            </a:r>
            <a:r>
              <a:rPr lang="en-US" dirty="0"/>
              <a:t>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273" y="3086168"/>
            <a:ext cx="2589123" cy="12358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6" y="1895474"/>
            <a:ext cx="1283277" cy="1232843"/>
          </a:xfrm>
          <a:prstGeom prst="rect">
            <a:avLst/>
          </a:prstGeom>
        </p:spPr>
      </p:pic>
      <p:sp>
        <p:nvSpPr>
          <p:cNvPr id="27651" name="AutoShape 3" descr="Node.js Logo PNG Transparent – Brands Logo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4239" y="3247251"/>
            <a:ext cx="2075548" cy="9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6207" y="4372876"/>
            <a:ext cx="2568145" cy="93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48683" y="4386134"/>
            <a:ext cx="2152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553575" y="5413570"/>
            <a:ext cx="2028825" cy="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445710" y="2177195"/>
            <a:ext cx="2122916" cy="11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67100" y="4502684"/>
            <a:ext cx="2047875" cy="8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0050" y="3412293"/>
            <a:ext cx="2376487" cy="873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9495421" y="3781425"/>
            <a:ext cx="2077453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52450" y="5583270"/>
            <a:ext cx="2352674" cy="850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="" xmlns:a16="http://schemas.microsoft.com/office/drawing/2014/main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Jarvis- </a:t>
            </a:r>
            <a:r>
              <a:rPr lang="en-US" dirty="0"/>
              <a:t>Architecture</a:t>
            </a:r>
          </a:p>
        </p:txBody>
      </p:sp>
      <p:pic>
        <p:nvPicPr>
          <p:cNvPr id="26625" name="Picture 1" descr="C:\Users\Mahesh\Downloads\WhatsApp Image 2025-03-25 at 11.41.02 PM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6999" y="647701"/>
            <a:ext cx="9761704" cy="614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04775" y="762001"/>
            <a:ext cx="6353175" cy="12477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123825" y="14605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“Jarvis” </a:t>
            </a:r>
            <a:r>
              <a:rPr lang="en-US" dirty="0"/>
              <a:t>summary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874" y="771525"/>
            <a:ext cx="612457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ea typeface="+mj-ea"/>
                <a:cs typeface="+mj-cs"/>
              </a:rPr>
              <a:t>Problem Statement:</a:t>
            </a:r>
          </a:p>
          <a:p>
            <a:pPr>
              <a:lnSpc>
                <a:spcPct val="150000"/>
              </a:lnSpc>
            </a:pPr>
            <a:r>
              <a:rPr lang="en-IN" sz="1600" i="1" dirty="0" smtClean="0">
                <a:ea typeface="+mj-ea"/>
                <a:cs typeface="+mj-cs"/>
              </a:rPr>
              <a:t>Develop a gen-AI enabled Integrated platform environment that provides an integrated console to platform 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4300" y="2124075"/>
            <a:ext cx="6334125" cy="41147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6" y="762000"/>
            <a:ext cx="5524500" cy="4571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1775" y="809625"/>
            <a:ext cx="539115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ea typeface="+mj-ea"/>
                <a:cs typeface="+mj-cs"/>
              </a:rPr>
              <a:t>Novelty: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Self</a:t>
            </a:r>
            <a:r>
              <a:rPr lang="en-IN" sz="1600" i="1" dirty="0" smtClean="0"/>
              <a:t> </a:t>
            </a:r>
            <a:r>
              <a:rPr lang="en-IN" sz="1600" b="1" i="1" dirty="0" smtClean="0"/>
              <a:t>healing</a:t>
            </a:r>
            <a:r>
              <a:rPr lang="en-IN" sz="1600" i="1" dirty="0" smtClean="0"/>
              <a:t> </a:t>
            </a:r>
            <a:r>
              <a:rPr lang="en-IN" sz="1600" i="1" dirty="0" smtClean="0"/>
              <a:t>and </a:t>
            </a:r>
            <a:r>
              <a:rPr lang="en-IN" sz="1600" b="1" i="1" dirty="0" smtClean="0"/>
              <a:t>auto updates in </a:t>
            </a:r>
            <a:r>
              <a:rPr lang="en-IN" sz="1600" b="1" i="1" dirty="0" err="1" smtClean="0"/>
              <a:t>Servicenow</a:t>
            </a:r>
            <a:r>
              <a:rPr lang="en-IN" sz="1600" i="1" dirty="0" smtClean="0"/>
              <a:t> with </a:t>
            </a:r>
            <a:r>
              <a:rPr lang="en-IN" sz="1600" i="1" dirty="0" err="1" smtClean="0"/>
              <a:t>GenAI</a:t>
            </a:r>
            <a:r>
              <a:rPr lang="en-IN" sz="1600" i="1" dirty="0" smtClean="0"/>
              <a:t> automated Incident </a:t>
            </a:r>
            <a:r>
              <a:rPr lang="en-IN" sz="1600" i="1" dirty="0" smtClean="0"/>
              <a:t>resolution workflow</a:t>
            </a:r>
            <a:endParaRPr lang="en-IN" sz="1600" i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Real time data sync </a:t>
            </a:r>
            <a:r>
              <a:rPr lang="en-IN" sz="1600" i="1" dirty="0" smtClean="0"/>
              <a:t>of new Incidents and data source updates to Vector database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Configurable</a:t>
            </a:r>
            <a:r>
              <a:rPr lang="en-IN" sz="1600" i="1" dirty="0" smtClean="0"/>
              <a:t> workflows for RAG and </a:t>
            </a:r>
            <a:r>
              <a:rPr lang="en-IN" sz="1600" i="1" dirty="0" err="1" smtClean="0"/>
              <a:t>datasync</a:t>
            </a:r>
            <a:endParaRPr lang="en-IN" sz="1600" i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Multi agent </a:t>
            </a:r>
            <a:r>
              <a:rPr lang="en-IN" sz="1600" i="1" dirty="0" smtClean="0"/>
              <a:t>orchestration to segregate </a:t>
            </a:r>
            <a:r>
              <a:rPr lang="en-IN" sz="1600" i="1" dirty="0" smtClean="0"/>
              <a:t>responsibilities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i="1" dirty="0" smtClean="0"/>
              <a:t>Application and </a:t>
            </a:r>
            <a:r>
              <a:rPr lang="en-IN" sz="1600" b="1" i="1" dirty="0" smtClean="0"/>
              <a:t>dependency</a:t>
            </a:r>
            <a:r>
              <a:rPr lang="en-IN" sz="1600" i="1" dirty="0" smtClean="0"/>
              <a:t> </a:t>
            </a:r>
            <a:r>
              <a:rPr lang="en-IN" sz="1600" b="1" i="1" dirty="0" smtClean="0"/>
              <a:t>health</a:t>
            </a:r>
            <a:r>
              <a:rPr lang="en-IN" sz="1600" i="1" dirty="0" smtClean="0"/>
              <a:t> dashboard 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Portfolio health view</a:t>
            </a:r>
            <a:r>
              <a:rPr lang="en-IN" sz="1600" i="1" dirty="0" smtClean="0"/>
              <a:t> for managers and </a:t>
            </a:r>
            <a:r>
              <a:rPr lang="en-IN" sz="1600" i="1" dirty="0" smtClean="0"/>
              <a:t>Leadership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i="1" dirty="0" smtClean="0"/>
              <a:t>Metrics around the Platform capabilities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i="1" dirty="0" smtClean="0"/>
              <a:t>Integrated </a:t>
            </a:r>
            <a:r>
              <a:rPr lang="en-IN" sz="1600" b="1" i="1" dirty="0" smtClean="0"/>
              <a:t>customized</a:t>
            </a:r>
            <a:r>
              <a:rPr lang="en-IN" sz="1600" i="1" dirty="0" smtClean="0"/>
              <a:t> toolkit(</a:t>
            </a:r>
            <a:r>
              <a:rPr lang="en-IN" sz="1600" i="1" dirty="0" err="1" smtClean="0"/>
              <a:t>eg</a:t>
            </a:r>
            <a:r>
              <a:rPr lang="en-IN" sz="1600" i="1" dirty="0" smtClean="0"/>
              <a:t> : Docker) with framework supported workflows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IN" sz="1600" i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IN" sz="1600" i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IN" sz="1600" i="1" dirty="0" smtClean="0"/>
          </a:p>
          <a:p>
            <a:pPr>
              <a:buFont typeface="Wingdings" pitchFamily="2" charset="2"/>
              <a:buChar char="ü"/>
            </a:pPr>
            <a:endParaRPr lang="en-IN" sz="2000" i="1" dirty="0" smtClean="0"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endParaRPr lang="en-IN" sz="2000" i="1" dirty="0" smtClean="0">
              <a:ea typeface="+mj-ea"/>
              <a:cs typeface="+mj-cs"/>
            </a:endParaRPr>
          </a:p>
          <a:p>
            <a:pPr>
              <a:buFont typeface="Wingdings" pitchFamily="2" charset="2"/>
              <a:buChar char="ü"/>
            </a:pPr>
            <a:endParaRPr lang="en-IN" sz="2000" i="1" dirty="0" smtClean="0">
              <a:ea typeface="+mj-ea"/>
              <a:cs typeface="+mj-cs"/>
            </a:endParaRPr>
          </a:p>
          <a:p>
            <a:endParaRPr lang="en-IN" sz="2000" i="1" dirty="0" smtClean="0"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0586" y="2125435"/>
            <a:ext cx="61685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smtClean="0"/>
              <a:t>Solution: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i="1" dirty="0" err="1" smtClean="0"/>
              <a:t>GenAI</a:t>
            </a:r>
            <a:r>
              <a:rPr lang="en-IN" sz="1600" i="1" dirty="0" smtClean="0"/>
              <a:t> </a:t>
            </a:r>
            <a:r>
              <a:rPr lang="en-IN" sz="1600" b="1" i="1" dirty="0" smtClean="0"/>
              <a:t>workflows</a:t>
            </a:r>
            <a:r>
              <a:rPr lang="en-IN" sz="1600" i="1" dirty="0" smtClean="0"/>
              <a:t> </a:t>
            </a:r>
            <a:r>
              <a:rPr lang="en-IN" sz="1600" i="1" dirty="0" smtClean="0"/>
              <a:t>for </a:t>
            </a:r>
            <a:r>
              <a:rPr lang="en-IN" sz="1600" i="1" dirty="0" smtClean="0"/>
              <a:t>key capabilities of platform</a:t>
            </a:r>
            <a:endParaRPr lang="en-IN" sz="1600" b="1" i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err="1" smtClean="0"/>
              <a:t>Webhook</a:t>
            </a:r>
            <a:r>
              <a:rPr lang="en-IN" sz="1600" i="1" dirty="0" smtClean="0"/>
              <a:t> at </a:t>
            </a:r>
            <a:r>
              <a:rPr lang="en-IN" sz="1600" i="1" dirty="0" err="1" smtClean="0"/>
              <a:t>ServiceNow</a:t>
            </a:r>
            <a:r>
              <a:rPr lang="en-IN" sz="1600" i="1" dirty="0" smtClean="0"/>
              <a:t> to trigger </a:t>
            </a:r>
            <a:r>
              <a:rPr lang="en-IN" sz="1600" i="1" dirty="0" err="1" smtClean="0"/>
              <a:t>GenAI</a:t>
            </a:r>
            <a:r>
              <a:rPr lang="en-IN" sz="1600" i="1" dirty="0" smtClean="0"/>
              <a:t> </a:t>
            </a:r>
            <a:r>
              <a:rPr lang="en-IN" sz="1600" i="1" dirty="0" smtClean="0"/>
              <a:t>workflow for proactive recommendations ,</a:t>
            </a:r>
            <a:r>
              <a:rPr lang="en-IN" sz="1600" b="1" i="1" dirty="0" smtClean="0"/>
              <a:t>RCA</a:t>
            </a:r>
            <a:r>
              <a:rPr lang="en-IN" sz="1600" i="1" dirty="0" smtClean="0"/>
              <a:t> Summary and resolutions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i="1" dirty="0" smtClean="0"/>
              <a:t>Integrated </a:t>
            </a:r>
            <a:r>
              <a:rPr lang="en-IN" sz="1600" i="1" dirty="0" smtClean="0"/>
              <a:t>UI with </a:t>
            </a:r>
            <a:r>
              <a:rPr lang="en-IN" sz="1600" b="1" i="1" dirty="0" smtClean="0"/>
              <a:t>AI chat</a:t>
            </a:r>
            <a:r>
              <a:rPr lang="en-IN" sz="1600" i="1" dirty="0" smtClean="0"/>
              <a:t> assistant to manage,traige,resolve incidents and additional capabilities to support day to day work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i="1" dirty="0" smtClean="0"/>
              <a:t>Leverage the data from enterprise tools </a:t>
            </a:r>
            <a:r>
              <a:rPr lang="en-IN" sz="1600" b="1" i="1" dirty="0" smtClean="0"/>
              <a:t>Servicenow,Grafana,Splunk,confluence</a:t>
            </a:r>
            <a:r>
              <a:rPr lang="en-IN" sz="1600" i="1" dirty="0" smtClean="0"/>
              <a:t> etc.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MCP</a:t>
            </a:r>
            <a:r>
              <a:rPr lang="en-IN" sz="1600" i="1" dirty="0" smtClean="0"/>
              <a:t> used </a:t>
            </a:r>
            <a:r>
              <a:rPr lang="en-IN" sz="1600" i="1" dirty="0" smtClean="0"/>
              <a:t>for seamless integration and efficient context management</a:t>
            </a:r>
            <a:endParaRPr lang="en-IN" sz="1600" i="1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smtClean="0"/>
              <a:t>APIs</a:t>
            </a:r>
            <a:r>
              <a:rPr lang="en-IN" sz="1600" i="1" dirty="0" smtClean="0"/>
              <a:t> to easily integrate with UI and </a:t>
            </a:r>
            <a:r>
              <a:rPr lang="en-IN" sz="1600" i="1" dirty="0" err="1" smtClean="0"/>
              <a:t>GenAI</a:t>
            </a:r>
            <a:r>
              <a:rPr lang="en-IN" sz="1600" i="1" dirty="0" smtClean="0"/>
              <a:t> </a:t>
            </a:r>
            <a:r>
              <a:rPr lang="en-IN" sz="1600" i="1" dirty="0" smtClean="0"/>
              <a:t>workflow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2724" y="5366785"/>
            <a:ext cx="5486401" cy="78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3" y="1552575"/>
            <a:ext cx="89820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32881</TotalTime>
  <Words>217</Words>
  <Application>Microsoft Office PowerPoint</Application>
  <PresentationFormat>Custom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Wells Fargo Technology Hackathon 2025</vt:lpstr>
      <vt:lpstr>Slide 2</vt:lpstr>
      <vt:lpstr>Jarvis- Architecture</vt:lpstr>
      <vt:lpstr>Slide 4</vt:lpstr>
      <vt:lpstr>Demo</vt:lpstr>
      <vt:lpstr>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477</cp:revision>
  <dcterms:created xsi:type="dcterms:W3CDTF">2022-05-13T06:40:51Z</dcterms:created>
  <dcterms:modified xsi:type="dcterms:W3CDTF">2025-03-26T06:24:24Z</dcterms:modified>
</cp:coreProperties>
</file>