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4" r:id="rId5"/>
    <p:sldId id="265" r:id="rId6"/>
    <p:sldId id="26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0" d="100"/>
          <a:sy n="80" d="100"/>
        </p:scale>
        <p:origin x="3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54CB0AE-54A9-4F34-9F4D-A693AE66B47B}" type="datetimeFigureOut">
              <a:rPr lang="en-US" smtClean="0"/>
              <a:t>9/27/2023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2AC478D-8380-4463-BE31-C12FE100A118}" type="slidenum">
              <a:rPr lang="en-US" smtClean="0"/>
              <a:t>‹#›</a:t>
            </a:fld>
            <a:endParaRPr lang="en-US"/>
          </a:p>
        </p:txBody>
      </p:sp>
    </p:spTree>
    <p:extLst>
      <p:ext uri="{BB962C8B-B14F-4D97-AF65-F5344CB8AC3E}">
        <p14:creationId xmlns:p14="http://schemas.microsoft.com/office/powerpoint/2010/main" val="2668280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4CB0AE-54A9-4F34-9F4D-A693AE66B47B}"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2AC478D-8380-4463-BE31-C12FE100A118}" type="slidenum">
              <a:rPr lang="en-US" smtClean="0"/>
              <a:t>‹#›</a:t>
            </a:fld>
            <a:endParaRPr lang="en-US"/>
          </a:p>
        </p:txBody>
      </p:sp>
    </p:spTree>
    <p:extLst>
      <p:ext uri="{BB962C8B-B14F-4D97-AF65-F5344CB8AC3E}">
        <p14:creationId xmlns:p14="http://schemas.microsoft.com/office/powerpoint/2010/main" val="3502134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54CB0AE-54A9-4F34-9F4D-A693AE66B47B}"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AC478D-8380-4463-BE31-C12FE100A118}" type="slidenum">
              <a:rPr lang="en-US" smtClean="0"/>
              <a:t>‹#›</a:t>
            </a:fld>
            <a:endParaRPr lang="en-US"/>
          </a:p>
        </p:txBody>
      </p:sp>
    </p:spTree>
    <p:extLst>
      <p:ext uri="{BB962C8B-B14F-4D97-AF65-F5344CB8AC3E}">
        <p14:creationId xmlns:p14="http://schemas.microsoft.com/office/powerpoint/2010/main" val="757573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54CB0AE-54A9-4F34-9F4D-A693AE66B47B}"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AC478D-8380-4463-BE31-C12FE100A118}" type="slidenum">
              <a:rPr lang="en-US" smtClean="0"/>
              <a:t>‹#›</a:t>
            </a:fld>
            <a:endParaRPr lang="en-US"/>
          </a:p>
        </p:txBody>
      </p:sp>
    </p:spTree>
    <p:extLst>
      <p:ext uri="{BB962C8B-B14F-4D97-AF65-F5344CB8AC3E}">
        <p14:creationId xmlns:p14="http://schemas.microsoft.com/office/powerpoint/2010/main" val="3853188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CB0AE-54A9-4F34-9F4D-A693AE66B47B}"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AC478D-8380-4463-BE31-C12FE100A118}" type="slidenum">
              <a:rPr lang="en-US" smtClean="0"/>
              <a:t>‹#›</a:t>
            </a:fld>
            <a:endParaRPr lang="en-US"/>
          </a:p>
        </p:txBody>
      </p:sp>
    </p:spTree>
    <p:extLst>
      <p:ext uri="{BB962C8B-B14F-4D97-AF65-F5344CB8AC3E}">
        <p14:creationId xmlns:p14="http://schemas.microsoft.com/office/powerpoint/2010/main" val="1896779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54CB0AE-54A9-4F34-9F4D-A693AE66B47B}" type="datetimeFigureOut">
              <a:rPr lang="en-US" smtClean="0"/>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AC478D-8380-4463-BE31-C12FE100A118}" type="slidenum">
              <a:rPr lang="en-US" smtClean="0"/>
              <a:t>‹#›</a:t>
            </a:fld>
            <a:endParaRPr lang="en-US"/>
          </a:p>
        </p:txBody>
      </p:sp>
    </p:spTree>
    <p:extLst>
      <p:ext uri="{BB962C8B-B14F-4D97-AF65-F5344CB8AC3E}">
        <p14:creationId xmlns:p14="http://schemas.microsoft.com/office/powerpoint/2010/main" val="135850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54CB0AE-54A9-4F34-9F4D-A693AE66B47B}" type="datetimeFigureOut">
              <a:rPr lang="en-US" smtClean="0"/>
              <a:t>9/27/2023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2AC478D-8380-4463-BE31-C12FE100A118}" type="slidenum">
              <a:rPr lang="en-US" smtClean="0"/>
              <a:t>‹#›</a:t>
            </a:fld>
            <a:endParaRPr lang="en-US"/>
          </a:p>
        </p:txBody>
      </p:sp>
    </p:spTree>
    <p:extLst>
      <p:ext uri="{BB962C8B-B14F-4D97-AF65-F5344CB8AC3E}">
        <p14:creationId xmlns:p14="http://schemas.microsoft.com/office/powerpoint/2010/main" val="3709598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54CB0AE-54A9-4F34-9F4D-A693AE66B47B}"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C478D-8380-4463-BE31-C12FE100A118}" type="slidenum">
              <a:rPr lang="en-US" smtClean="0"/>
              <a:t>‹#›</a:t>
            </a:fld>
            <a:endParaRPr lang="en-US"/>
          </a:p>
        </p:txBody>
      </p:sp>
    </p:spTree>
    <p:extLst>
      <p:ext uri="{BB962C8B-B14F-4D97-AF65-F5344CB8AC3E}">
        <p14:creationId xmlns:p14="http://schemas.microsoft.com/office/powerpoint/2010/main" val="1064885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54CB0AE-54A9-4F34-9F4D-A693AE66B47B}"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AC478D-8380-4463-BE31-C12FE100A118}" type="slidenum">
              <a:rPr lang="en-US" smtClean="0"/>
              <a:t>‹#›</a:t>
            </a:fld>
            <a:endParaRPr lang="en-US"/>
          </a:p>
        </p:txBody>
      </p:sp>
    </p:spTree>
    <p:extLst>
      <p:ext uri="{BB962C8B-B14F-4D97-AF65-F5344CB8AC3E}">
        <p14:creationId xmlns:p14="http://schemas.microsoft.com/office/powerpoint/2010/main" val="2987268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CB0AE-54A9-4F34-9F4D-A693AE66B47B}"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C478D-8380-4463-BE31-C12FE100A118}" type="slidenum">
              <a:rPr lang="en-US" smtClean="0"/>
              <a:t>‹#›</a:t>
            </a:fld>
            <a:endParaRPr lang="en-US"/>
          </a:p>
        </p:txBody>
      </p:sp>
    </p:spTree>
    <p:extLst>
      <p:ext uri="{BB962C8B-B14F-4D97-AF65-F5344CB8AC3E}">
        <p14:creationId xmlns:p14="http://schemas.microsoft.com/office/powerpoint/2010/main" val="380914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CB0AE-54A9-4F34-9F4D-A693AE66B47B}"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AC478D-8380-4463-BE31-C12FE100A118}" type="slidenum">
              <a:rPr lang="en-US" smtClean="0"/>
              <a:t>‹#›</a:t>
            </a:fld>
            <a:endParaRPr lang="en-US"/>
          </a:p>
        </p:txBody>
      </p:sp>
    </p:spTree>
    <p:extLst>
      <p:ext uri="{BB962C8B-B14F-4D97-AF65-F5344CB8AC3E}">
        <p14:creationId xmlns:p14="http://schemas.microsoft.com/office/powerpoint/2010/main" val="4030800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4CB0AE-54A9-4F34-9F4D-A693AE66B47B}"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C478D-8380-4463-BE31-C12FE100A118}" type="slidenum">
              <a:rPr lang="en-US" smtClean="0"/>
              <a:t>‹#›</a:t>
            </a:fld>
            <a:endParaRPr lang="en-US"/>
          </a:p>
        </p:txBody>
      </p:sp>
    </p:spTree>
    <p:extLst>
      <p:ext uri="{BB962C8B-B14F-4D97-AF65-F5344CB8AC3E}">
        <p14:creationId xmlns:p14="http://schemas.microsoft.com/office/powerpoint/2010/main" val="1567454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4CB0AE-54A9-4F34-9F4D-A693AE66B47B}" type="datetimeFigureOut">
              <a:rPr lang="en-US" smtClean="0"/>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AC478D-8380-4463-BE31-C12FE100A118}" type="slidenum">
              <a:rPr lang="en-US" smtClean="0"/>
              <a:t>‹#›</a:t>
            </a:fld>
            <a:endParaRPr lang="en-US"/>
          </a:p>
        </p:txBody>
      </p:sp>
    </p:spTree>
    <p:extLst>
      <p:ext uri="{BB962C8B-B14F-4D97-AF65-F5344CB8AC3E}">
        <p14:creationId xmlns:p14="http://schemas.microsoft.com/office/powerpoint/2010/main" val="3635912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4CB0AE-54A9-4F34-9F4D-A693AE66B47B}" type="datetimeFigureOut">
              <a:rPr lang="en-US" smtClean="0"/>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AC478D-8380-4463-BE31-C12FE100A118}" type="slidenum">
              <a:rPr lang="en-US" smtClean="0"/>
              <a:t>‹#›</a:t>
            </a:fld>
            <a:endParaRPr lang="en-US"/>
          </a:p>
        </p:txBody>
      </p:sp>
    </p:spTree>
    <p:extLst>
      <p:ext uri="{BB962C8B-B14F-4D97-AF65-F5344CB8AC3E}">
        <p14:creationId xmlns:p14="http://schemas.microsoft.com/office/powerpoint/2010/main" val="2507755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4CB0AE-54A9-4F34-9F4D-A693AE66B47B}" type="datetimeFigureOut">
              <a:rPr lang="en-US" smtClean="0"/>
              <a:t>9/27/2023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2AC478D-8380-4463-BE31-C12FE100A118}" type="slidenum">
              <a:rPr lang="en-US" smtClean="0"/>
              <a:t>‹#›</a:t>
            </a:fld>
            <a:endParaRPr lang="en-US"/>
          </a:p>
        </p:txBody>
      </p:sp>
    </p:spTree>
    <p:extLst>
      <p:ext uri="{BB962C8B-B14F-4D97-AF65-F5344CB8AC3E}">
        <p14:creationId xmlns:p14="http://schemas.microsoft.com/office/powerpoint/2010/main" val="456076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4CB0AE-54A9-4F34-9F4D-A693AE66B47B}"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2AC478D-8380-4463-BE31-C12FE100A118}" type="slidenum">
              <a:rPr lang="en-US" smtClean="0"/>
              <a:t>‹#›</a:t>
            </a:fld>
            <a:endParaRPr lang="en-US"/>
          </a:p>
        </p:txBody>
      </p:sp>
    </p:spTree>
    <p:extLst>
      <p:ext uri="{BB962C8B-B14F-4D97-AF65-F5344CB8AC3E}">
        <p14:creationId xmlns:p14="http://schemas.microsoft.com/office/powerpoint/2010/main" val="4135624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4CB0AE-54A9-4F34-9F4D-A693AE66B47B}"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2AC478D-8380-4463-BE31-C12FE100A118}" type="slidenum">
              <a:rPr lang="en-US" smtClean="0"/>
              <a:t>‹#›</a:t>
            </a:fld>
            <a:endParaRPr lang="en-US"/>
          </a:p>
        </p:txBody>
      </p:sp>
    </p:spTree>
    <p:extLst>
      <p:ext uri="{BB962C8B-B14F-4D97-AF65-F5344CB8AC3E}">
        <p14:creationId xmlns:p14="http://schemas.microsoft.com/office/powerpoint/2010/main" val="1088527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54CB0AE-54A9-4F34-9F4D-A693AE66B47B}" type="datetimeFigureOut">
              <a:rPr lang="en-US" smtClean="0"/>
              <a:t>9/27/2023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2AC478D-8380-4463-BE31-C12FE100A118}" type="slidenum">
              <a:rPr lang="en-US" smtClean="0"/>
              <a:t>‹#›</a:t>
            </a:fld>
            <a:endParaRPr lang="en-US"/>
          </a:p>
        </p:txBody>
      </p:sp>
    </p:spTree>
    <p:extLst>
      <p:ext uri="{BB962C8B-B14F-4D97-AF65-F5344CB8AC3E}">
        <p14:creationId xmlns:p14="http://schemas.microsoft.com/office/powerpoint/2010/main" val="217727290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5784" y="1359870"/>
            <a:ext cx="9144000" cy="623310"/>
          </a:xfrm>
        </p:spPr>
        <p:txBody>
          <a:bodyPr>
            <a:normAutofit fontScale="90000"/>
          </a:bodyPr>
          <a:lstStyle/>
          <a:p>
            <a:r>
              <a:rPr lang="en-US" dirty="0"/>
              <a:t>PRODUCT SALES ANALYSIS</a:t>
            </a:r>
          </a:p>
        </p:txBody>
      </p:sp>
    </p:spTree>
    <p:extLst>
      <p:ext uri="{BB962C8B-B14F-4D97-AF65-F5344CB8AC3E}">
        <p14:creationId xmlns:p14="http://schemas.microsoft.com/office/powerpoint/2010/main" val="3387970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a:t>
            </a:r>
          </a:p>
        </p:txBody>
      </p:sp>
      <p:sp>
        <p:nvSpPr>
          <p:cNvPr id="3" name="Content Placeholder 2"/>
          <p:cNvSpPr>
            <a:spLocks noGrp="1"/>
          </p:cNvSpPr>
          <p:nvPr>
            <p:ph idx="1"/>
          </p:nvPr>
        </p:nvSpPr>
        <p:spPr>
          <a:xfrm>
            <a:off x="748146" y="2648197"/>
            <a:ext cx="10058399" cy="2933206"/>
          </a:xfrm>
        </p:spPr>
        <p:txBody>
          <a:bodyPr>
            <a:normAutofit/>
          </a:bodyPr>
          <a:lstStyle/>
          <a:p>
            <a:pPr>
              <a:buFont typeface="Arial" panose="020B0604020202020204" pitchFamily="34" charset="0"/>
              <a:buChar char="•"/>
            </a:pPr>
            <a:r>
              <a:rPr lang="en-US" sz="2000" dirty="0">
                <a:latin typeface="Bahnschrift" panose="020B0502040204020203" pitchFamily="34" charset="0"/>
              </a:rPr>
              <a:t>To analyze and improve product sales performance, this project aims to gather, process, and interpret sales data to gain insights into key metrics such as revenue, profit margins, product popularity, and customer behavior. </a:t>
            </a:r>
          </a:p>
          <a:p>
            <a:pPr>
              <a:buFont typeface="Arial" panose="020B0604020202020204" pitchFamily="34" charset="0"/>
              <a:buChar char="•"/>
            </a:pPr>
            <a:r>
              <a:rPr lang="en-US" sz="2000" dirty="0">
                <a:latin typeface="Bahnschrift" panose="020B0502040204020203" pitchFamily="34" charset="0"/>
              </a:rPr>
              <a:t>The objective is to identify trends, opportunities, and areas for optimization in order to enhance overall product sales and profitability</a:t>
            </a:r>
            <a:r>
              <a:rPr lang="en-US" dirty="0"/>
              <a: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059497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DEFINITION:</a:t>
            </a:r>
          </a:p>
        </p:txBody>
      </p:sp>
      <p:sp>
        <p:nvSpPr>
          <p:cNvPr id="3" name="Content Placeholder 2"/>
          <p:cNvSpPr>
            <a:spLocks noGrp="1"/>
          </p:cNvSpPr>
          <p:nvPr>
            <p:ph idx="1"/>
          </p:nvPr>
        </p:nvSpPr>
        <p:spPr>
          <a:xfrm>
            <a:off x="783770" y="2627250"/>
            <a:ext cx="9749642" cy="3571669"/>
          </a:xfrm>
        </p:spPr>
        <p:txBody>
          <a:bodyPr/>
          <a:lstStyle/>
          <a:p>
            <a:pPr>
              <a:buFont typeface="Arial" panose="020B0604020202020204" pitchFamily="34" charset="0"/>
              <a:buChar char="•"/>
            </a:pPr>
            <a:r>
              <a:rPr lang="en-US" dirty="0"/>
              <a:t> </a:t>
            </a:r>
            <a:r>
              <a:rPr lang="en-US" sz="2000" dirty="0">
                <a:latin typeface="Bahnschrift" panose="020B0502040204020203" pitchFamily="34" charset="0"/>
              </a:rPr>
              <a:t>The product sales analysis project aims to comprehensively assess and analyze the sales performance of a company's product portfolio over a specific period. </a:t>
            </a:r>
          </a:p>
          <a:p>
            <a:pPr>
              <a:buFont typeface="Arial" panose="020B0604020202020204" pitchFamily="34" charset="0"/>
              <a:buChar char="•"/>
            </a:pPr>
            <a:r>
              <a:rPr lang="en-US" sz="2000" dirty="0">
                <a:latin typeface="Bahnschrift" panose="020B0502040204020203" pitchFamily="34" charset="0"/>
              </a:rPr>
              <a:t>It involve collecting, organizing, and interpreting sales data to provide actionable insights and recommendations for optimizing product sales strategies, identifying top-performing products, and addressing areas of improvement. </a:t>
            </a:r>
          </a:p>
          <a:p>
            <a:pPr>
              <a:buFont typeface="Arial" panose="020B0604020202020204" pitchFamily="34" charset="0"/>
              <a:buChar char="•"/>
            </a:pPr>
            <a:r>
              <a:rPr lang="en-US" sz="2000" dirty="0">
                <a:latin typeface="Bahnschrift" panose="020B0502040204020203" pitchFamily="34" charset="0"/>
              </a:rPr>
              <a:t>Ultimately, the project's goal is to enhance revenue generation and maximize profitability through data-driven decision-making.</a:t>
            </a:r>
          </a:p>
        </p:txBody>
      </p:sp>
    </p:spTree>
    <p:extLst>
      <p:ext uri="{BB962C8B-B14F-4D97-AF65-F5344CB8AC3E}">
        <p14:creationId xmlns:p14="http://schemas.microsoft.com/office/powerpoint/2010/main" val="2417457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THINKING</a:t>
            </a:r>
          </a:p>
        </p:txBody>
      </p:sp>
      <p:sp>
        <p:nvSpPr>
          <p:cNvPr id="3" name="Content Placeholder 2"/>
          <p:cNvSpPr>
            <a:spLocks noGrp="1"/>
          </p:cNvSpPr>
          <p:nvPr>
            <p:ph sz="half" idx="1"/>
          </p:nvPr>
        </p:nvSpPr>
        <p:spPr>
          <a:xfrm>
            <a:off x="1021278" y="2603500"/>
            <a:ext cx="4958834" cy="2407887"/>
          </a:xfrm>
        </p:spPr>
        <p:txBody>
          <a:bodyPr>
            <a:normAutofit lnSpcReduction="10000"/>
          </a:bodyPr>
          <a:lstStyle/>
          <a:p>
            <a:r>
              <a:rPr lang="en-US" b="1" dirty="0"/>
              <a:t>ANALYSIS OBJECTIVES</a:t>
            </a:r>
          </a:p>
          <a:p>
            <a:endParaRPr lang="en-US" dirty="0"/>
          </a:p>
          <a:p>
            <a:pPr marL="0" indent="0">
              <a:buNone/>
            </a:pPr>
            <a:r>
              <a:rPr lang="en-US" sz="2000" dirty="0"/>
              <a:t>        </a:t>
            </a:r>
            <a:r>
              <a:rPr lang="en-US" sz="2000" dirty="0">
                <a:latin typeface="Bahnschrift" panose="020B0502040204020203" pitchFamily="34" charset="0"/>
              </a:rPr>
              <a:t>Define the specific insights you want to extract from the sale data, such as identifying top-selling products, analyzing sales trends, and understanding customer preferences</a:t>
            </a:r>
          </a:p>
        </p:txBody>
      </p:sp>
      <p:sp>
        <p:nvSpPr>
          <p:cNvPr id="4" name="Content Placeholder 3"/>
          <p:cNvSpPr>
            <a:spLocks noGrp="1"/>
          </p:cNvSpPr>
          <p:nvPr>
            <p:ph sz="half" idx="2"/>
          </p:nvPr>
        </p:nvSpPr>
        <p:spPr/>
        <p:txBody>
          <a:bodyPr>
            <a:normAutofit lnSpcReduction="10000"/>
          </a:bodyPr>
          <a:lstStyle/>
          <a:p>
            <a:r>
              <a:rPr lang="en-US" b="1" dirty="0"/>
              <a:t>DATA COLLECTION</a:t>
            </a:r>
          </a:p>
          <a:p>
            <a:pPr marL="0" indent="0">
              <a:buNone/>
            </a:pPr>
            <a:endParaRPr lang="en-US" dirty="0"/>
          </a:p>
          <a:p>
            <a:pPr marL="0" indent="0">
              <a:buNone/>
            </a:pPr>
            <a:r>
              <a:rPr lang="en-US" sz="2000" dirty="0">
                <a:latin typeface="Bahnschrift" panose="020B0502040204020203" pitchFamily="34" charset="0"/>
              </a:rPr>
              <a:t>        Determine the sources and methods for collecting sales data, including transaction records , product information and customer demographics</a:t>
            </a:r>
          </a:p>
        </p:txBody>
      </p:sp>
    </p:spTree>
    <p:extLst>
      <p:ext uri="{BB962C8B-B14F-4D97-AF65-F5344CB8AC3E}">
        <p14:creationId xmlns:p14="http://schemas.microsoft.com/office/powerpoint/2010/main" val="344125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THINKING</a:t>
            </a:r>
          </a:p>
        </p:txBody>
      </p:sp>
      <p:sp>
        <p:nvSpPr>
          <p:cNvPr id="3" name="Content Placeholder 2"/>
          <p:cNvSpPr>
            <a:spLocks noGrp="1"/>
          </p:cNvSpPr>
          <p:nvPr>
            <p:ph sz="half" idx="1"/>
          </p:nvPr>
        </p:nvSpPr>
        <p:spPr/>
        <p:txBody>
          <a:bodyPr/>
          <a:lstStyle/>
          <a:p>
            <a:r>
              <a:rPr lang="en-US" b="1" dirty="0"/>
              <a:t>VISUALIZATION STRATEGY</a:t>
            </a:r>
          </a:p>
          <a:p>
            <a:pPr marL="0" indent="0">
              <a:buNone/>
            </a:pPr>
            <a:endParaRPr lang="en-US" dirty="0"/>
          </a:p>
          <a:p>
            <a:pPr marL="0" indent="0">
              <a:buNone/>
            </a:pPr>
            <a:r>
              <a:rPr lang="en-US" sz="2000" dirty="0">
                <a:latin typeface="Bahnschrift" panose="020B0502040204020203" pitchFamily="34" charset="0"/>
              </a:rPr>
              <a:t>         Plan how to visualize the insights using IBM </a:t>
            </a:r>
            <a:r>
              <a:rPr lang="en-US" sz="2000" dirty="0" err="1">
                <a:latin typeface="Bahnschrift" panose="020B0502040204020203" pitchFamily="34" charset="0"/>
              </a:rPr>
              <a:t>cognos</a:t>
            </a:r>
            <a:r>
              <a:rPr lang="en-US" sz="2000" dirty="0">
                <a:latin typeface="Bahnschrift" panose="020B0502040204020203" pitchFamily="34" charset="0"/>
              </a:rPr>
              <a:t> to create interactive dashboards and reports</a:t>
            </a:r>
          </a:p>
          <a:p>
            <a:endParaRPr lang="en-US" dirty="0">
              <a:latin typeface="Bahnschrift" panose="020B0502040204020203" pitchFamily="34" charset="0"/>
            </a:endParaRPr>
          </a:p>
        </p:txBody>
      </p:sp>
      <p:sp>
        <p:nvSpPr>
          <p:cNvPr id="4" name="Content Placeholder 3"/>
          <p:cNvSpPr>
            <a:spLocks noGrp="1"/>
          </p:cNvSpPr>
          <p:nvPr>
            <p:ph sz="half" idx="2"/>
          </p:nvPr>
        </p:nvSpPr>
        <p:spPr/>
        <p:txBody>
          <a:bodyPr/>
          <a:lstStyle/>
          <a:p>
            <a:r>
              <a:rPr lang="en-US" b="1" dirty="0"/>
              <a:t>ACTIONABLE INSIGHTS</a:t>
            </a:r>
          </a:p>
          <a:p>
            <a:pPr marL="0" indent="0">
              <a:buNone/>
            </a:pPr>
            <a:r>
              <a:rPr lang="en-US" dirty="0"/>
              <a:t> </a:t>
            </a:r>
          </a:p>
          <a:p>
            <a:pPr marL="0" indent="0">
              <a:buNone/>
            </a:pPr>
            <a:r>
              <a:rPr lang="en-US" sz="2000" dirty="0"/>
              <a:t>         </a:t>
            </a:r>
            <a:r>
              <a:rPr lang="en-US" sz="2000" dirty="0">
                <a:latin typeface="Bahnschrift" panose="020B0502040204020203" pitchFamily="34" charset="0"/>
              </a:rPr>
              <a:t>Identify how the derived insights can guide inventory management and marketing strategies</a:t>
            </a:r>
          </a:p>
        </p:txBody>
      </p:sp>
    </p:spTree>
    <p:extLst>
      <p:ext uri="{BB962C8B-B14F-4D97-AF65-F5344CB8AC3E}">
        <p14:creationId xmlns:p14="http://schemas.microsoft.com/office/powerpoint/2010/main" val="1084737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9968" y="1972294"/>
            <a:ext cx="2793158" cy="1600200"/>
          </a:xfrm>
        </p:spPr>
        <p:txBody>
          <a:bodyPr/>
          <a:lstStyle/>
          <a:p>
            <a:r>
              <a:rPr lang="en-US" sz="3600" dirty="0">
                <a:latin typeface="Arial Black" panose="020B0A04020102020204" pitchFamily="34" charset="0"/>
              </a:rPr>
              <a:t>FLOW</a:t>
            </a:r>
            <a:br>
              <a:rPr lang="en-US" sz="3600" dirty="0">
                <a:latin typeface="Arial Black" panose="020B0A04020102020204" pitchFamily="34" charset="0"/>
              </a:rPr>
            </a:br>
            <a:r>
              <a:rPr lang="en-US" sz="3600" dirty="0">
                <a:latin typeface="Arial Black" panose="020B0A04020102020204" pitchFamily="34" charset="0"/>
              </a:rPr>
              <a:t>CHART</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4509" y="795647"/>
            <a:ext cx="7018317" cy="5349347"/>
          </a:xfrm>
        </p:spPr>
      </p:pic>
    </p:spTree>
    <p:extLst>
      <p:ext uri="{BB962C8B-B14F-4D97-AF65-F5344CB8AC3E}">
        <p14:creationId xmlns:p14="http://schemas.microsoft.com/office/powerpoint/2010/main" val="1863217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49</TotalTime>
  <Words>238</Words>
  <Application>Microsoft Office PowerPoint</Application>
  <PresentationFormat>Widescreen</PresentationFormat>
  <Paragraphs>24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Ion Boardroom</vt:lpstr>
      <vt:lpstr>PRODUCT SALES ANALYSIS</vt:lpstr>
      <vt:lpstr>PROBLEM DEFINITION:</vt:lpstr>
      <vt:lpstr>PROJECT DEFINITION:</vt:lpstr>
      <vt:lpstr>DESIGN THINKING</vt:lpstr>
      <vt:lpstr>DESIGN THINKING</vt:lpstr>
      <vt:lpstr>FLOW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SALES ANALYSIS</dc:title>
  <dc:creator>Naveen</dc:creator>
  <cp:lastModifiedBy>Unknown Last name</cp:lastModifiedBy>
  <cp:revision>6</cp:revision>
  <dcterms:created xsi:type="dcterms:W3CDTF">2023-09-26T14:54:35Z</dcterms:created>
  <dcterms:modified xsi:type="dcterms:W3CDTF">2023-09-27T08:20:59Z</dcterms:modified>
</cp:coreProperties>
</file>