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3.xml" ContentType="application/vnd.openxmlformats-officedocument.presentationml.notesSlide+xml"/>
  <Override PartName="/ppt/slides/slide11.xml" ContentType="application/vnd.openxmlformats-officedocument.presentationml.slide+xml"/>
  <Override PartName="/ppt/notesSlides/notesSlide4.xml" ContentType="application/vnd.openxmlformats-officedocument.presentationml.notesSlide+xml"/>
  <Override PartName="/ppt/slides/slide12.xml" ContentType="application/vnd.openxmlformats-officedocument.presentationml.slide+xml"/>
  <Override PartName="/ppt/slides/slide13.xml" ContentType="application/vnd.openxmlformats-officedocument.presentationml.slide+xml"/>
  <Override PartName="/ppt/notesSlides/notesSlide5.xml" ContentType="application/vnd.openxmlformats-officedocument.presentationml.notesSlide+xml"/>
  <Override PartName="/ppt/slides/slide14.xml" ContentType="application/vnd.openxmlformats-officedocument.presentationml.slide+xml"/>
  <Override PartName="/ppt/notesSlides/notesSlide6.xml" ContentType="application/vnd.openxmlformats-officedocument.presentationml.notesSlide+xml"/>
  <Override PartName="/ppt/slides/slide15.xml" ContentType="application/vnd.openxmlformats-officedocument.presentationml.slide+xml"/>
  <Override PartName="/ppt/notesSlides/notesSlide7.xml" ContentType="application/vnd.openxmlformats-officedocument.presentationml.notesSlide+xml"/>
  <Override PartName="/ppt/slides/slide16.xml" ContentType="application/vnd.openxmlformats-officedocument.presentationml.slide+xml"/>
  <Override PartName="/ppt/notesSlides/notesSlide8.xml" ContentType="application/vnd.openxmlformats-officedocument.presentationml.notesSlide+xml"/>
  <Override PartName="/ppt/slides/slide17.xml" ContentType="application/vnd.openxmlformats-officedocument.presentationml.slide+xml"/>
  <Override PartName="/ppt/notesSlides/notesSlide9.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07193A"/>
    <a:srgbClr val="5C2163"/>
    <a:srgbClr val="2E3182"/>
    <a:srgbClr val="F14C79"/>
    <a:srgbClr val="00D9FB"/>
    <a:srgbClr val="2B469D"/>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221" autoAdjust="0"/>
    <p:restoredTop sz="92157" autoAdjust="0"/>
  </p:normalViewPr>
  <p:slideViewPr>
    <p:cSldViewPr snapToGrid="0">
      <p:cViewPr varScale="1">
        <p:scale>
          <a:sx n="73" d="100"/>
          <a:sy n="73" d="100"/>
        </p:scale>
        <p:origin x="612"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92" name=""/>
        <p:cNvGrpSpPr/>
        <p:nvPr/>
      </p:nvGrpSpPr>
      <p:grpSpPr>
        <a:xfrm>
          <a:off x="0" y="0"/>
          <a:ext cx="0" cy="0"/>
          <a:chOff x="0" y="0"/>
          <a:chExt cx="0" cy="0"/>
        </a:xfrm>
      </p:grpSpPr>
      <p:sp>
        <p:nvSpPr>
          <p:cNvPr id="104877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77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320CEBEA-9561-412F-B155-267A26338EE2}" type="datetimeFigureOut">
              <a:rPr lang="en-US" smtClean="0"/>
              <a:t>3/26/2024</a:t>
            </a:fld>
            <a:endParaRPr lang="en-US"/>
          </a:p>
        </p:txBody>
      </p:sp>
      <p:sp>
        <p:nvSpPr>
          <p:cNvPr id="104878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878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8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78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83A32B76-A7E4-43F7-AF55-408FD2ED4A79}"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hyperlink" Target="https://www.freepik.com/free-photo/futuristic-technology-screen-interface_7136702.htm" TargetMode="External"/><Relationship Id="rId2" Type="http://schemas.openxmlformats.org/officeDocument/2006/relationships/slide" Target="../slides/slide1.xml"/><Relationship Id="rId3"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hyperlink" Target="https://www.flaticon.com/free-icon/spam_927958?term=EMAIL%20SPAM&amp;page=1&amp;position=46" TargetMode="External"/><Relationship Id="rId2" Type="http://schemas.openxmlformats.org/officeDocument/2006/relationships/slide" Target="../slides/slide7.xml"/><Relationship Id="rId3"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0.xml"/><Relationship Id="rId3"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1.xml"/><Relationship Id="rId3"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3.xml"/><Relationship Id="rId3"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4.xml"/><Relationship Id="rId3"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5.xml"/><Relationship Id="rId3"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6.xml"/><Relationship Id="rId3"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hyperlink" Target="https://www.freepik.com/free-photo/business-corporate-protection-safety-security-concept_3533269.htm" TargetMode="External"/><Relationship Id="rId2" Type="http://schemas.openxmlformats.org/officeDocument/2006/relationships/slide" Target="../slides/slide17.xml"/><Relationship Id="rId3"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3" name="Slide Image Placeholder 1"/>
          <p:cNvSpPr>
            <a:spLocks noChangeAspect="1" noRot="1" noGrp="1"/>
          </p:cNvSpPr>
          <p:nvPr>
            <p:ph type="sldImg"/>
          </p:nvPr>
        </p:nvSpPr>
        <p:spPr/>
      </p:sp>
      <p:sp>
        <p:nvSpPr>
          <p:cNvPr id="1048594" name="Notes Placeholder 2"/>
          <p:cNvSpPr>
            <a:spLocks noGrp="1"/>
          </p:cNvSpPr>
          <p:nvPr>
            <p:ph type="body" idx="1"/>
          </p:nvPr>
        </p:nvSpPr>
        <p:spPr/>
        <p:txBody>
          <a:bodyPr/>
          <a:p>
            <a:r>
              <a:rPr dirty="0" lang="en-US">
                <a:hlinkClick r:id="rId1"/>
              </a:rPr>
              <a:t>https://www.freepik.com/free-photo/futuristic-technology-screen-interface_7136702.htm#page=1&amp;query=cyber&amp;position=0</a:t>
            </a:r>
            <a:endParaRPr dirty="0" lang="en-US"/>
          </a:p>
        </p:txBody>
      </p:sp>
      <p:sp>
        <p:nvSpPr>
          <p:cNvPr id="1048595" name="Slide Number Placeholder 3"/>
          <p:cNvSpPr>
            <a:spLocks noGrp="1"/>
          </p:cNvSpPr>
          <p:nvPr>
            <p:ph type="sldNum" sz="quarter" idx="5"/>
          </p:nvPr>
        </p:nvSpPr>
        <p:spPr/>
        <p:txBody>
          <a:bodyPr/>
          <a:p>
            <a:fld id="{83A32B76-A7E4-43F7-AF55-408FD2ED4A79}"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55" name="Slide Image Placeholder 1"/>
          <p:cNvSpPr>
            <a:spLocks noChangeAspect="1" noRot="1" noGrp="1"/>
          </p:cNvSpPr>
          <p:nvPr>
            <p:ph type="sldImg"/>
          </p:nvPr>
        </p:nvSpPr>
        <p:spPr/>
      </p:sp>
      <p:sp>
        <p:nvSpPr>
          <p:cNvPr id="1048656" name="Notes Placeholder 2"/>
          <p:cNvSpPr>
            <a:spLocks noGrp="1"/>
          </p:cNvSpPr>
          <p:nvPr>
            <p:ph type="body" idx="1"/>
          </p:nvPr>
        </p:nvSpPr>
        <p:spPr/>
        <p:txBody>
          <a:bodyPr/>
          <a:p>
            <a:r>
              <a:rPr dirty="0" lang="en-US">
                <a:hlinkClick r:id="rId1"/>
              </a:rPr>
              <a:t>https://www.flaticon.com/free-icon/spam_927958?term=EMAIL%20SPAM&amp;page=1&amp;position=46</a:t>
            </a:r>
            <a:endParaRPr dirty="0" lang="en-US"/>
          </a:p>
        </p:txBody>
      </p:sp>
      <p:sp>
        <p:nvSpPr>
          <p:cNvPr id="1048657" name="Slide Number Placeholder 3"/>
          <p:cNvSpPr>
            <a:spLocks noGrp="1"/>
          </p:cNvSpPr>
          <p:nvPr>
            <p:ph type="sldNum" sz="quarter" idx="5"/>
          </p:nvPr>
        </p:nvSpPr>
        <p:spPr/>
        <p:txBody>
          <a:bodyPr/>
          <a:p>
            <a:fld id="{83A32B76-A7E4-43F7-AF55-408FD2ED4A79}" type="slidenum">
              <a:rPr lang="en-US" smtClean="0"/>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74" name="Slide Image Placeholder 1"/>
          <p:cNvSpPr>
            <a:spLocks noChangeAspect="1" noRot="1" noGrp="1"/>
          </p:cNvSpPr>
          <p:nvPr>
            <p:ph type="sldImg"/>
          </p:nvPr>
        </p:nvSpPr>
        <p:spPr/>
      </p:sp>
      <p:sp>
        <p:nvSpPr>
          <p:cNvPr id="1048675" name="Notes Placeholder 2"/>
          <p:cNvSpPr>
            <a:spLocks noGrp="1"/>
          </p:cNvSpPr>
          <p:nvPr>
            <p:ph type="body" idx="1"/>
          </p:nvPr>
        </p:nvSpPr>
        <p:spPr/>
        <p:txBody>
          <a:bodyPr/>
          <a:p>
            <a:r>
              <a:rPr dirty="0" lang="en-US">
                <a:hlinkClick r:id="rId1"/>
              </a:rPr>
              <a:t>https://www.freepik.com/free-photo/profile-portrait-young-woman-hand-her-forehead_1281231.htm#page=1&amp;query=ERROR&amp;position=23</a:t>
            </a:r>
            <a:endParaRPr dirty="0" lang="en-US"/>
          </a:p>
        </p:txBody>
      </p:sp>
      <p:sp>
        <p:nvSpPr>
          <p:cNvPr id="1048676" name="Slide Number Placeholder 3"/>
          <p:cNvSpPr>
            <a:spLocks noGrp="1"/>
          </p:cNvSpPr>
          <p:nvPr>
            <p:ph type="sldNum" sz="quarter" idx="5"/>
          </p:nvPr>
        </p:nvSpPr>
        <p:spPr/>
        <p:txBody>
          <a:bodyPr/>
          <a:p>
            <a:fld id="{83A32B76-A7E4-43F7-AF55-408FD2ED4A79}" type="slidenum">
              <a:rPr lang="en-US" smtClean="0"/>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80" name="Slide Image Placeholder 1"/>
          <p:cNvSpPr>
            <a:spLocks noChangeAspect="1" noRot="1" noGrp="1"/>
          </p:cNvSpPr>
          <p:nvPr>
            <p:ph type="sldImg"/>
          </p:nvPr>
        </p:nvSpPr>
        <p:spPr/>
      </p:sp>
      <p:sp>
        <p:nvSpPr>
          <p:cNvPr id="1048681" name="Notes Placeholder 2"/>
          <p:cNvSpPr>
            <a:spLocks noGrp="1"/>
          </p:cNvSpPr>
          <p:nvPr>
            <p:ph type="body" idx="1"/>
          </p:nvPr>
        </p:nvSpPr>
        <p:spPr/>
        <p:txBody>
          <a:bodyPr/>
          <a:p>
            <a:r>
              <a:rPr dirty="0" lang="en-US">
                <a:hlinkClick r:id="rId1"/>
              </a:rPr>
              <a:t>https://www.freepik.com/free-photo/profile-portrait-young-woman-hand-her-forehead_1281231.htm#page=1&amp;query=ERROR&amp;position=23</a:t>
            </a:r>
            <a:endParaRPr dirty="0" lang="en-US"/>
          </a:p>
        </p:txBody>
      </p:sp>
      <p:sp>
        <p:nvSpPr>
          <p:cNvPr id="1048682" name="Slide Number Placeholder 3"/>
          <p:cNvSpPr>
            <a:spLocks noGrp="1"/>
          </p:cNvSpPr>
          <p:nvPr>
            <p:ph type="sldNum" sz="quarter" idx="5"/>
          </p:nvPr>
        </p:nvSpPr>
        <p:spPr/>
        <p:txBody>
          <a:bodyPr/>
          <a:p>
            <a:fld id="{83A32B76-A7E4-43F7-AF55-408FD2ED4A79}" type="slidenum">
              <a:rPr lang="en-US" smtClean="0"/>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92" name="Slide Image Placeholder 1"/>
          <p:cNvSpPr>
            <a:spLocks noChangeAspect="1" noRot="1" noGrp="1"/>
          </p:cNvSpPr>
          <p:nvPr>
            <p:ph type="sldImg"/>
          </p:nvPr>
        </p:nvSpPr>
        <p:spPr/>
      </p:sp>
      <p:sp>
        <p:nvSpPr>
          <p:cNvPr id="1048693" name="Notes Placeholder 2"/>
          <p:cNvSpPr>
            <a:spLocks noGrp="1"/>
          </p:cNvSpPr>
          <p:nvPr>
            <p:ph type="body" idx="1"/>
          </p:nvPr>
        </p:nvSpPr>
        <p:spPr/>
        <p:txBody>
          <a:bodyPr/>
          <a:p>
            <a:r>
              <a:rPr dirty="0" lang="en-US">
                <a:hlinkClick r:id="rId1"/>
              </a:rPr>
              <a:t>https://www.freepik.com/free-photo/profile-portrait-young-woman-hand-her-forehead_1281231.htm#page=1&amp;query=ERROR&amp;position=23</a:t>
            </a:r>
            <a:endParaRPr dirty="0" lang="en-US"/>
          </a:p>
        </p:txBody>
      </p:sp>
      <p:sp>
        <p:nvSpPr>
          <p:cNvPr id="1048694" name="Slide Number Placeholder 3"/>
          <p:cNvSpPr>
            <a:spLocks noGrp="1"/>
          </p:cNvSpPr>
          <p:nvPr>
            <p:ph type="sldNum" sz="quarter" idx="5"/>
          </p:nvPr>
        </p:nvSpPr>
        <p:spPr/>
        <p:txBody>
          <a:bodyPr/>
          <a:p>
            <a:fld id="{83A32B76-A7E4-43F7-AF55-408FD2ED4A79}" type="slidenum">
              <a:rPr lang="en-US" smtClean="0"/>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99" name="Slide Image Placeholder 1"/>
          <p:cNvSpPr>
            <a:spLocks noChangeAspect="1" noRot="1" noGrp="1"/>
          </p:cNvSpPr>
          <p:nvPr>
            <p:ph type="sldImg"/>
          </p:nvPr>
        </p:nvSpPr>
        <p:spPr/>
      </p:sp>
      <p:sp>
        <p:nvSpPr>
          <p:cNvPr id="1048700" name="Notes Placeholder 2"/>
          <p:cNvSpPr>
            <a:spLocks noGrp="1"/>
          </p:cNvSpPr>
          <p:nvPr>
            <p:ph type="body" idx="1"/>
          </p:nvPr>
        </p:nvSpPr>
        <p:spPr/>
        <p:txBody>
          <a:bodyPr/>
          <a:p>
            <a:r>
              <a:rPr dirty="0" lang="en-US">
                <a:hlinkClick r:id="rId1"/>
              </a:rPr>
              <a:t>https://www.freepik.com/free-photo/profile-portrait-young-woman-hand-her-forehead_1281231.htm#page=1&amp;query=ERROR&amp;position=23</a:t>
            </a:r>
            <a:endParaRPr dirty="0" lang="en-US"/>
          </a:p>
        </p:txBody>
      </p:sp>
      <p:sp>
        <p:nvSpPr>
          <p:cNvPr id="1048701" name="Slide Number Placeholder 3"/>
          <p:cNvSpPr>
            <a:spLocks noGrp="1"/>
          </p:cNvSpPr>
          <p:nvPr>
            <p:ph type="sldNum" sz="quarter" idx="5"/>
          </p:nvPr>
        </p:nvSpPr>
        <p:spPr/>
        <p:txBody>
          <a:bodyPr/>
          <a:p>
            <a:fld id="{83A32B76-A7E4-43F7-AF55-408FD2ED4A79}" type="slidenum">
              <a:rPr lang="en-US" smtClean="0"/>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708" name="Slide Image Placeholder 1"/>
          <p:cNvSpPr>
            <a:spLocks noChangeAspect="1" noRot="1" noGrp="1"/>
          </p:cNvSpPr>
          <p:nvPr>
            <p:ph type="sldImg"/>
          </p:nvPr>
        </p:nvSpPr>
        <p:spPr/>
      </p:sp>
      <p:sp>
        <p:nvSpPr>
          <p:cNvPr id="1048709" name="Notes Placeholder 2"/>
          <p:cNvSpPr>
            <a:spLocks noGrp="1"/>
          </p:cNvSpPr>
          <p:nvPr>
            <p:ph type="body" idx="1"/>
          </p:nvPr>
        </p:nvSpPr>
        <p:spPr/>
        <p:txBody>
          <a:bodyPr/>
          <a:p>
            <a:r>
              <a:rPr dirty="0" lang="en-US">
                <a:hlinkClick r:id="rId1"/>
              </a:rPr>
              <a:t>https://www.freepik.com/free-photo/profile-portrait-young-woman-hand-her-forehead_1281231.htm#page=1&amp;query=ERROR&amp;position=23</a:t>
            </a:r>
            <a:endParaRPr dirty="0" lang="en-US"/>
          </a:p>
        </p:txBody>
      </p:sp>
      <p:sp>
        <p:nvSpPr>
          <p:cNvPr id="1048710" name="Slide Number Placeholder 3"/>
          <p:cNvSpPr>
            <a:spLocks noGrp="1"/>
          </p:cNvSpPr>
          <p:nvPr>
            <p:ph type="sldNum" sz="quarter" idx="5"/>
          </p:nvPr>
        </p:nvSpPr>
        <p:spPr/>
        <p:txBody>
          <a:bodyPr/>
          <a:p>
            <a:fld id="{83A32B76-A7E4-43F7-AF55-408FD2ED4A79}" type="slidenum">
              <a:rPr lang="en-US" smtClean="0"/>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715" name="Slide Image Placeholder 1"/>
          <p:cNvSpPr>
            <a:spLocks noChangeAspect="1" noRot="1" noGrp="1"/>
          </p:cNvSpPr>
          <p:nvPr>
            <p:ph type="sldImg"/>
          </p:nvPr>
        </p:nvSpPr>
        <p:spPr/>
      </p:sp>
      <p:sp>
        <p:nvSpPr>
          <p:cNvPr id="1048716" name="Notes Placeholder 2"/>
          <p:cNvSpPr>
            <a:spLocks noGrp="1"/>
          </p:cNvSpPr>
          <p:nvPr>
            <p:ph type="body" idx="1"/>
          </p:nvPr>
        </p:nvSpPr>
        <p:spPr/>
        <p:txBody>
          <a:bodyPr/>
          <a:p>
            <a:r>
              <a:rPr dirty="0" lang="en-US">
                <a:hlinkClick r:id="rId1"/>
              </a:rPr>
              <a:t>https://www.freepik.com/free-photo/profile-portrait-young-woman-hand-her-forehead_1281231.htm#page=1&amp;query=ERROR&amp;position=23</a:t>
            </a:r>
            <a:endParaRPr dirty="0" lang="en-US"/>
          </a:p>
        </p:txBody>
      </p:sp>
      <p:sp>
        <p:nvSpPr>
          <p:cNvPr id="1048717" name="Slide Number Placeholder 3"/>
          <p:cNvSpPr>
            <a:spLocks noGrp="1"/>
          </p:cNvSpPr>
          <p:nvPr>
            <p:ph type="sldNum" sz="quarter" idx="5"/>
          </p:nvPr>
        </p:nvSpPr>
        <p:spPr/>
        <p:txBody>
          <a:bodyPr/>
          <a:p>
            <a:fld id="{83A32B76-A7E4-43F7-AF55-408FD2ED4A79}" type="slidenum">
              <a:rPr lang="en-US" smtClean="0"/>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726" name="Slide Image Placeholder 1"/>
          <p:cNvSpPr>
            <a:spLocks noChangeAspect="1" noRot="1" noGrp="1"/>
          </p:cNvSpPr>
          <p:nvPr>
            <p:ph type="sldImg"/>
          </p:nvPr>
        </p:nvSpPr>
        <p:spPr/>
      </p:sp>
      <p:sp>
        <p:nvSpPr>
          <p:cNvPr id="1048727" name="Notes Placeholder 2"/>
          <p:cNvSpPr>
            <a:spLocks noGrp="1"/>
          </p:cNvSpPr>
          <p:nvPr>
            <p:ph type="body" idx="1"/>
          </p:nvPr>
        </p:nvSpPr>
        <p:spPr/>
        <p:txBody>
          <a:bodyPr/>
          <a:p>
            <a:r>
              <a:rPr dirty="0" lang="en-US">
                <a:hlinkClick r:id="rId1"/>
              </a:rPr>
              <a:t>https://www.freepik.com/free-photo/business-corporate-protection-safety-security-concept_3533269.htm#page=1&amp;query=cyber%20security&amp;position=0</a:t>
            </a:r>
            <a:endParaRPr dirty="0" lang="en-US"/>
          </a:p>
        </p:txBody>
      </p:sp>
      <p:sp>
        <p:nvSpPr>
          <p:cNvPr id="1048728" name="Slide Number Placeholder 3"/>
          <p:cNvSpPr>
            <a:spLocks noGrp="1"/>
          </p:cNvSpPr>
          <p:nvPr>
            <p:ph type="sldNum" sz="quarter" idx="5"/>
          </p:nvPr>
        </p:nvSpPr>
        <p:spPr/>
        <p:txBody>
          <a:bodyPr/>
          <a:p>
            <a:fld id="{83A32B76-A7E4-43F7-AF55-408FD2ED4A79}" type="slidenum">
              <a:rPr lang="en-US" smtClean="0"/>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dirty="0" lang="en-US"/>
              <a:t>Click to edit Master title style</a:t>
            </a:r>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3" name="Date Placeholder 3"/>
          <p:cNvSpPr>
            <a:spLocks noGrp="1"/>
          </p:cNvSpPr>
          <p:nvPr>
            <p:ph type="dt" sz="half" idx="10"/>
          </p:nvPr>
        </p:nvSpPr>
        <p:spPr/>
        <p:txBody>
          <a:bodyPr/>
          <a:p>
            <a:fld id="{33EFD240-F039-4337-B5FD-3E68A9461EE9}" type="datetimeFigureOut">
              <a:rPr lang="en-US" smtClean="0"/>
              <a:t>3/26/2024</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1F03A6C7-9C96-45EF-B679-9BFAB9A6C4E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86" name=""/>
        <p:cNvGrpSpPr/>
        <p:nvPr/>
      </p:nvGrpSpPr>
      <p:grpSpPr>
        <a:xfrm>
          <a:off x="0" y="0"/>
          <a:ext cx="0" cy="0"/>
          <a:chOff x="0" y="0"/>
          <a:chExt cx="0" cy="0"/>
        </a:xfrm>
      </p:grpSpPr>
      <p:sp>
        <p:nvSpPr>
          <p:cNvPr id="1048744" name="Title 1"/>
          <p:cNvSpPr>
            <a:spLocks noGrp="1"/>
          </p:cNvSpPr>
          <p:nvPr>
            <p:ph type="title"/>
          </p:nvPr>
        </p:nvSpPr>
        <p:spPr/>
        <p:txBody>
          <a:bodyPr/>
          <a:p>
            <a:r>
              <a:rPr lang="en-US"/>
              <a:t>Click to edit Master title style</a:t>
            </a:r>
          </a:p>
        </p:txBody>
      </p:sp>
      <p:sp>
        <p:nvSpPr>
          <p:cNvPr id="1048745"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6" name="Date Placeholder 3"/>
          <p:cNvSpPr>
            <a:spLocks noGrp="1"/>
          </p:cNvSpPr>
          <p:nvPr>
            <p:ph type="dt" sz="half" idx="10"/>
          </p:nvPr>
        </p:nvSpPr>
        <p:spPr/>
        <p:txBody>
          <a:bodyPr/>
          <a:p>
            <a:fld id="{33EFD240-F039-4337-B5FD-3E68A9461EE9}" type="datetimeFigureOut">
              <a:rPr lang="en-US" smtClean="0"/>
              <a:t>3/26/2024</a:t>
            </a:fld>
            <a:endParaRPr lang="en-US"/>
          </a:p>
        </p:txBody>
      </p:sp>
      <p:sp>
        <p:nvSpPr>
          <p:cNvPr id="1048747" name="Footer Placeholder 4"/>
          <p:cNvSpPr>
            <a:spLocks noGrp="1"/>
          </p:cNvSpPr>
          <p:nvPr>
            <p:ph type="ftr" sz="quarter" idx="11"/>
          </p:nvPr>
        </p:nvSpPr>
        <p:spPr/>
        <p:txBody>
          <a:bodyPr/>
          <a:p>
            <a:endParaRPr lang="en-US"/>
          </a:p>
        </p:txBody>
      </p:sp>
      <p:sp>
        <p:nvSpPr>
          <p:cNvPr id="1048748" name="Slide Number Placeholder 5"/>
          <p:cNvSpPr>
            <a:spLocks noGrp="1"/>
          </p:cNvSpPr>
          <p:nvPr>
            <p:ph type="sldNum" sz="quarter" idx="12"/>
          </p:nvPr>
        </p:nvSpPr>
        <p:spPr/>
        <p:txBody>
          <a:bodyPr/>
          <a:p>
            <a:fld id="{1F03A6C7-9C96-45EF-B679-9BFAB9A6C4E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84" name=""/>
        <p:cNvGrpSpPr/>
        <p:nvPr/>
      </p:nvGrpSpPr>
      <p:grpSpPr>
        <a:xfrm>
          <a:off x="0" y="0"/>
          <a:ext cx="0" cy="0"/>
          <a:chOff x="0" y="0"/>
          <a:chExt cx="0" cy="0"/>
        </a:xfrm>
      </p:grpSpPr>
      <p:sp>
        <p:nvSpPr>
          <p:cNvPr id="1048733" name="Vertical Title 1"/>
          <p:cNvSpPr>
            <a:spLocks noGrp="1"/>
          </p:cNvSpPr>
          <p:nvPr>
            <p:ph type="title" orient="vert"/>
          </p:nvPr>
        </p:nvSpPr>
        <p:spPr>
          <a:xfrm>
            <a:off x="8724900" y="365125"/>
            <a:ext cx="2628900" cy="5811838"/>
          </a:xfrm>
        </p:spPr>
        <p:txBody>
          <a:bodyPr vert="eaVert"/>
          <a:p>
            <a:r>
              <a:rPr lang="en-US"/>
              <a:t>Click to edit Master title style</a:t>
            </a:r>
          </a:p>
        </p:txBody>
      </p:sp>
      <p:sp>
        <p:nvSpPr>
          <p:cNvPr id="1048734"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5" name="Date Placeholder 3"/>
          <p:cNvSpPr>
            <a:spLocks noGrp="1"/>
          </p:cNvSpPr>
          <p:nvPr>
            <p:ph type="dt" sz="half" idx="10"/>
          </p:nvPr>
        </p:nvSpPr>
        <p:spPr/>
        <p:txBody>
          <a:bodyPr/>
          <a:p>
            <a:fld id="{33EFD240-F039-4337-B5FD-3E68A9461EE9}" type="datetimeFigureOut">
              <a:rPr lang="en-US" smtClean="0"/>
              <a:t>3/26/2024</a:t>
            </a:fld>
            <a:endParaRPr lang="en-US"/>
          </a:p>
        </p:txBody>
      </p:sp>
      <p:sp>
        <p:nvSpPr>
          <p:cNvPr id="1048736" name="Footer Placeholder 4"/>
          <p:cNvSpPr>
            <a:spLocks noGrp="1"/>
          </p:cNvSpPr>
          <p:nvPr>
            <p:ph type="ftr" sz="quarter" idx="11"/>
          </p:nvPr>
        </p:nvSpPr>
        <p:spPr/>
        <p:txBody>
          <a:bodyPr/>
          <a:p>
            <a:endParaRPr lang="en-US"/>
          </a:p>
        </p:txBody>
      </p:sp>
      <p:sp>
        <p:nvSpPr>
          <p:cNvPr id="1048737" name="Slide Number Placeholder 5"/>
          <p:cNvSpPr>
            <a:spLocks noGrp="1"/>
          </p:cNvSpPr>
          <p:nvPr>
            <p:ph type="sldNum" sz="quarter" idx="12"/>
          </p:nvPr>
        </p:nvSpPr>
        <p:spPr/>
        <p:txBody>
          <a:bodyPr/>
          <a:p>
            <a:fld id="{1F03A6C7-9C96-45EF-B679-9BFAB9A6C4E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6" name=""/>
        <p:cNvGrpSpPr/>
        <p:nvPr/>
      </p:nvGrpSpPr>
      <p:grpSpPr>
        <a:xfrm>
          <a:off x="0" y="0"/>
          <a:ext cx="0" cy="0"/>
          <a:chOff x="0" y="0"/>
          <a:chExt cx="0" cy="0"/>
        </a:xfrm>
      </p:grpSpPr>
      <p:sp>
        <p:nvSpPr>
          <p:cNvPr id="1048596" name="Rectangle 6"/>
          <p:cNvSpPr/>
          <p:nvPr userDrawn="1"/>
        </p:nvSpPr>
        <p:spPr>
          <a:xfrm>
            <a:off x="0" y="0"/>
            <a:ext cx="12192000" cy="68580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7" name="Title 1"/>
          <p:cNvSpPr>
            <a:spLocks noGrp="1"/>
          </p:cNvSpPr>
          <p:nvPr>
            <p:ph type="title" hasCustomPrompt="1"/>
          </p:nvPr>
        </p:nvSpPr>
        <p:spPr/>
        <p:txBody>
          <a:bodyPr/>
          <a:lstStyle>
            <a:lvl1pPr>
              <a:defRPr>
                <a:solidFill>
                  <a:schemeClr val="bg1"/>
                </a:solidFill>
              </a:defRPr>
            </a:lvl1pPr>
          </a:lstStyle>
          <a:p>
            <a:r>
              <a:rPr dirty="0" lang="en-US"/>
              <a:t>CLICK TO EDIT MASTER TITLE STYLE</a:t>
            </a:r>
          </a:p>
        </p:txBody>
      </p:sp>
      <p:sp>
        <p:nvSpPr>
          <p:cNvPr id="1048598"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599" name="Date Placeholder 3"/>
          <p:cNvSpPr>
            <a:spLocks noGrp="1"/>
          </p:cNvSpPr>
          <p:nvPr>
            <p:ph type="dt" sz="half" idx="10"/>
          </p:nvPr>
        </p:nvSpPr>
        <p:spPr/>
        <p:txBody>
          <a:bodyPr/>
          <a:p>
            <a:fld id="{33EFD240-F039-4337-B5FD-3E68A9461EE9}" type="datetimeFigureOut">
              <a:rPr lang="en-US" smtClean="0"/>
              <a:t>3/26/2024</a:t>
            </a:fld>
            <a:endParaRPr lang="en-US"/>
          </a:p>
        </p:txBody>
      </p:sp>
      <p:sp>
        <p:nvSpPr>
          <p:cNvPr id="1048600" name="Footer Placeholder 4"/>
          <p:cNvSpPr>
            <a:spLocks noGrp="1"/>
          </p:cNvSpPr>
          <p:nvPr>
            <p:ph type="ftr" sz="quarter" idx="11"/>
          </p:nvPr>
        </p:nvSpPr>
        <p:spPr/>
        <p:txBody>
          <a:bodyPr/>
          <a:p>
            <a:endParaRPr lang="en-US"/>
          </a:p>
        </p:txBody>
      </p:sp>
      <p:sp>
        <p:nvSpPr>
          <p:cNvPr id="1048601" name="Slide Number Placeholder 5"/>
          <p:cNvSpPr>
            <a:spLocks noGrp="1"/>
          </p:cNvSpPr>
          <p:nvPr>
            <p:ph type="sldNum" sz="quarter" idx="12"/>
          </p:nvPr>
        </p:nvSpPr>
        <p:spPr/>
        <p:txBody>
          <a:bodyPr/>
          <a:p>
            <a:fld id="{1F03A6C7-9C96-45EF-B679-9BFAB9A6C4E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87" name=""/>
        <p:cNvGrpSpPr/>
        <p:nvPr/>
      </p:nvGrpSpPr>
      <p:grpSpPr>
        <a:xfrm>
          <a:off x="0" y="0"/>
          <a:ext cx="0" cy="0"/>
          <a:chOff x="0" y="0"/>
          <a:chExt cx="0" cy="0"/>
        </a:xfrm>
      </p:grpSpPr>
      <p:sp>
        <p:nvSpPr>
          <p:cNvPr id="1048749"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1048750"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751" name="Date Placeholder 3"/>
          <p:cNvSpPr>
            <a:spLocks noGrp="1"/>
          </p:cNvSpPr>
          <p:nvPr>
            <p:ph type="dt" sz="half" idx="10"/>
          </p:nvPr>
        </p:nvSpPr>
        <p:spPr/>
        <p:txBody>
          <a:bodyPr/>
          <a:p>
            <a:fld id="{33EFD240-F039-4337-B5FD-3E68A9461EE9}" type="datetimeFigureOut">
              <a:rPr lang="en-US" smtClean="0"/>
              <a:t>3/26/2024</a:t>
            </a:fld>
            <a:endParaRPr lang="en-US"/>
          </a:p>
        </p:txBody>
      </p:sp>
      <p:sp>
        <p:nvSpPr>
          <p:cNvPr id="1048752" name="Footer Placeholder 4"/>
          <p:cNvSpPr>
            <a:spLocks noGrp="1"/>
          </p:cNvSpPr>
          <p:nvPr>
            <p:ph type="ftr" sz="quarter" idx="11"/>
          </p:nvPr>
        </p:nvSpPr>
        <p:spPr/>
        <p:txBody>
          <a:bodyPr/>
          <a:p>
            <a:endParaRPr lang="en-US"/>
          </a:p>
        </p:txBody>
      </p:sp>
      <p:sp>
        <p:nvSpPr>
          <p:cNvPr id="1048753" name="Slide Number Placeholder 5"/>
          <p:cNvSpPr>
            <a:spLocks noGrp="1"/>
          </p:cNvSpPr>
          <p:nvPr>
            <p:ph type="sldNum" sz="quarter" idx="12"/>
          </p:nvPr>
        </p:nvSpPr>
        <p:spPr/>
        <p:txBody>
          <a:bodyPr/>
          <a:p>
            <a:fld id="{1F03A6C7-9C96-45EF-B679-9BFAB9A6C4E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8" name=""/>
        <p:cNvGrpSpPr/>
        <p:nvPr/>
      </p:nvGrpSpPr>
      <p:grpSpPr>
        <a:xfrm>
          <a:off x="0" y="0"/>
          <a:ext cx="0" cy="0"/>
          <a:chOff x="0" y="0"/>
          <a:chExt cx="0" cy="0"/>
        </a:xfrm>
      </p:grpSpPr>
      <p:sp>
        <p:nvSpPr>
          <p:cNvPr id="1048754" name="Title 1"/>
          <p:cNvSpPr>
            <a:spLocks noGrp="1"/>
          </p:cNvSpPr>
          <p:nvPr>
            <p:ph type="title"/>
          </p:nvPr>
        </p:nvSpPr>
        <p:spPr/>
        <p:txBody>
          <a:bodyPr/>
          <a:p>
            <a:r>
              <a:rPr lang="en-US"/>
              <a:t>Click to edit Master title style</a:t>
            </a:r>
          </a:p>
        </p:txBody>
      </p:sp>
      <p:sp>
        <p:nvSpPr>
          <p:cNvPr id="1048755"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6"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7" name="Date Placeholder 4"/>
          <p:cNvSpPr>
            <a:spLocks noGrp="1"/>
          </p:cNvSpPr>
          <p:nvPr>
            <p:ph type="dt" sz="half" idx="10"/>
          </p:nvPr>
        </p:nvSpPr>
        <p:spPr/>
        <p:txBody>
          <a:bodyPr/>
          <a:p>
            <a:fld id="{33EFD240-F039-4337-B5FD-3E68A9461EE9}" type="datetimeFigureOut">
              <a:rPr lang="en-US" smtClean="0"/>
              <a:t>3/26/2024</a:t>
            </a:fld>
            <a:endParaRPr lang="en-US"/>
          </a:p>
        </p:txBody>
      </p:sp>
      <p:sp>
        <p:nvSpPr>
          <p:cNvPr id="1048758" name="Footer Placeholder 5"/>
          <p:cNvSpPr>
            <a:spLocks noGrp="1"/>
          </p:cNvSpPr>
          <p:nvPr>
            <p:ph type="ftr" sz="quarter" idx="11"/>
          </p:nvPr>
        </p:nvSpPr>
        <p:spPr/>
        <p:txBody>
          <a:bodyPr/>
          <a:p>
            <a:endParaRPr lang="en-US"/>
          </a:p>
        </p:txBody>
      </p:sp>
      <p:sp>
        <p:nvSpPr>
          <p:cNvPr id="1048759" name="Slide Number Placeholder 6"/>
          <p:cNvSpPr>
            <a:spLocks noGrp="1"/>
          </p:cNvSpPr>
          <p:nvPr>
            <p:ph type="sldNum" sz="quarter" idx="12"/>
          </p:nvPr>
        </p:nvSpPr>
        <p:spPr/>
        <p:txBody>
          <a:bodyPr/>
          <a:p>
            <a:fld id="{1F03A6C7-9C96-45EF-B679-9BFAB9A6C4E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89" name=""/>
        <p:cNvGrpSpPr/>
        <p:nvPr/>
      </p:nvGrpSpPr>
      <p:grpSpPr>
        <a:xfrm>
          <a:off x="0" y="0"/>
          <a:ext cx="0" cy="0"/>
          <a:chOff x="0" y="0"/>
          <a:chExt cx="0" cy="0"/>
        </a:xfrm>
      </p:grpSpPr>
      <p:sp>
        <p:nvSpPr>
          <p:cNvPr id="1048760" name="Title 1"/>
          <p:cNvSpPr>
            <a:spLocks noGrp="1"/>
          </p:cNvSpPr>
          <p:nvPr>
            <p:ph type="title"/>
          </p:nvPr>
        </p:nvSpPr>
        <p:spPr>
          <a:xfrm>
            <a:off x="839788" y="365125"/>
            <a:ext cx="10515600" cy="1325563"/>
          </a:xfrm>
        </p:spPr>
        <p:txBody>
          <a:bodyPr/>
          <a:p>
            <a:r>
              <a:rPr lang="en-US"/>
              <a:t>Click to edit Master title style</a:t>
            </a:r>
          </a:p>
        </p:txBody>
      </p:sp>
      <p:sp>
        <p:nvSpPr>
          <p:cNvPr id="1048761"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62"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3"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64"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5" name="Date Placeholder 6"/>
          <p:cNvSpPr>
            <a:spLocks noGrp="1"/>
          </p:cNvSpPr>
          <p:nvPr>
            <p:ph type="dt" sz="half" idx="10"/>
          </p:nvPr>
        </p:nvSpPr>
        <p:spPr/>
        <p:txBody>
          <a:bodyPr/>
          <a:p>
            <a:fld id="{33EFD240-F039-4337-B5FD-3E68A9461EE9}" type="datetimeFigureOut">
              <a:rPr lang="en-US" smtClean="0"/>
              <a:t>3/26/2024</a:t>
            </a:fld>
            <a:endParaRPr lang="en-US"/>
          </a:p>
        </p:txBody>
      </p:sp>
      <p:sp>
        <p:nvSpPr>
          <p:cNvPr id="1048766" name="Footer Placeholder 7"/>
          <p:cNvSpPr>
            <a:spLocks noGrp="1"/>
          </p:cNvSpPr>
          <p:nvPr>
            <p:ph type="ftr" sz="quarter" idx="11"/>
          </p:nvPr>
        </p:nvSpPr>
        <p:spPr/>
        <p:txBody>
          <a:bodyPr/>
          <a:p>
            <a:endParaRPr lang="en-US"/>
          </a:p>
        </p:txBody>
      </p:sp>
      <p:sp>
        <p:nvSpPr>
          <p:cNvPr id="1048767" name="Slide Number Placeholder 8"/>
          <p:cNvSpPr>
            <a:spLocks noGrp="1"/>
          </p:cNvSpPr>
          <p:nvPr>
            <p:ph type="sldNum" sz="quarter" idx="12"/>
          </p:nvPr>
        </p:nvSpPr>
        <p:spPr/>
        <p:txBody>
          <a:bodyPr/>
          <a:p>
            <a:fld id="{1F03A6C7-9C96-45EF-B679-9BFAB9A6C4E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3" name=""/>
        <p:cNvGrpSpPr/>
        <p:nvPr/>
      </p:nvGrpSpPr>
      <p:grpSpPr>
        <a:xfrm>
          <a:off x="0" y="0"/>
          <a:ext cx="0" cy="0"/>
          <a:chOff x="0" y="0"/>
          <a:chExt cx="0" cy="0"/>
        </a:xfrm>
      </p:grpSpPr>
      <p:sp>
        <p:nvSpPr>
          <p:cNvPr id="1048729" name="Title 1"/>
          <p:cNvSpPr>
            <a:spLocks noGrp="1"/>
          </p:cNvSpPr>
          <p:nvPr>
            <p:ph type="title"/>
          </p:nvPr>
        </p:nvSpPr>
        <p:spPr/>
        <p:txBody>
          <a:bodyPr/>
          <a:p>
            <a:r>
              <a:rPr lang="en-US"/>
              <a:t>Click to edit Master title style</a:t>
            </a:r>
          </a:p>
        </p:txBody>
      </p:sp>
      <p:sp>
        <p:nvSpPr>
          <p:cNvPr id="1048730" name="Date Placeholder 2"/>
          <p:cNvSpPr>
            <a:spLocks noGrp="1"/>
          </p:cNvSpPr>
          <p:nvPr>
            <p:ph type="dt" sz="half" idx="10"/>
          </p:nvPr>
        </p:nvSpPr>
        <p:spPr/>
        <p:txBody>
          <a:bodyPr/>
          <a:p>
            <a:fld id="{33EFD240-F039-4337-B5FD-3E68A9461EE9}" type="datetimeFigureOut">
              <a:rPr lang="en-US" smtClean="0"/>
              <a:t>3/26/2024</a:t>
            </a:fld>
            <a:endParaRPr lang="en-US"/>
          </a:p>
        </p:txBody>
      </p:sp>
      <p:sp>
        <p:nvSpPr>
          <p:cNvPr id="1048731" name="Footer Placeholder 3"/>
          <p:cNvSpPr>
            <a:spLocks noGrp="1"/>
          </p:cNvSpPr>
          <p:nvPr>
            <p:ph type="ftr" sz="quarter" idx="11"/>
          </p:nvPr>
        </p:nvSpPr>
        <p:spPr/>
        <p:txBody>
          <a:bodyPr/>
          <a:p>
            <a:endParaRPr lang="en-US"/>
          </a:p>
        </p:txBody>
      </p:sp>
      <p:sp>
        <p:nvSpPr>
          <p:cNvPr id="1048732" name="Slide Number Placeholder 4"/>
          <p:cNvSpPr>
            <a:spLocks noGrp="1"/>
          </p:cNvSpPr>
          <p:nvPr>
            <p:ph type="sldNum" sz="quarter" idx="12"/>
          </p:nvPr>
        </p:nvSpPr>
        <p:spPr/>
        <p:txBody>
          <a:bodyPr/>
          <a:p>
            <a:fld id="{1F03A6C7-9C96-45EF-B679-9BFAB9A6C4E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90" name=""/>
        <p:cNvGrpSpPr/>
        <p:nvPr/>
      </p:nvGrpSpPr>
      <p:grpSpPr>
        <a:xfrm>
          <a:off x="0" y="0"/>
          <a:ext cx="0" cy="0"/>
          <a:chOff x="0" y="0"/>
          <a:chExt cx="0" cy="0"/>
        </a:xfrm>
      </p:grpSpPr>
      <p:sp>
        <p:nvSpPr>
          <p:cNvPr id="1048768" name="Rectangle 5"/>
          <p:cNvSpPr/>
          <p:nvPr userDrawn="1"/>
        </p:nvSpPr>
        <p:spPr>
          <a:xfrm>
            <a:off x="0" y="0"/>
            <a:ext cx="12192000" cy="68580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69" name="Date Placeholder 1"/>
          <p:cNvSpPr>
            <a:spLocks noGrp="1"/>
          </p:cNvSpPr>
          <p:nvPr>
            <p:ph type="dt" sz="half" idx="10"/>
          </p:nvPr>
        </p:nvSpPr>
        <p:spPr/>
        <p:txBody>
          <a:bodyPr/>
          <a:p>
            <a:fld id="{33EFD240-F039-4337-B5FD-3E68A9461EE9}" type="datetimeFigureOut">
              <a:rPr lang="en-US" smtClean="0"/>
              <a:t>3/26/2024</a:t>
            </a:fld>
            <a:endParaRPr lang="en-US"/>
          </a:p>
        </p:txBody>
      </p:sp>
      <p:sp>
        <p:nvSpPr>
          <p:cNvPr id="1048770" name="Footer Placeholder 2"/>
          <p:cNvSpPr>
            <a:spLocks noGrp="1"/>
          </p:cNvSpPr>
          <p:nvPr>
            <p:ph type="ftr" sz="quarter" idx="11"/>
          </p:nvPr>
        </p:nvSpPr>
        <p:spPr/>
        <p:txBody>
          <a:bodyPr/>
          <a:p>
            <a:endParaRPr lang="en-US"/>
          </a:p>
        </p:txBody>
      </p:sp>
      <p:sp>
        <p:nvSpPr>
          <p:cNvPr id="1048771" name="Slide Number Placeholder 3"/>
          <p:cNvSpPr>
            <a:spLocks noGrp="1"/>
          </p:cNvSpPr>
          <p:nvPr>
            <p:ph type="sldNum" sz="quarter" idx="12"/>
          </p:nvPr>
        </p:nvSpPr>
        <p:spPr/>
        <p:txBody>
          <a:bodyPr/>
          <a:p>
            <a:fld id="{1F03A6C7-9C96-45EF-B679-9BFAB9A6C4E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91" name=""/>
        <p:cNvGrpSpPr/>
        <p:nvPr/>
      </p:nvGrpSpPr>
      <p:grpSpPr>
        <a:xfrm>
          <a:off x="0" y="0"/>
          <a:ext cx="0" cy="0"/>
          <a:chOff x="0" y="0"/>
          <a:chExt cx="0" cy="0"/>
        </a:xfrm>
      </p:grpSpPr>
      <p:sp>
        <p:nvSpPr>
          <p:cNvPr id="104877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77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74"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75" name="Date Placeholder 4"/>
          <p:cNvSpPr>
            <a:spLocks noGrp="1"/>
          </p:cNvSpPr>
          <p:nvPr>
            <p:ph type="dt" sz="half" idx="10"/>
          </p:nvPr>
        </p:nvSpPr>
        <p:spPr/>
        <p:txBody>
          <a:bodyPr/>
          <a:p>
            <a:fld id="{33EFD240-F039-4337-B5FD-3E68A9461EE9}" type="datetimeFigureOut">
              <a:rPr lang="en-US" smtClean="0"/>
              <a:t>3/26/2024</a:t>
            </a:fld>
            <a:endParaRPr lang="en-US"/>
          </a:p>
        </p:txBody>
      </p:sp>
      <p:sp>
        <p:nvSpPr>
          <p:cNvPr id="1048776" name="Footer Placeholder 5"/>
          <p:cNvSpPr>
            <a:spLocks noGrp="1"/>
          </p:cNvSpPr>
          <p:nvPr>
            <p:ph type="ftr" sz="quarter" idx="11"/>
          </p:nvPr>
        </p:nvSpPr>
        <p:spPr/>
        <p:txBody>
          <a:bodyPr/>
          <a:p>
            <a:endParaRPr lang="en-US"/>
          </a:p>
        </p:txBody>
      </p:sp>
      <p:sp>
        <p:nvSpPr>
          <p:cNvPr id="1048777" name="Slide Number Placeholder 6"/>
          <p:cNvSpPr>
            <a:spLocks noGrp="1"/>
          </p:cNvSpPr>
          <p:nvPr>
            <p:ph type="sldNum" sz="quarter" idx="12"/>
          </p:nvPr>
        </p:nvSpPr>
        <p:spPr/>
        <p:txBody>
          <a:bodyPr/>
          <a:p>
            <a:fld id="{1F03A6C7-9C96-45EF-B679-9BFAB9A6C4E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85" name=""/>
        <p:cNvGrpSpPr/>
        <p:nvPr/>
      </p:nvGrpSpPr>
      <p:grpSpPr>
        <a:xfrm>
          <a:off x="0" y="0"/>
          <a:ext cx="0" cy="0"/>
          <a:chOff x="0" y="0"/>
          <a:chExt cx="0" cy="0"/>
        </a:xfrm>
      </p:grpSpPr>
      <p:sp>
        <p:nvSpPr>
          <p:cNvPr id="1048738"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739"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740"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41" name="Date Placeholder 4"/>
          <p:cNvSpPr>
            <a:spLocks noGrp="1"/>
          </p:cNvSpPr>
          <p:nvPr>
            <p:ph type="dt" sz="half" idx="10"/>
          </p:nvPr>
        </p:nvSpPr>
        <p:spPr/>
        <p:txBody>
          <a:bodyPr/>
          <a:p>
            <a:fld id="{33EFD240-F039-4337-B5FD-3E68A9461EE9}" type="datetimeFigureOut">
              <a:rPr lang="en-US" smtClean="0"/>
              <a:t>3/26/2024</a:t>
            </a:fld>
            <a:endParaRPr lang="en-US"/>
          </a:p>
        </p:txBody>
      </p:sp>
      <p:sp>
        <p:nvSpPr>
          <p:cNvPr id="1048742" name="Footer Placeholder 5"/>
          <p:cNvSpPr>
            <a:spLocks noGrp="1"/>
          </p:cNvSpPr>
          <p:nvPr>
            <p:ph type="ftr" sz="quarter" idx="11"/>
          </p:nvPr>
        </p:nvSpPr>
        <p:spPr/>
        <p:txBody>
          <a:bodyPr/>
          <a:p>
            <a:endParaRPr lang="en-US"/>
          </a:p>
        </p:txBody>
      </p:sp>
      <p:sp>
        <p:nvSpPr>
          <p:cNvPr id="1048743" name="Slide Number Placeholder 6"/>
          <p:cNvSpPr>
            <a:spLocks noGrp="1"/>
          </p:cNvSpPr>
          <p:nvPr>
            <p:ph type="sldNum" sz="quarter" idx="12"/>
          </p:nvPr>
        </p:nvSpPr>
        <p:spPr/>
        <p:txBody>
          <a:bodyPr/>
          <a:p>
            <a:fld id="{1F03A6C7-9C96-45EF-B679-9BFAB9A6C4E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442913" y="365125"/>
            <a:ext cx="11306174" cy="625475"/>
          </a:xfrm>
          <a:prstGeom prst="rect"/>
        </p:spPr>
        <p:txBody>
          <a:bodyPr anchor="t" bIns="0" lIns="0" rIns="0" rtlCol="0" tIns="0" vert="horz">
            <a:noAutofit/>
          </a:bodyPr>
          <a:p>
            <a:r>
              <a:rPr dirty="0" lang="en-US"/>
              <a:t>Click to edit Master title style</a:t>
            </a:r>
          </a:p>
        </p:txBody>
      </p:sp>
      <p:sp>
        <p:nvSpPr>
          <p:cNvPr id="1048577" name="Text Placeholder 2"/>
          <p:cNvSpPr>
            <a:spLocks noGrp="1"/>
          </p:cNvSpPr>
          <p:nvPr>
            <p:ph type="body" idx="1"/>
          </p:nvPr>
        </p:nvSpPr>
        <p:spPr>
          <a:xfrm>
            <a:off x="442913" y="1825625"/>
            <a:ext cx="11306174" cy="4351338"/>
          </a:xfrm>
          <a:prstGeom prst="rect"/>
        </p:spPr>
        <p:txBody>
          <a:bodyPr bIns="0" lIns="0" rIns="0" rtlCol="0" tIns="0" vert="horz">
            <a:normAutofit/>
          </a:bodyPr>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33EFD240-F039-4337-B5FD-3E68A9461EE9}" type="datetimeFigureOut">
              <a:rPr lang="en-US" smtClean="0"/>
              <a:t>3/26/2024</a:t>
            </a:fld>
            <a:endParaRPr lang="en-US"/>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1F03A6C7-9C96-45EF-B679-9BFAB9A6C4ED}"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1" sz="3200" kern="1200">
          <a:solidFill>
            <a:schemeClr val="tx1"/>
          </a:solidFill>
          <a:latin typeface="+mj-lt"/>
          <a:ea typeface="+mj-ea"/>
          <a:cs typeface="Arabic Typesetting" panose="03020402040406030203" pitchFamily="66" charset="-78"/>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1800" kern="1200">
          <a:solidFill>
            <a:schemeClr val="tx1"/>
          </a:solidFill>
          <a:latin typeface="+mj-lt"/>
          <a:ea typeface="+mn-ea"/>
          <a:cs typeface="Arabic Typesetting" panose="03020402040406030203" pitchFamily="66" charset="-78"/>
        </a:defRPr>
      </a:lvl1pPr>
      <a:lvl2pPr algn="l" defTabSz="914400" eaLnBrk="1" hangingPunct="1" indent="-228600" latinLnBrk="0" marL="685800" rtl="0">
        <a:lnSpc>
          <a:spcPct val="90000"/>
        </a:lnSpc>
        <a:spcBef>
          <a:spcPts val="500"/>
        </a:spcBef>
        <a:buFont typeface="Arial" panose="020B0604020202020204" pitchFamily="34" charset="0"/>
        <a:buChar char="•"/>
        <a:defRPr sz="1600" kern="1200">
          <a:solidFill>
            <a:schemeClr val="tx1"/>
          </a:solidFill>
          <a:latin typeface="+mj-lt"/>
          <a:ea typeface="+mn-ea"/>
          <a:cs typeface="Arabic Typesetting" panose="03020402040406030203" pitchFamily="66" charset="-78"/>
        </a:defRPr>
      </a:lvl2pPr>
      <a:lvl3pPr algn="l" defTabSz="914400" eaLnBrk="1" hangingPunct="1" indent="-228600" latinLnBrk="0" marL="1143000" rtl="0">
        <a:lnSpc>
          <a:spcPct val="90000"/>
        </a:lnSpc>
        <a:spcBef>
          <a:spcPts val="500"/>
        </a:spcBef>
        <a:buFont typeface="Arial" panose="020B0604020202020204" pitchFamily="34" charset="0"/>
        <a:buChar char="•"/>
        <a:defRPr sz="1400" kern="1200">
          <a:solidFill>
            <a:schemeClr val="tx1"/>
          </a:solidFill>
          <a:latin typeface="+mj-lt"/>
          <a:ea typeface="+mn-ea"/>
          <a:cs typeface="Arabic Typesetting" panose="03020402040406030203" pitchFamily="66" charset="-78"/>
        </a:defRPr>
      </a:lvl3pPr>
      <a:lvl4pPr algn="l" defTabSz="914400" eaLnBrk="1" hangingPunct="1" indent="-228600" latinLnBrk="0" marL="1600200" rtl="0">
        <a:lnSpc>
          <a:spcPct val="90000"/>
        </a:lnSpc>
        <a:spcBef>
          <a:spcPts val="500"/>
        </a:spcBef>
        <a:buFont typeface="Arial" panose="020B0604020202020204" pitchFamily="34" charset="0"/>
        <a:buChar char="•"/>
        <a:defRPr sz="1200" kern="1200">
          <a:solidFill>
            <a:schemeClr val="tx1"/>
          </a:solidFill>
          <a:latin typeface="+mj-lt"/>
          <a:ea typeface="+mn-ea"/>
          <a:cs typeface="Arabic Typesetting" panose="03020402040406030203" pitchFamily="66" charset="-78"/>
        </a:defRPr>
      </a:lvl4pPr>
      <a:lvl5pPr algn="l" defTabSz="914400" eaLnBrk="1" hangingPunct="1" indent="-228600" latinLnBrk="0" marL="2057400" rtl="0">
        <a:lnSpc>
          <a:spcPct val="90000"/>
        </a:lnSpc>
        <a:spcBef>
          <a:spcPts val="500"/>
        </a:spcBef>
        <a:buFont typeface="Arial" panose="020B0604020202020204" pitchFamily="34" charset="0"/>
        <a:buChar char="•"/>
        <a:defRPr sz="1200" kern="1200">
          <a:solidFill>
            <a:schemeClr val="tx1"/>
          </a:solidFill>
          <a:latin typeface="+mj-lt"/>
          <a:ea typeface="+mn-ea"/>
          <a:cs typeface="Arabic Typesetting" panose="03020402040406030203" pitchFamily="66" charset="-78"/>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2.xml"/><Relationship Id="rId5"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hyperlink" Target="https://www.geeksforgeeks.org/design-a-keylogger-in-python" TargetMode="External"/><Relationship Id="rId2" Type="http://schemas.openxmlformats.org/officeDocument/2006/relationships/hyperlink" Target="https://thepythoncode.com/article/write-a-keylogger-python" TargetMode="External"/><Relationship Id="rId3" Type="http://schemas.openxmlformats.org/officeDocument/2006/relationships/hyperlink" Target="https://www.python.org/doc/" TargetMode="External"/><Relationship Id="rId4" Type="http://schemas.openxmlformats.org/officeDocument/2006/relationships/hyperlink" Target="https://docs.python.org/3/library/tkinter.html" TargetMode="External"/><Relationship Id="rId5" Type="http://schemas.openxmlformats.org/officeDocument/2006/relationships/hyperlink" Target="https://pynput.readthedocs.io/en/latest/" TargetMode="External"/><Relationship Id="rId6" Type="http://schemas.openxmlformats.org/officeDocument/2006/relationships/hyperlink" Target="https://docs.python.org/3/library/json.html" TargetMode="External"/><Relationship Id="rId7" Type="http://schemas.openxmlformats.org/officeDocument/2006/relationships/slideLayout" Target="../slideLayouts/slideLayout2.xml"/><Relationship Id="rId8"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pic>
        <p:nvPicPr>
          <p:cNvPr id="2097152" name="Picture 4" descr="A picture containing person, holding, child, young  Description automatically generated"/>
          <p:cNvPicPr>
            <a:picLocks noChangeAspect="1"/>
          </p:cNvPicPr>
          <p:nvPr/>
        </p:nvPicPr>
        <p:blipFill rotWithShape="1">
          <a:blip xmlns:r="http://schemas.openxmlformats.org/officeDocument/2006/relationships" r:embed="rId1" cstate="screen"/>
          <a:srcRect/>
          <a:stretch>
            <a:fillRect/>
          </a:stretch>
        </p:blipFill>
        <p:spPr>
          <a:xfrm>
            <a:off x="1" y="0"/>
            <a:ext cx="12192000" cy="6858000"/>
          </a:xfrm>
          <a:prstGeom prst="rect"/>
        </p:spPr>
      </p:pic>
      <p:sp>
        <p:nvSpPr>
          <p:cNvPr id="1048586" name="Rectangle 5"/>
          <p:cNvSpPr/>
          <p:nvPr/>
        </p:nvSpPr>
        <p:spPr>
          <a:xfrm>
            <a:off x="-1" y="0"/>
            <a:ext cx="12192000" cy="6858000"/>
          </a:xfrm>
          <a:prstGeom prst="rect"/>
          <a:gradFill>
            <a:gsLst>
              <a:gs pos="0">
                <a:schemeClr val="accent1">
                  <a:alpha val="7000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87" name="Title 1"/>
          <p:cNvSpPr>
            <a:spLocks noGrp="1"/>
          </p:cNvSpPr>
          <p:nvPr>
            <p:ph type="ctrTitle"/>
          </p:nvPr>
        </p:nvSpPr>
        <p:spPr>
          <a:xfrm>
            <a:off x="1637968" y="2053837"/>
            <a:ext cx="8677835" cy="1564953"/>
          </a:xfrm>
        </p:spPr>
        <p:txBody>
          <a:bodyPr bIns="0" lIns="0" rIns="0" tIns="0"/>
          <a:p>
            <a:pPr algn="l"/>
            <a:r>
              <a:rPr dirty="0" lang="en-US" smtClean="0">
                <a:solidFill>
                  <a:schemeClr val="bg1"/>
                </a:solidFill>
              </a:rPr>
              <a:t>PHISHING ATTACKS AND </a:t>
            </a:r>
            <a:br>
              <a:rPr dirty="0" lang="en-US" smtClean="0">
                <a:solidFill>
                  <a:schemeClr val="bg1"/>
                </a:solidFill>
              </a:rPr>
            </a:br>
            <a:r>
              <a:rPr dirty="0" lang="en-US" smtClean="0">
                <a:solidFill>
                  <a:schemeClr val="bg1"/>
                </a:solidFill>
              </a:rPr>
              <a:t>KEYLOGGER</a:t>
            </a:r>
            <a:endParaRPr dirty="0" lang="en-US">
              <a:solidFill>
                <a:schemeClr val="bg1"/>
              </a:solidFill>
            </a:endParaRPr>
          </a:p>
        </p:txBody>
      </p:sp>
      <p:sp>
        <p:nvSpPr>
          <p:cNvPr id="1048588" name="Subtitle 2"/>
          <p:cNvSpPr>
            <a:spLocks noGrp="1"/>
          </p:cNvSpPr>
          <p:nvPr>
            <p:ph type="subTitle" idx="1"/>
          </p:nvPr>
        </p:nvSpPr>
        <p:spPr>
          <a:xfrm>
            <a:off x="1536037" y="3650517"/>
            <a:ext cx="2391764" cy="426086"/>
          </a:xfrm>
          <a:prstGeom prst="roundRect">
            <a:avLst>
              <a:gd name="adj" fmla="val 50000"/>
            </a:avLst>
          </a:prstGeom>
          <a:solidFill>
            <a:schemeClr val="accent4"/>
          </a:solidFill>
          <a:effectLst>
            <a:outerShdw algn="t" dir="5400000" dist="50800" rotWithShape="0">
              <a:prstClr val="black">
                <a:alpha val="20000"/>
              </a:prstClr>
            </a:outerShdw>
          </a:effectLst>
        </p:spPr>
        <p:txBody>
          <a:bodyPr anchor="ctr" bIns="0" lIns="0" rIns="0" tIns="0">
            <a:normAutofit/>
          </a:bodyPr>
          <a:p>
            <a:r>
              <a:rPr b="1" dirty="0" sz="1600" lang="en-IN" smtClean="0">
                <a:solidFill>
                  <a:schemeClr val="bg1"/>
                </a:solidFill>
              </a:rPr>
              <a:t>PROJECT</a:t>
            </a:r>
            <a:endParaRPr b="1" dirty="0" sz="1600" lang="en-US">
              <a:solidFill>
                <a:schemeClr val="bg1"/>
              </a:solidFill>
            </a:endParaRPr>
          </a:p>
        </p:txBody>
      </p:sp>
      <p:grpSp>
        <p:nvGrpSpPr>
          <p:cNvPr id="26" name="Group 16"/>
          <p:cNvGrpSpPr/>
          <p:nvPr/>
        </p:nvGrpSpPr>
        <p:grpSpPr>
          <a:xfrm rot="5400000">
            <a:off x="622931" y="3618790"/>
            <a:ext cx="1564953" cy="0"/>
            <a:chOff x="1523996" y="3509963"/>
            <a:chExt cx="3908154" cy="0"/>
          </a:xfrm>
        </p:grpSpPr>
        <p:cxnSp>
          <p:nvCxnSpPr>
            <p:cNvPr id="3145728" name="Straight Connector 11"/>
            <p:cNvCxnSpPr>
              <a:cxnSpLocks/>
            </p:cNvCxnSpPr>
            <p:nvPr/>
          </p:nvCxnSpPr>
          <p:spPr>
            <a:xfrm rot="16200000">
              <a:off x="3755981" y="1833794"/>
              <a:ext cx="0" cy="3352338"/>
            </a:xfrm>
            <a:prstGeom prst="line"/>
            <a:ln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3145729" name="Straight Connector 12"/>
            <p:cNvCxnSpPr>
              <a:cxnSpLocks/>
            </p:cNvCxnSpPr>
            <p:nvPr/>
          </p:nvCxnSpPr>
          <p:spPr>
            <a:xfrm rot="16200000">
              <a:off x="2426648" y="2607311"/>
              <a:ext cx="0" cy="1805304"/>
            </a:xfrm>
            <a:prstGeom prst="line"/>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grpSp>
      <p:sp>
        <p:nvSpPr>
          <p:cNvPr id="1048589" name="Right Triangle 6"/>
          <p:cNvSpPr/>
          <p:nvPr/>
        </p:nvSpPr>
        <p:spPr>
          <a:xfrm flipH="1">
            <a:off x="9002400" y="3670300"/>
            <a:ext cx="3189600" cy="3187700"/>
          </a:xfrm>
          <a:prstGeom prst="rtTriangle"/>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590" name="Rectangle 27"/>
          <p:cNvSpPr/>
          <p:nvPr/>
        </p:nvSpPr>
        <p:spPr>
          <a:xfrm>
            <a:off x="7188201" y="0"/>
            <a:ext cx="5003799" cy="6858000"/>
          </a:xfrm>
          <a:prstGeom prst="rect"/>
          <a:gradFill>
            <a:gsLst>
              <a:gs pos="0">
                <a:schemeClr val="accent4">
                  <a:alpha val="0"/>
                </a:schemeClr>
              </a:gs>
              <a:gs pos="100000">
                <a:schemeClr val="accent4">
                  <a:alpha val="39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1" name="Right Triangle 26"/>
          <p:cNvSpPr/>
          <p:nvPr/>
        </p:nvSpPr>
        <p:spPr>
          <a:xfrm flipH="1" flipV="1">
            <a:off x="7810500" y="-6"/>
            <a:ext cx="4381498" cy="5422905"/>
          </a:xfrm>
          <a:prstGeom prst="rtTriangle"/>
          <a:gradFill flip="none" rotWithShape="1">
            <a:gsLst>
              <a:gs pos="0">
                <a:schemeClr val="accent1">
                  <a:alpha val="45000"/>
                </a:schemeClr>
              </a:gs>
              <a:gs pos="100000">
                <a:schemeClr val="accent4">
                  <a:alpha val="1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2" name="Rectangle 13"/>
          <p:cNvSpPr/>
          <p:nvPr/>
        </p:nvSpPr>
        <p:spPr>
          <a:xfrm>
            <a:off x="6096000" y="5022046"/>
            <a:ext cx="6096000" cy="1158240"/>
          </a:xfrm>
          <a:prstGeom prst="rect"/>
        </p:spPr>
        <p:txBody>
          <a:bodyPr>
            <a:spAutoFit/>
          </a:bodyPr>
          <a:p>
            <a:r>
              <a:rPr dirty="0" sz="1800" lang="en-US" smtClean="0">
                <a:solidFill>
                  <a:schemeClr val="bg1">
                    <a:lumMod val="50000"/>
                  </a:schemeClr>
                </a:solidFill>
              </a:rPr>
              <a:t>NAME </a:t>
            </a:r>
            <a:r>
              <a:rPr dirty="0" sz="1800" lang="en-US" smtClean="0">
                <a:solidFill>
                  <a:schemeClr val="bg1">
                    <a:lumMod val="50000"/>
                  </a:schemeClr>
                </a:solidFill>
              </a:rPr>
              <a:t>–</a:t>
            </a:r>
            <a:r>
              <a:rPr dirty="0" sz="1800" lang="en-US" smtClean="0">
                <a:solidFill>
                  <a:schemeClr val="bg1"/>
                </a:solidFill>
              </a:rPr>
              <a:t>N</a:t>
            </a:r>
            <a:r>
              <a:rPr dirty="0" sz="1800" lang="en-US" smtClean="0">
                <a:solidFill>
                  <a:schemeClr val="bg1"/>
                </a:solidFill>
              </a:rPr>
              <a:t>I</a:t>
            </a:r>
            <a:r>
              <a:rPr dirty="0" sz="1800" lang="en-US" smtClean="0">
                <a:solidFill>
                  <a:schemeClr val="bg1"/>
                </a:solidFill>
              </a:rPr>
              <a:t>T</a:t>
            </a:r>
            <a:r>
              <a:rPr dirty="0" sz="1800" lang="en-US" smtClean="0">
                <a:solidFill>
                  <a:schemeClr val="bg1"/>
                </a:solidFill>
              </a:rPr>
              <a:t>H</a:t>
            </a:r>
            <a:r>
              <a:rPr dirty="0" sz="1800" lang="en-US" smtClean="0">
                <a:solidFill>
                  <a:schemeClr val="bg1"/>
                </a:solidFill>
              </a:rPr>
              <a:t>I</a:t>
            </a:r>
            <a:r>
              <a:rPr dirty="0" sz="1800" lang="en-US" smtClean="0">
                <a:solidFill>
                  <a:schemeClr val="bg1"/>
                </a:solidFill>
              </a:rPr>
              <a:t>S</a:t>
            </a:r>
            <a:r>
              <a:rPr dirty="0" sz="1800" lang="en-US" smtClean="0">
                <a:solidFill>
                  <a:schemeClr val="bg1"/>
                </a:solidFill>
              </a:rPr>
              <a:t>H</a:t>
            </a:r>
            <a:r>
              <a:rPr dirty="0" sz="1800" lang="en-US" smtClean="0">
                <a:solidFill>
                  <a:schemeClr val="bg1"/>
                </a:solidFill>
              </a:rPr>
              <a:t> </a:t>
            </a:r>
            <a:r>
              <a:rPr dirty="0" sz="1800" lang="en-US" smtClean="0">
                <a:solidFill>
                  <a:schemeClr val="bg1"/>
                </a:solidFill>
              </a:rPr>
              <a:t>R</a:t>
            </a:r>
            <a:endParaRPr sz="2000"/>
          </a:p>
          <a:p>
            <a:r>
              <a:rPr dirty="0" sz="1800" lang="en-IN" smtClean="0">
                <a:solidFill>
                  <a:schemeClr val="bg1">
                    <a:lumMod val="50000"/>
                  </a:schemeClr>
                </a:solidFill>
              </a:rPr>
              <a:t>REG NO-</a:t>
            </a:r>
            <a:r>
              <a:rPr dirty="0" sz="1800" lang="en-IN" smtClean="0">
                <a:solidFill>
                  <a:schemeClr val="bg1"/>
                </a:solidFill>
              </a:rPr>
              <a:t>5108212</a:t>
            </a:r>
            <a:r>
              <a:rPr dirty="0" sz="1800" lang="en-US" smtClean="0">
                <a:solidFill>
                  <a:schemeClr val="bg1"/>
                </a:solidFill>
              </a:rPr>
              <a:t>0</a:t>
            </a:r>
            <a:r>
              <a:rPr dirty="0" sz="1800" lang="en-US" smtClean="0">
                <a:solidFill>
                  <a:schemeClr val="bg1"/>
                </a:solidFill>
              </a:rPr>
              <a:t>5</a:t>
            </a:r>
            <a:r>
              <a:rPr dirty="0" sz="1800" lang="en-US" smtClean="0">
                <a:solidFill>
                  <a:schemeClr val="bg1"/>
                </a:solidFill>
              </a:rPr>
              <a:t>0</a:t>
            </a:r>
            <a:r>
              <a:rPr dirty="0" sz="1800" lang="en-US" smtClean="0">
                <a:solidFill>
                  <a:schemeClr val="bg1"/>
                </a:solidFill>
              </a:rPr>
              <a:t>1</a:t>
            </a:r>
            <a:r>
              <a:rPr dirty="0" sz="1800" lang="en-US" smtClean="0">
                <a:solidFill>
                  <a:schemeClr val="bg1"/>
                </a:solidFill>
              </a:rPr>
              <a:t>8</a:t>
            </a:r>
            <a:endParaRPr sz="2000"/>
          </a:p>
          <a:p>
            <a:r>
              <a:rPr dirty="0" sz="1800" lang="en-US" smtClean="0">
                <a:solidFill>
                  <a:schemeClr val="bg1">
                    <a:lumMod val="50000"/>
                  </a:schemeClr>
                </a:solidFill>
              </a:rPr>
              <a:t>COLLEGE </a:t>
            </a:r>
            <a:r>
              <a:rPr dirty="0" sz="1800" lang="en-US" smtClean="0">
                <a:solidFill>
                  <a:schemeClr val="bg1">
                    <a:lumMod val="50000"/>
                  </a:schemeClr>
                </a:solidFill>
              </a:rPr>
              <a:t>NAME </a:t>
            </a:r>
            <a:r>
              <a:rPr dirty="0" sz="1800" lang="en-US" smtClean="0">
                <a:solidFill>
                  <a:schemeClr val="bg1">
                    <a:lumMod val="50000"/>
                  </a:schemeClr>
                </a:solidFill>
              </a:rPr>
              <a:t>- </a:t>
            </a:r>
            <a:r>
              <a:rPr dirty="0" sz="1800" lang="en-US" smtClean="0">
                <a:solidFill>
                  <a:schemeClr val="bg1"/>
                </a:solidFill>
              </a:rPr>
              <a:t>GTEC</a:t>
            </a:r>
            <a:endParaRPr dirty="0" sz="2000" lang="en-US" smtClean="0">
              <a:solidFill>
                <a:schemeClr val="bg1"/>
              </a:solidFill>
            </a:endParaRPr>
          </a:p>
          <a:p>
            <a:r>
              <a:rPr dirty="0" sz="1800" lang="en-US" smtClean="0">
                <a:solidFill>
                  <a:schemeClr val="bg1">
                    <a:lumMod val="50000"/>
                  </a:schemeClr>
                </a:solidFill>
              </a:rPr>
              <a:t>DEPT – </a:t>
            </a:r>
            <a:r>
              <a:rPr dirty="0" sz="1800" lang="en-US" smtClean="0">
                <a:solidFill>
                  <a:schemeClr val="bg1"/>
                </a:solidFill>
              </a:rPr>
              <a:t>INFORMATION TECHNOLOGY</a:t>
            </a:r>
            <a:endParaRPr dirty="0" lang="en-US">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70" name="Title 35"/>
          <p:cNvSpPr>
            <a:spLocks noGrp="1"/>
          </p:cNvSpPr>
          <p:nvPr>
            <p:ph type="title"/>
          </p:nvPr>
        </p:nvSpPr>
        <p:spPr>
          <a:xfrm>
            <a:off x="4282116" y="366375"/>
            <a:ext cx="2928582" cy="625475"/>
          </a:xfrm>
        </p:spPr>
        <p:txBody>
          <a:bodyPr/>
          <a:p>
            <a:r>
              <a:rPr dirty="0" sz="3600" lang="en-IN" smtClean="0">
                <a:latin typeface="Inter"/>
              </a:rPr>
              <a:t>ALGORITHM</a:t>
            </a:r>
            <a:endParaRPr dirty="0" sz="3600" lang="en-US">
              <a:latin typeface="Inter"/>
            </a:endParaRPr>
          </a:p>
        </p:txBody>
      </p:sp>
      <p:grpSp>
        <p:nvGrpSpPr>
          <p:cNvPr id="55" name="Group 36"/>
          <p:cNvGrpSpPr/>
          <p:nvPr/>
        </p:nvGrpSpPr>
        <p:grpSpPr>
          <a:xfrm flipH="1">
            <a:off x="0" y="1"/>
            <a:ext cx="5918200" cy="6857999"/>
            <a:chOff x="6273801" y="1"/>
            <a:chExt cx="5918200" cy="6857999"/>
          </a:xfrm>
        </p:grpSpPr>
        <p:sp>
          <p:nvSpPr>
            <p:cNvPr id="1048671" name="Rectangle 37"/>
            <p:cNvSpPr/>
            <p:nvPr/>
          </p:nvSpPr>
          <p:spPr>
            <a:xfrm rot="16200000" flipH="1">
              <a:off x="5803901" y="469901"/>
              <a:ext cx="6857999" cy="5918200"/>
            </a:xfrm>
            <a:prstGeom prst="rect"/>
            <a:gradFill flip="none" rotWithShape="1">
              <a:gsLst>
                <a:gs pos="0">
                  <a:schemeClr val="accent4">
                    <a:alpha val="0"/>
                  </a:schemeClr>
                </a:gs>
                <a:gs pos="100000">
                  <a:schemeClr val="accent4">
                    <a:lumMod val="50000"/>
                    <a:alpha val="4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72" name="Right Triangle 38"/>
            <p:cNvSpPr/>
            <p:nvPr/>
          </p:nvSpPr>
          <p:spPr>
            <a:xfrm rot="16200000">
              <a:off x="10341991" y="5007990"/>
              <a:ext cx="1507428" cy="2192591"/>
            </a:xfrm>
            <a:prstGeom prst="rtTriangle"/>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grpSp>
      <p:sp>
        <p:nvSpPr>
          <p:cNvPr id="1048673" name="Rectangle 39"/>
          <p:cNvSpPr/>
          <p:nvPr/>
        </p:nvSpPr>
        <p:spPr>
          <a:xfrm>
            <a:off x="690362" y="1159280"/>
            <a:ext cx="11011710" cy="4801314"/>
          </a:xfrm>
          <a:prstGeom prst="rect"/>
        </p:spPr>
        <p:txBody>
          <a:bodyPr wrap="square">
            <a:spAutoFit/>
          </a:bodyPr>
          <a:p>
            <a:pPr algn="just" indent="-305435" marL="305435"/>
            <a:r>
              <a:rPr dirty="0" lang="en-US" smtClean="0">
                <a:solidFill>
                  <a:schemeClr val="bg1"/>
                </a:solidFill>
                <a:ea typeface="+mn-lt"/>
                <a:cs typeface="+mn-lt"/>
              </a:rPr>
              <a:t>	</a:t>
            </a:r>
            <a:r>
              <a:rPr dirty="0" lang="en-US" smtClean="0">
                <a:solidFill>
                  <a:schemeClr val="bg1"/>
                </a:solidFill>
                <a:ea typeface="+mn-lt"/>
                <a:cs typeface="+mn-lt"/>
              </a:rPr>
              <a:t>    The </a:t>
            </a:r>
            <a:r>
              <a:rPr dirty="0" lang="en-US" err="1" smtClean="0">
                <a:solidFill>
                  <a:schemeClr val="bg1"/>
                </a:solidFill>
                <a:ea typeface="+mn-lt"/>
                <a:cs typeface="+mn-lt"/>
              </a:rPr>
              <a:t>keylogger</a:t>
            </a:r>
            <a:r>
              <a:rPr dirty="0" lang="en-US" smtClean="0">
                <a:solidFill>
                  <a:schemeClr val="bg1"/>
                </a:solidFill>
                <a:ea typeface="+mn-lt"/>
                <a:cs typeface="+mn-lt"/>
              </a:rPr>
              <a:t> algorithm plays a crucial role in capturing and processing keystrokes effectively while </a:t>
            </a:r>
            <a:r>
              <a:rPr dirty="0" lang="en-US" smtClean="0">
                <a:solidFill>
                  <a:schemeClr val="bg1"/>
                </a:solidFill>
                <a:ea typeface="+mn-lt"/>
                <a:cs typeface="+mn-lt"/>
              </a:rPr>
              <a:t>     ensuring </a:t>
            </a:r>
            <a:r>
              <a:rPr dirty="0" lang="en-US" smtClean="0">
                <a:solidFill>
                  <a:schemeClr val="bg1"/>
                </a:solidFill>
                <a:ea typeface="+mn-lt"/>
                <a:cs typeface="+mn-lt"/>
              </a:rPr>
              <a:t>the system's efficiency and </a:t>
            </a:r>
            <a:r>
              <a:rPr dirty="0" lang="en-US" smtClean="0">
                <a:solidFill>
                  <a:schemeClr val="bg1"/>
                </a:solidFill>
                <a:ea typeface="+mn-lt"/>
                <a:cs typeface="+mn-lt"/>
              </a:rPr>
              <a:t>reliability.</a:t>
            </a:r>
          </a:p>
          <a:p>
            <a:pPr algn="just" indent="-305435" marL="305435"/>
            <a:r>
              <a:rPr dirty="0" lang="en-US">
                <a:solidFill>
                  <a:schemeClr val="bg1"/>
                </a:solidFill>
                <a:ea typeface="+mn-lt"/>
                <a:cs typeface="+mn-lt"/>
              </a:rPr>
              <a:t> </a:t>
            </a:r>
            <a:r>
              <a:rPr dirty="0" lang="en-US" smtClean="0">
                <a:solidFill>
                  <a:schemeClr val="bg1"/>
                </a:solidFill>
                <a:ea typeface="+mn-lt"/>
                <a:cs typeface="+mn-lt"/>
              </a:rPr>
              <a:t>        </a:t>
            </a:r>
            <a:r>
              <a:rPr dirty="0" lang="en-US" smtClean="0">
                <a:solidFill>
                  <a:schemeClr val="bg1"/>
                </a:solidFill>
                <a:ea typeface="+mn-lt"/>
                <a:cs typeface="+mn-lt"/>
              </a:rPr>
              <a:t>Below </a:t>
            </a:r>
            <a:r>
              <a:rPr dirty="0" lang="en-US" smtClean="0">
                <a:solidFill>
                  <a:schemeClr val="bg1"/>
                </a:solidFill>
                <a:ea typeface="+mn-lt"/>
                <a:cs typeface="+mn-lt"/>
              </a:rPr>
              <a:t>is an outline of the </a:t>
            </a:r>
            <a:r>
              <a:rPr dirty="0" lang="en-US" err="1" smtClean="0">
                <a:solidFill>
                  <a:schemeClr val="bg1"/>
                </a:solidFill>
                <a:ea typeface="+mn-lt"/>
                <a:cs typeface="+mn-lt"/>
              </a:rPr>
              <a:t>keylogger</a:t>
            </a:r>
            <a:r>
              <a:rPr dirty="0" lang="en-US" smtClean="0">
                <a:solidFill>
                  <a:schemeClr val="bg1"/>
                </a:solidFill>
                <a:ea typeface="+mn-lt"/>
                <a:cs typeface="+mn-lt"/>
              </a:rPr>
              <a:t> algorithm</a:t>
            </a:r>
            <a:r>
              <a:rPr dirty="0" lang="en-US" smtClean="0">
                <a:solidFill>
                  <a:schemeClr val="bg1"/>
                </a:solidFill>
                <a:ea typeface="+mn-lt"/>
                <a:cs typeface="+mn-lt"/>
              </a:rPr>
              <a:t>:</a:t>
            </a:r>
            <a:endParaRPr b="1" dirty="0" lang="en-IN" smtClean="0">
              <a:solidFill>
                <a:schemeClr val="bg1"/>
              </a:solidFill>
            </a:endParaRPr>
          </a:p>
          <a:p>
            <a:pPr algn="just" indent="-305435" marL="305435">
              <a:buFont typeface="Arial" pitchFamily="34" charset="0"/>
              <a:buChar char="•"/>
            </a:pPr>
            <a:endParaRPr b="1" dirty="0" lang="en-IN">
              <a:solidFill>
                <a:schemeClr val="bg1"/>
              </a:solidFill>
            </a:endParaRPr>
          </a:p>
          <a:p>
            <a:pPr algn="just" indent="-305435" marL="305435">
              <a:buFont typeface="Arial" pitchFamily="34" charset="0"/>
              <a:buChar char="•"/>
            </a:pPr>
            <a:r>
              <a:rPr b="1" dirty="0" lang="en-IN" smtClean="0">
                <a:solidFill>
                  <a:srgbClr val="FFC000"/>
                </a:solidFill>
              </a:rPr>
              <a:t>Initialization</a:t>
            </a:r>
            <a:r>
              <a:rPr dirty="0" lang="en-IN" smtClean="0">
                <a:solidFill>
                  <a:srgbClr val="FFC000"/>
                </a:solidFill>
              </a:rPr>
              <a:t>:</a:t>
            </a:r>
          </a:p>
          <a:p>
            <a:pPr algn="just" indent="-305435" lvl="1" marL="629920"/>
            <a:r>
              <a:rPr dirty="0" lang="en-US" smtClean="0">
                <a:solidFill>
                  <a:schemeClr val="bg1"/>
                </a:solidFill>
              </a:rPr>
              <a:t>Initialize the </a:t>
            </a:r>
            <a:r>
              <a:rPr dirty="0" lang="en-US" err="1" smtClean="0">
                <a:solidFill>
                  <a:schemeClr val="bg1"/>
                </a:solidFill>
              </a:rPr>
              <a:t>keylogger</a:t>
            </a:r>
            <a:r>
              <a:rPr dirty="0" lang="en-US" smtClean="0">
                <a:solidFill>
                  <a:schemeClr val="bg1"/>
                </a:solidFill>
              </a:rPr>
              <a:t> system, including setting up event listeners and data structures to store captured keystrokes</a:t>
            </a:r>
            <a:r>
              <a:rPr dirty="0" lang="en-US" smtClean="0">
                <a:solidFill>
                  <a:schemeClr val="bg1"/>
                </a:solidFill>
              </a:rPr>
              <a:t>.</a:t>
            </a:r>
          </a:p>
          <a:p>
            <a:pPr algn="just" indent="-305435" lvl="1" marL="629920"/>
            <a:endParaRPr dirty="0" lang="en-US" smtClean="0">
              <a:solidFill>
                <a:schemeClr val="bg1"/>
              </a:solidFill>
            </a:endParaRPr>
          </a:p>
          <a:p>
            <a:pPr algn="just" indent="-305435" lvl="1" marL="629920"/>
            <a:endParaRPr dirty="0" lang="en-IN" smtClean="0">
              <a:solidFill>
                <a:schemeClr val="bg1"/>
              </a:solidFill>
            </a:endParaRPr>
          </a:p>
          <a:p>
            <a:pPr algn="just" indent="-305435" marL="305435">
              <a:buFont typeface="Arial" pitchFamily="34" charset="0"/>
              <a:buChar char="•"/>
            </a:pPr>
            <a:r>
              <a:rPr b="1" dirty="0" lang="en-IN" smtClean="0">
                <a:solidFill>
                  <a:srgbClr val="FFC000"/>
                </a:solidFill>
              </a:rPr>
              <a:t>Keystroke Capture:</a:t>
            </a:r>
          </a:p>
          <a:p>
            <a:pPr algn="just" indent="-305435" lvl="1" marL="629435"/>
            <a:r>
              <a:rPr dirty="0" lang="en-US" smtClean="0">
                <a:solidFill>
                  <a:schemeClr val="bg1"/>
                </a:solidFill>
              </a:rPr>
              <a:t>Continuously monitor keyboard events using event listeners, capturing each keystroke as it occurs.</a:t>
            </a:r>
          </a:p>
          <a:p>
            <a:pPr algn="just" indent="-305435" lvl="1" marL="629435"/>
            <a:r>
              <a:rPr dirty="0" lang="en-US" smtClean="0">
                <a:solidFill>
                  <a:schemeClr val="bg1"/>
                </a:solidFill>
              </a:rPr>
              <a:t>Record the timestamp, key type (pressed, held, released), and the corresponding key code or character</a:t>
            </a:r>
            <a:r>
              <a:rPr dirty="0" lang="en-US" smtClean="0">
                <a:solidFill>
                  <a:schemeClr val="bg1"/>
                </a:solidFill>
              </a:rPr>
              <a:t>.</a:t>
            </a:r>
            <a:endParaRPr dirty="0" lang="en-IN" smtClean="0">
              <a:solidFill>
                <a:schemeClr val="bg1"/>
              </a:solidFill>
            </a:endParaRPr>
          </a:p>
          <a:p>
            <a:pPr algn="just" indent="-305435" marL="305435">
              <a:buFont typeface="Arial" pitchFamily="34" charset="0"/>
              <a:buChar char="•"/>
            </a:pPr>
            <a:endParaRPr b="1" dirty="0" lang="en-IN">
              <a:solidFill>
                <a:schemeClr val="bg1"/>
              </a:solidFill>
            </a:endParaRPr>
          </a:p>
          <a:p>
            <a:pPr algn="just" indent="-305435" marL="305435">
              <a:buFont typeface="Arial" pitchFamily="34" charset="0"/>
              <a:buChar char="•"/>
            </a:pPr>
            <a:endParaRPr b="1" dirty="0" lang="en-IN" smtClean="0">
              <a:solidFill>
                <a:schemeClr val="bg1"/>
              </a:solidFill>
            </a:endParaRPr>
          </a:p>
          <a:p>
            <a:pPr algn="just" indent="-305435" marL="305435">
              <a:buFont typeface="Arial" pitchFamily="34" charset="0"/>
              <a:buChar char="•"/>
            </a:pPr>
            <a:r>
              <a:rPr b="1" dirty="0" lang="en-IN" smtClean="0">
                <a:solidFill>
                  <a:srgbClr val="FFC000"/>
                </a:solidFill>
              </a:rPr>
              <a:t>Data </a:t>
            </a:r>
            <a:r>
              <a:rPr b="1" dirty="0" lang="en-IN" smtClean="0">
                <a:solidFill>
                  <a:srgbClr val="FFC000"/>
                </a:solidFill>
              </a:rPr>
              <a:t>Processing:</a:t>
            </a:r>
          </a:p>
          <a:p>
            <a:pPr algn="just" indent="-305435" lvl="1" marL="629435"/>
            <a:r>
              <a:rPr dirty="0" lang="en-US" smtClean="0">
                <a:solidFill>
                  <a:schemeClr val="bg1"/>
                </a:solidFill>
              </a:rPr>
              <a:t>Preprocess the captured keystrokes to filter out irrelevant or redundant information.</a:t>
            </a:r>
          </a:p>
          <a:p>
            <a:pPr algn="just" indent="-305435" lvl="1" marL="629435"/>
            <a:r>
              <a:rPr dirty="0" lang="en-US" smtClean="0">
                <a:solidFill>
                  <a:schemeClr val="bg1"/>
                </a:solidFill>
              </a:rPr>
              <a:t>Organize the keystroke data into a structured format for storage and analysis, such as JSON or CSV</a:t>
            </a:r>
            <a:r>
              <a:rPr dirty="0" lang="en-US" smtClean="0">
                <a:solidFill>
                  <a:schemeClr val="bg1"/>
                </a:solidFill>
              </a:rPr>
              <a:t>.</a:t>
            </a:r>
            <a:endParaRPr dirty="0" lang="en-IN" smtClean="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grpSp>
        <p:nvGrpSpPr>
          <p:cNvPr id="59" name="Group 36"/>
          <p:cNvGrpSpPr/>
          <p:nvPr/>
        </p:nvGrpSpPr>
        <p:grpSpPr>
          <a:xfrm flipH="1">
            <a:off x="0" y="0"/>
            <a:ext cx="5918200" cy="6857999"/>
            <a:chOff x="6273801" y="1"/>
            <a:chExt cx="5918200" cy="6857999"/>
          </a:xfrm>
        </p:grpSpPr>
        <p:sp>
          <p:nvSpPr>
            <p:cNvPr id="1048677" name="Rectangle 37"/>
            <p:cNvSpPr/>
            <p:nvPr/>
          </p:nvSpPr>
          <p:spPr>
            <a:xfrm rot="16200000" flipH="1">
              <a:off x="5803901" y="469901"/>
              <a:ext cx="6857999" cy="5918200"/>
            </a:xfrm>
            <a:prstGeom prst="rect"/>
            <a:gradFill flip="none" rotWithShape="1">
              <a:gsLst>
                <a:gs pos="0">
                  <a:schemeClr val="accent4">
                    <a:alpha val="0"/>
                  </a:schemeClr>
                </a:gs>
                <a:gs pos="100000">
                  <a:schemeClr val="accent4">
                    <a:lumMod val="50000"/>
                    <a:alpha val="4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78" name="Right Triangle 38"/>
            <p:cNvSpPr/>
            <p:nvPr/>
          </p:nvSpPr>
          <p:spPr>
            <a:xfrm rot="16200000">
              <a:off x="10341991" y="5007990"/>
              <a:ext cx="1507428" cy="2192591"/>
            </a:xfrm>
            <a:prstGeom prst="rtTriangle"/>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grpSp>
      <p:sp>
        <p:nvSpPr>
          <p:cNvPr id="1048679" name="Rectangle 39"/>
          <p:cNvSpPr/>
          <p:nvPr/>
        </p:nvSpPr>
        <p:spPr>
          <a:xfrm>
            <a:off x="731520" y="1222500"/>
            <a:ext cx="11026163" cy="3416320"/>
          </a:xfrm>
          <a:prstGeom prst="rect"/>
        </p:spPr>
        <p:txBody>
          <a:bodyPr wrap="square">
            <a:spAutoFit/>
          </a:bodyPr>
          <a:p>
            <a:pPr algn="just"/>
            <a:r>
              <a:rPr dirty="0" sz="3600" lang="en-US" smtClean="0">
                <a:solidFill>
                  <a:srgbClr val="FFFF00"/>
                </a:solidFill>
                <a:ea typeface="+mn-lt"/>
                <a:cs typeface="+mn-lt"/>
              </a:rPr>
              <a:t>.</a:t>
            </a:r>
            <a:r>
              <a:rPr dirty="0" lang="en-US">
                <a:solidFill>
                  <a:schemeClr val="bg1"/>
                </a:solidFill>
                <a:ea typeface="+mn-lt"/>
                <a:cs typeface="+mn-lt"/>
              </a:rPr>
              <a:t> </a:t>
            </a:r>
            <a:r>
              <a:rPr dirty="0" lang="en-US" smtClean="0">
                <a:solidFill>
                  <a:schemeClr val="bg1"/>
                </a:solidFill>
                <a:ea typeface="+mn-lt"/>
                <a:cs typeface="+mn-lt"/>
              </a:rPr>
              <a:t> </a:t>
            </a:r>
            <a:r>
              <a:rPr b="1" dirty="0" lang="en-US" smtClean="0">
                <a:solidFill>
                  <a:srgbClr val="FFC000"/>
                </a:solidFill>
                <a:ea typeface="+mn-lt"/>
                <a:cs typeface="+mn-lt"/>
              </a:rPr>
              <a:t>Storage</a:t>
            </a:r>
            <a:r>
              <a:rPr dirty="0" lang="en-US" smtClean="0">
                <a:solidFill>
                  <a:schemeClr val="bg1"/>
                </a:solidFill>
                <a:ea typeface="+mn-lt"/>
                <a:cs typeface="+mn-lt"/>
              </a:rPr>
              <a:t> </a:t>
            </a:r>
            <a:r>
              <a:rPr b="1" dirty="0" lang="en-IN" smtClean="0">
                <a:solidFill>
                  <a:srgbClr val="FFC000"/>
                </a:solidFill>
              </a:rPr>
              <a:t>and </a:t>
            </a:r>
            <a:r>
              <a:rPr b="1" dirty="0" lang="en-IN" smtClean="0">
                <a:solidFill>
                  <a:srgbClr val="FFC000"/>
                </a:solidFill>
              </a:rPr>
              <a:t>Logging:</a:t>
            </a:r>
          </a:p>
          <a:p>
            <a:pPr algn="just" indent="-305435" lvl="1" marL="629435"/>
            <a:r>
              <a:rPr dirty="0" lang="en-US" smtClean="0">
                <a:solidFill>
                  <a:schemeClr val="bg1"/>
                </a:solidFill>
              </a:rPr>
              <a:t>    Store the </a:t>
            </a:r>
            <a:r>
              <a:rPr dirty="0" lang="en-US" smtClean="0">
                <a:solidFill>
                  <a:schemeClr val="bg1"/>
                </a:solidFill>
              </a:rPr>
              <a:t>processed keystroke data securely, ensuring encryption and protection against </a:t>
            </a:r>
            <a:r>
              <a:rPr dirty="0" lang="en-US" smtClean="0">
                <a:solidFill>
                  <a:schemeClr val="bg1"/>
                </a:solidFill>
              </a:rPr>
              <a:t>unauthorized access.</a:t>
            </a:r>
          </a:p>
          <a:p>
            <a:pPr algn="just" indent="-305435" lvl="1" marL="629435"/>
            <a:endParaRPr dirty="0" lang="en-US" smtClean="0">
              <a:solidFill>
                <a:schemeClr val="bg1"/>
              </a:solidFill>
            </a:endParaRPr>
          </a:p>
          <a:p>
            <a:pPr algn="just" indent="-305435" lvl="1" marL="629435"/>
            <a:r>
              <a:rPr dirty="0" lang="en-US" smtClean="0">
                <a:solidFill>
                  <a:schemeClr val="bg1"/>
                </a:solidFill>
              </a:rPr>
              <a:t>     Implement </a:t>
            </a:r>
            <a:r>
              <a:rPr dirty="0" lang="en-US" smtClean="0">
                <a:solidFill>
                  <a:schemeClr val="bg1"/>
                </a:solidFill>
              </a:rPr>
              <a:t>logging mechanisms to maintain a record of all keystrokes captured over time, facilitating analysis and forensic investigations</a:t>
            </a:r>
            <a:r>
              <a:rPr dirty="0" lang="en-US" smtClean="0">
                <a:solidFill>
                  <a:schemeClr val="bg1"/>
                </a:solidFill>
              </a:rPr>
              <a:t>.</a:t>
            </a:r>
          </a:p>
          <a:p>
            <a:pPr algn="just" indent="-305435" lvl="1" marL="629435"/>
            <a:endParaRPr dirty="0" lang="en-US">
              <a:solidFill>
                <a:schemeClr val="bg1"/>
              </a:solidFill>
            </a:endParaRPr>
          </a:p>
          <a:p>
            <a:pPr algn="just" indent="-305435" lvl="1" marL="629435"/>
            <a:endParaRPr dirty="0" lang="en-US" smtClean="0">
              <a:solidFill>
                <a:schemeClr val="bg1"/>
              </a:solidFill>
            </a:endParaRPr>
          </a:p>
          <a:p>
            <a:pPr algn="just" indent="-305435" marL="305435">
              <a:buFont typeface="Arial" pitchFamily="34" charset="0"/>
              <a:buChar char="•"/>
            </a:pPr>
            <a:r>
              <a:rPr b="1" dirty="0" lang="en-IN" smtClean="0">
                <a:solidFill>
                  <a:srgbClr val="FFC000"/>
                </a:solidFill>
              </a:rPr>
              <a:t>User Interface Interaction:</a:t>
            </a:r>
            <a:endParaRPr b="1" dirty="0" lang="en-US" smtClean="0">
              <a:solidFill>
                <a:srgbClr val="FFC000"/>
              </a:solidFill>
            </a:endParaRPr>
          </a:p>
          <a:p>
            <a:pPr algn="just" indent="-305435" lvl="1" marL="629435"/>
            <a:r>
              <a:rPr dirty="0" lang="en-US" smtClean="0">
                <a:solidFill>
                  <a:schemeClr val="bg1"/>
                </a:solidFill>
              </a:rPr>
              <a:t>     Develop user </a:t>
            </a:r>
            <a:r>
              <a:rPr dirty="0" lang="en-US" smtClean="0">
                <a:solidFill>
                  <a:schemeClr val="bg1"/>
                </a:solidFill>
              </a:rPr>
              <a:t>interface components to interact with the </a:t>
            </a:r>
            <a:r>
              <a:rPr dirty="0" lang="en-US" err="1" smtClean="0">
                <a:solidFill>
                  <a:schemeClr val="bg1"/>
                </a:solidFill>
              </a:rPr>
              <a:t>keylogger</a:t>
            </a:r>
            <a:r>
              <a:rPr dirty="0" lang="en-US" smtClean="0">
                <a:solidFill>
                  <a:schemeClr val="bg1"/>
                </a:solidFill>
              </a:rPr>
              <a:t> system, including </a:t>
            </a:r>
            <a:r>
              <a:rPr dirty="0" lang="en-US" smtClean="0">
                <a:solidFill>
                  <a:schemeClr val="bg1"/>
                </a:solidFill>
              </a:rPr>
              <a:t>options</a:t>
            </a:r>
          </a:p>
          <a:p>
            <a:pPr algn="just" indent="-305435" lvl="1" marL="629435"/>
            <a:r>
              <a:rPr dirty="0" lang="en-US" smtClean="0">
                <a:solidFill>
                  <a:schemeClr val="bg1"/>
                </a:solidFill>
              </a:rPr>
              <a:t>     for </a:t>
            </a:r>
            <a:r>
              <a:rPr dirty="0" lang="en-US" smtClean="0">
                <a:solidFill>
                  <a:schemeClr val="bg1"/>
                </a:solidFill>
              </a:rPr>
              <a:t>starting/stopping logging, viewing logs, and configuring settings.</a:t>
            </a:r>
            <a:endParaRPr dirty="0" lang="en-IN">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83" name="Rectangle 19"/>
          <p:cNvSpPr/>
          <p:nvPr/>
        </p:nvSpPr>
        <p:spPr>
          <a:xfrm rot="16200000" flipH="1">
            <a:off x="5803901" y="469901"/>
            <a:ext cx="6857999" cy="5918200"/>
          </a:xfrm>
          <a:prstGeom prst="rect"/>
          <a:gradFill flip="none" rotWithShape="1">
            <a:gsLst>
              <a:gs pos="0">
                <a:schemeClr val="accent4">
                  <a:alpha val="0"/>
                </a:schemeClr>
              </a:gs>
              <a:gs pos="100000">
                <a:schemeClr val="accent4">
                  <a:lumMod val="50000"/>
                  <a:alpha val="4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84" name="Rectangle 20"/>
          <p:cNvSpPr/>
          <p:nvPr/>
        </p:nvSpPr>
        <p:spPr>
          <a:xfrm>
            <a:off x="3694738" y="520590"/>
            <a:ext cx="3897542" cy="769441"/>
          </a:xfrm>
          <a:prstGeom prst="rect"/>
        </p:spPr>
        <p:txBody>
          <a:bodyPr wrap="none">
            <a:spAutoFit/>
          </a:bodyPr>
          <a:p>
            <a:r>
              <a:rPr b="1" dirty="0" sz="4400" lang="en-IN" smtClean="0">
                <a:solidFill>
                  <a:prstClr val="white"/>
                </a:solidFill>
                <a:ea typeface="+mj-ea"/>
                <a:cs typeface="Arabic Typesetting" panose="03020402040406030203" pitchFamily="66" charset="-78"/>
              </a:rPr>
              <a:t>DEPLOYMENT</a:t>
            </a:r>
            <a:endParaRPr dirty="0" lang="en-US"/>
          </a:p>
        </p:txBody>
      </p:sp>
      <p:sp>
        <p:nvSpPr>
          <p:cNvPr id="1048685" name="Rectangle 21"/>
          <p:cNvSpPr/>
          <p:nvPr/>
        </p:nvSpPr>
        <p:spPr>
          <a:xfrm>
            <a:off x="1575881" y="-408562"/>
            <a:ext cx="8365788" cy="9633406"/>
          </a:xfrm>
          <a:prstGeom prst="rect"/>
        </p:spPr>
        <p:txBody>
          <a:bodyPr wrap="square">
            <a:spAutoFit/>
          </a:bodyPr>
          <a:p>
            <a:endParaRPr dirty="0" sz="2000" lang="en-US" smtClean="0">
              <a:solidFill>
                <a:schemeClr val="bg1"/>
              </a:solidFill>
            </a:endParaRPr>
          </a:p>
          <a:p>
            <a:endParaRPr dirty="0" sz="2000" lang="en-US" smtClean="0">
              <a:solidFill>
                <a:schemeClr val="bg1"/>
              </a:solidFill>
            </a:endParaRPr>
          </a:p>
          <a:p>
            <a:endParaRPr dirty="0" sz="2000" lang="en-US" smtClean="0">
              <a:solidFill>
                <a:schemeClr val="bg1"/>
              </a:solidFill>
            </a:endParaRPr>
          </a:p>
          <a:p>
            <a:endParaRPr dirty="0" sz="2000" lang="en-US" smtClean="0">
              <a:solidFill>
                <a:schemeClr val="bg1"/>
              </a:solidFill>
            </a:endParaRPr>
          </a:p>
          <a:p>
            <a:endParaRPr dirty="0" sz="2000" lang="en-US" smtClean="0">
              <a:solidFill>
                <a:schemeClr val="bg1"/>
              </a:solidFill>
            </a:endParaRPr>
          </a:p>
          <a:p>
            <a:endParaRPr dirty="0" sz="2000" lang="en-US" smtClean="0">
              <a:solidFill>
                <a:schemeClr val="bg1"/>
              </a:solidFill>
            </a:endParaRPr>
          </a:p>
          <a:p>
            <a:r>
              <a:rPr dirty="0" sz="2000" lang="en-US" smtClean="0">
                <a:solidFill>
                  <a:schemeClr val="bg1"/>
                </a:solidFill>
              </a:rPr>
              <a:t>	The deployment of the </a:t>
            </a:r>
            <a:r>
              <a:rPr dirty="0" sz="2000" lang="en-US" err="1" smtClean="0">
                <a:solidFill>
                  <a:schemeClr val="bg1"/>
                </a:solidFill>
              </a:rPr>
              <a:t>keylogger</a:t>
            </a:r>
            <a:r>
              <a:rPr dirty="0" sz="2000" lang="en-US" smtClean="0">
                <a:solidFill>
                  <a:schemeClr val="bg1"/>
                </a:solidFill>
              </a:rPr>
              <a:t> system involves preparing the software for installation and usage in various environments. Here's an overview of the deployment process:</a:t>
            </a:r>
          </a:p>
          <a:p>
            <a:pPr>
              <a:buFont typeface="Arial" pitchFamily="34" charset="0"/>
              <a:buChar char="•"/>
            </a:pPr>
            <a:r>
              <a:rPr b="1" dirty="0" sz="2000" lang="en-US" smtClean="0">
                <a:solidFill>
                  <a:srgbClr val="FFFF00"/>
                </a:solidFill>
              </a:rPr>
              <a:t>Installation:</a:t>
            </a:r>
            <a:endParaRPr dirty="0" sz="2000" lang="en-US" smtClean="0">
              <a:solidFill>
                <a:srgbClr val="FFFF00"/>
              </a:solidFill>
            </a:endParaRPr>
          </a:p>
          <a:p>
            <a:r>
              <a:rPr dirty="0" sz="2000" lang="en-US" smtClean="0">
                <a:solidFill>
                  <a:schemeClr val="bg1"/>
                </a:solidFill>
              </a:rPr>
              <a:t>	Install necessary packages using pip:</a:t>
            </a:r>
          </a:p>
          <a:p>
            <a:r>
              <a:rPr dirty="0" sz="2000" lang="en-US" smtClean="0">
                <a:solidFill>
                  <a:schemeClr val="bg1"/>
                </a:solidFill>
              </a:rPr>
              <a:t>C:\Users\name&gt;pip install </a:t>
            </a:r>
            <a:r>
              <a:rPr dirty="0" sz="2000" lang="en-US" err="1" smtClean="0">
                <a:solidFill>
                  <a:schemeClr val="bg1"/>
                </a:solidFill>
              </a:rPr>
              <a:t>pynput</a:t>
            </a:r>
            <a:endParaRPr dirty="0" sz="2000" lang="en-US" smtClean="0">
              <a:solidFill>
                <a:schemeClr val="bg1"/>
              </a:solidFill>
            </a:endParaRPr>
          </a:p>
          <a:p>
            <a:r>
              <a:rPr dirty="0" sz="2000" lang="en-US" smtClean="0">
                <a:solidFill>
                  <a:schemeClr val="bg1"/>
                </a:solidFill>
              </a:rPr>
              <a:t>Download the </a:t>
            </a:r>
            <a:r>
              <a:rPr dirty="0" sz="2000" lang="en-US" err="1" smtClean="0">
                <a:solidFill>
                  <a:schemeClr val="bg1"/>
                </a:solidFill>
              </a:rPr>
              <a:t>keylogger</a:t>
            </a:r>
            <a:r>
              <a:rPr dirty="0" sz="2000" lang="en-US" smtClean="0">
                <a:solidFill>
                  <a:schemeClr val="bg1"/>
                </a:solidFill>
              </a:rPr>
              <a:t> script (keylogger.py) onto the target system.</a:t>
            </a:r>
          </a:p>
          <a:p>
            <a:pPr>
              <a:buFont typeface="Arial" pitchFamily="34" charset="0"/>
              <a:buChar char="•"/>
            </a:pPr>
            <a:r>
              <a:rPr b="1" dirty="0" sz="2000" lang="en-US" smtClean="0">
                <a:solidFill>
                  <a:srgbClr val="FFFF00"/>
                </a:solidFill>
              </a:rPr>
              <a:t>Configuration</a:t>
            </a:r>
            <a:r>
              <a:rPr b="1" dirty="0" sz="2000" lang="en-US" smtClean="0">
                <a:solidFill>
                  <a:schemeClr val="bg1"/>
                </a:solidFill>
              </a:rPr>
              <a:t>:</a:t>
            </a:r>
            <a:endParaRPr dirty="0" sz="2000" lang="en-US" smtClean="0">
              <a:solidFill>
                <a:schemeClr val="bg1"/>
              </a:solidFill>
            </a:endParaRPr>
          </a:p>
          <a:p>
            <a:r>
              <a:rPr dirty="0" sz="2000" lang="en-US" smtClean="0">
                <a:solidFill>
                  <a:schemeClr val="bg1"/>
                </a:solidFill>
              </a:rPr>
              <a:t>	Modify any configuration options in the </a:t>
            </a:r>
            <a:r>
              <a:rPr dirty="0" sz="2000" lang="en-US" err="1" smtClean="0">
                <a:solidFill>
                  <a:schemeClr val="bg1"/>
                </a:solidFill>
              </a:rPr>
              <a:t>keylogger</a:t>
            </a:r>
            <a:r>
              <a:rPr dirty="0" sz="2000" lang="en-US" smtClean="0">
                <a:solidFill>
                  <a:schemeClr val="bg1"/>
                </a:solidFill>
              </a:rPr>
              <a:t> script as needed (e.g., output file path, logging settings).</a:t>
            </a:r>
          </a:p>
          <a:p>
            <a:pPr>
              <a:buFont typeface="Arial" pitchFamily="34" charset="0"/>
              <a:buChar char="•"/>
            </a:pPr>
            <a:r>
              <a:rPr b="1" dirty="0" sz="2000" lang="en-US" smtClean="0">
                <a:solidFill>
                  <a:srgbClr val="FFFF00"/>
                </a:solidFill>
              </a:rPr>
              <a:t>Execution:</a:t>
            </a:r>
            <a:endParaRPr dirty="0" sz="2000" lang="en-US" smtClean="0">
              <a:solidFill>
                <a:srgbClr val="FFFF00"/>
              </a:solidFill>
            </a:endParaRPr>
          </a:p>
          <a:p>
            <a:r>
              <a:rPr dirty="0" sz="2000" lang="en-US" smtClean="0">
                <a:solidFill>
                  <a:schemeClr val="bg1"/>
                </a:solidFill>
              </a:rPr>
              <a:t>	Open a terminal or command prompt.</a:t>
            </a:r>
          </a:p>
          <a:p>
            <a:r>
              <a:rPr dirty="0" sz="2000" lang="en-US" smtClean="0">
                <a:solidFill>
                  <a:schemeClr val="bg1"/>
                </a:solidFill>
              </a:rPr>
              <a:t>Navigate to the directory containing the </a:t>
            </a:r>
            <a:r>
              <a:rPr dirty="0" sz="2000" lang="en-US" err="1" smtClean="0">
                <a:solidFill>
                  <a:schemeClr val="bg1"/>
                </a:solidFill>
              </a:rPr>
              <a:t>keylogger</a:t>
            </a:r>
            <a:r>
              <a:rPr dirty="0" sz="2000" lang="en-US" smtClean="0">
                <a:solidFill>
                  <a:schemeClr val="bg1"/>
                </a:solidFill>
              </a:rPr>
              <a:t> script.</a:t>
            </a:r>
          </a:p>
          <a:p>
            <a:r>
              <a:rPr dirty="0" sz="2000" lang="en-US" smtClean="0">
                <a:solidFill>
                  <a:schemeClr val="bg1"/>
                </a:solidFill>
              </a:rPr>
              <a:t>Run the </a:t>
            </a:r>
            <a:r>
              <a:rPr dirty="0" sz="2000" lang="en-US" err="1" smtClean="0">
                <a:solidFill>
                  <a:schemeClr val="bg1"/>
                </a:solidFill>
              </a:rPr>
              <a:t>keylogger</a:t>
            </a:r>
            <a:r>
              <a:rPr dirty="0" sz="2000" lang="en-US" smtClean="0">
                <a:solidFill>
                  <a:schemeClr val="bg1"/>
                </a:solidFill>
              </a:rPr>
              <a:t> script using Python:</a:t>
            </a:r>
          </a:p>
          <a:p>
            <a:r>
              <a:rPr dirty="0" sz="2000" lang="en-US" smtClean="0">
                <a:solidFill>
                  <a:schemeClr val="bg1"/>
                </a:solidFill>
              </a:rPr>
              <a:t>C:\Users\name&gt;python keylogger.py</a:t>
            </a:r>
          </a:p>
          <a:p>
            <a:endParaRPr dirty="0" sz="2000" lang="en-US" smtClean="0">
              <a:solidFill>
                <a:schemeClr val="bg1"/>
              </a:solidFill>
            </a:endParaRPr>
          </a:p>
          <a:p>
            <a:endParaRPr dirty="0" sz="2000" lang="en-US" smtClean="0">
              <a:solidFill>
                <a:schemeClr val="bg1"/>
              </a:solidFill>
            </a:endParaRPr>
          </a:p>
          <a:p>
            <a:endParaRPr dirty="0" sz="2000" lang="en-US" smtClean="0">
              <a:solidFill>
                <a:schemeClr val="bg1"/>
              </a:solidFill>
            </a:endParaRPr>
          </a:p>
          <a:p>
            <a:endParaRPr dirty="0" sz="2000" lang="en-US" smtClean="0">
              <a:solidFill>
                <a:schemeClr val="bg1"/>
              </a:solidFill>
            </a:endParaRPr>
          </a:p>
          <a:p>
            <a:endParaRPr dirty="0" sz="2000" lang="en-US" smtClean="0">
              <a:solidFill>
                <a:schemeClr val="bg1"/>
              </a:solidFill>
            </a:endParaRPr>
          </a:p>
          <a:p>
            <a:endParaRPr dirty="0" sz="2000" lang="en-US" smtClean="0">
              <a:solidFill>
                <a:schemeClr val="bg1"/>
              </a:solidFill>
            </a:endParaRPr>
          </a:p>
          <a:p>
            <a:endParaRPr dirty="0" sz="2000" lang="en-US" smtClean="0">
              <a:solidFill>
                <a:schemeClr val="bg1"/>
              </a:solidFill>
            </a:endParaRPr>
          </a:p>
          <a:p>
            <a:endParaRPr dirty="0" sz="2000" lang="en-US" smtClean="0">
              <a:solidFill>
                <a:schemeClr val="bg1"/>
              </a:solidFill>
            </a:endParaRPr>
          </a:p>
          <a:p>
            <a:endParaRPr dirty="0" sz="2000" lang="en-US" smtClean="0">
              <a:solidFill>
                <a:schemeClr val="bg1"/>
              </a:solidFill>
            </a:endParaRPr>
          </a:p>
          <a:p>
            <a:endParaRPr dirty="0" sz="2000" lang="en-US">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86" name="Title 35"/>
          <p:cNvSpPr>
            <a:spLocks noGrp="1"/>
          </p:cNvSpPr>
          <p:nvPr>
            <p:ph type="title"/>
          </p:nvPr>
        </p:nvSpPr>
        <p:spPr>
          <a:xfrm>
            <a:off x="4760830" y="397398"/>
            <a:ext cx="7741291" cy="625475"/>
          </a:xfrm>
        </p:spPr>
        <p:txBody>
          <a:bodyPr/>
          <a:p>
            <a:r>
              <a:rPr dirty="0" lang="en-IN" smtClean="0"/>
              <a:t>RESULT</a:t>
            </a:r>
            <a:endParaRPr dirty="0" lang="en-US"/>
          </a:p>
        </p:txBody>
      </p:sp>
      <p:grpSp>
        <p:nvGrpSpPr>
          <p:cNvPr id="64" name="Group 36"/>
          <p:cNvGrpSpPr/>
          <p:nvPr/>
        </p:nvGrpSpPr>
        <p:grpSpPr>
          <a:xfrm flipH="1">
            <a:off x="0" y="1"/>
            <a:ext cx="5918200" cy="6857999"/>
            <a:chOff x="6273801" y="1"/>
            <a:chExt cx="5918200" cy="6857999"/>
          </a:xfrm>
        </p:grpSpPr>
        <p:sp>
          <p:nvSpPr>
            <p:cNvPr id="1048687" name="Rectangle 37"/>
            <p:cNvSpPr/>
            <p:nvPr/>
          </p:nvSpPr>
          <p:spPr>
            <a:xfrm rot="16200000" flipH="1">
              <a:off x="5803901" y="469901"/>
              <a:ext cx="6857999" cy="5918200"/>
            </a:xfrm>
            <a:prstGeom prst="rect"/>
            <a:gradFill flip="none" rotWithShape="1">
              <a:gsLst>
                <a:gs pos="0">
                  <a:schemeClr val="accent4">
                    <a:alpha val="0"/>
                  </a:schemeClr>
                </a:gs>
                <a:gs pos="100000">
                  <a:schemeClr val="accent4">
                    <a:lumMod val="50000"/>
                    <a:alpha val="4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88" name="Right Triangle 38"/>
            <p:cNvSpPr/>
            <p:nvPr/>
          </p:nvSpPr>
          <p:spPr>
            <a:xfrm rot="16200000">
              <a:off x="10341991" y="5007990"/>
              <a:ext cx="1507428" cy="2192591"/>
            </a:xfrm>
            <a:prstGeom prst="rtTriangle"/>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grpSp>
      <p:pic>
        <p:nvPicPr>
          <p:cNvPr id="2097157" name="Picture 9" descr="Screenshot 2024-03-26 160515[13].png"/>
          <p:cNvPicPr>
            <a:picLocks noChangeAspect="1"/>
          </p:cNvPicPr>
          <p:nvPr/>
        </p:nvPicPr>
        <p:blipFill>
          <a:blip xmlns:r="http://schemas.openxmlformats.org/officeDocument/2006/relationships" r:embed="rId1"/>
          <a:stretch>
            <a:fillRect/>
          </a:stretch>
        </p:blipFill>
        <p:spPr>
          <a:xfrm>
            <a:off x="1234388" y="879536"/>
            <a:ext cx="2343477" cy="2581635"/>
          </a:xfrm>
          <a:prstGeom prst="rect"/>
        </p:spPr>
      </p:pic>
      <p:pic>
        <p:nvPicPr>
          <p:cNvPr id="2097158" name="Picture 10" descr="Screenshot 2024-03-26 160539.png"/>
          <p:cNvPicPr>
            <a:picLocks noChangeAspect="1"/>
          </p:cNvPicPr>
          <p:nvPr/>
        </p:nvPicPr>
        <p:blipFill>
          <a:blip xmlns:r="http://schemas.openxmlformats.org/officeDocument/2006/relationships" r:embed="rId2"/>
          <a:srcRect r="2583" b="3428"/>
          <a:stretch>
            <a:fillRect/>
          </a:stretch>
        </p:blipFill>
        <p:spPr>
          <a:xfrm>
            <a:off x="7997579" y="866803"/>
            <a:ext cx="2394308" cy="2704736"/>
          </a:xfrm>
          <a:prstGeom prst="rect"/>
        </p:spPr>
      </p:pic>
      <p:pic>
        <p:nvPicPr>
          <p:cNvPr id="2097159" name="Picture 11" descr="Screenshot 2024-03-26 160700.png"/>
          <p:cNvPicPr>
            <a:picLocks noChangeAspect="1"/>
          </p:cNvPicPr>
          <p:nvPr/>
        </p:nvPicPr>
        <p:blipFill>
          <a:blip xmlns:r="http://schemas.openxmlformats.org/officeDocument/2006/relationships" r:embed="rId3"/>
          <a:stretch>
            <a:fillRect/>
          </a:stretch>
        </p:blipFill>
        <p:spPr>
          <a:xfrm>
            <a:off x="1339447" y="4222125"/>
            <a:ext cx="8471527" cy="2135645"/>
          </a:xfrm>
          <a:prstGeom prst="rect"/>
        </p:spPr>
      </p:pic>
      <p:sp>
        <p:nvSpPr>
          <p:cNvPr id="1048689" name="Rectangle 12"/>
          <p:cNvSpPr/>
          <p:nvPr/>
        </p:nvSpPr>
        <p:spPr>
          <a:xfrm>
            <a:off x="1793553" y="3642367"/>
            <a:ext cx="1167307" cy="261610"/>
          </a:xfrm>
          <a:prstGeom prst="rect"/>
        </p:spPr>
        <p:txBody>
          <a:bodyPr wrap="none">
            <a:spAutoFit/>
          </a:bodyPr>
          <a:p>
            <a:r>
              <a:rPr b="1" dirty="0" sz="1100" i="1" lang="en-IN" smtClean="0">
                <a:solidFill>
                  <a:prstClr val="white"/>
                </a:solidFill>
                <a:ea typeface="+mj-ea"/>
                <a:cs typeface="Arabic Typesetting" panose="03020402040406030203" pitchFamily="66" charset="-78"/>
              </a:rPr>
              <a:t>BEFORE START</a:t>
            </a:r>
            <a:endParaRPr dirty="0" sz="1100" lang="en-US"/>
          </a:p>
        </p:txBody>
      </p:sp>
      <p:sp>
        <p:nvSpPr>
          <p:cNvPr id="1048690" name="Rectangle 13"/>
          <p:cNvSpPr/>
          <p:nvPr/>
        </p:nvSpPr>
        <p:spPr>
          <a:xfrm>
            <a:off x="8534400" y="3647354"/>
            <a:ext cx="3120359" cy="261610"/>
          </a:xfrm>
          <a:prstGeom prst="rect"/>
        </p:spPr>
        <p:txBody>
          <a:bodyPr wrap="square">
            <a:spAutoFit/>
          </a:bodyPr>
          <a:p>
            <a:r>
              <a:rPr b="1" dirty="0" sz="1100" i="1" lang="en-IN" smtClean="0">
                <a:solidFill>
                  <a:prstClr val="white"/>
                </a:solidFill>
                <a:ea typeface="+mj-ea"/>
                <a:cs typeface="Arabic Typesetting" panose="03020402040406030203" pitchFamily="66" charset="-78"/>
              </a:rPr>
              <a:t>AFTER START</a:t>
            </a:r>
            <a:endParaRPr dirty="0" sz="1100" lang="en-US"/>
          </a:p>
        </p:txBody>
      </p:sp>
      <p:sp>
        <p:nvSpPr>
          <p:cNvPr id="1048691" name="Rectangle 14"/>
          <p:cNvSpPr/>
          <p:nvPr/>
        </p:nvSpPr>
        <p:spPr>
          <a:xfrm>
            <a:off x="4882544" y="6417840"/>
            <a:ext cx="768159" cy="261610"/>
          </a:xfrm>
          <a:prstGeom prst="rect"/>
        </p:spPr>
        <p:txBody>
          <a:bodyPr wrap="none">
            <a:spAutoFit/>
          </a:bodyPr>
          <a:p>
            <a:r>
              <a:rPr b="1" dirty="0" sz="1100" i="1" lang="en-IN" smtClean="0">
                <a:solidFill>
                  <a:prstClr val="white"/>
                </a:solidFill>
                <a:ea typeface="+mj-ea"/>
                <a:cs typeface="Arabic Typesetting" panose="03020402040406030203" pitchFamily="66" charset="-78"/>
              </a:rPr>
              <a:t>LOG FILE</a:t>
            </a:r>
            <a:endParaRPr dirty="0" sz="1100"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95" name="Title 35"/>
          <p:cNvSpPr>
            <a:spLocks noGrp="1"/>
          </p:cNvSpPr>
          <p:nvPr>
            <p:ph type="title"/>
          </p:nvPr>
        </p:nvSpPr>
        <p:spPr>
          <a:xfrm>
            <a:off x="4760830" y="397398"/>
            <a:ext cx="7741291" cy="625475"/>
          </a:xfrm>
        </p:spPr>
        <p:txBody>
          <a:bodyPr/>
          <a:p>
            <a:r>
              <a:rPr dirty="0" lang="en-IN" smtClean="0"/>
              <a:t>CONCLUSION</a:t>
            </a:r>
            <a:endParaRPr dirty="0" lang="en-US"/>
          </a:p>
        </p:txBody>
      </p:sp>
      <p:sp>
        <p:nvSpPr>
          <p:cNvPr id="1048696" name="Rectangle 14"/>
          <p:cNvSpPr/>
          <p:nvPr/>
        </p:nvSpPr>
        <p:spPr>
          <a:xfrm>
            <a:off x="4882544" y="6417840"/>
            <a:ext cx="184731" cy="261610"/>
          </a:xfrm>
          <a:prstGeom prst="rect"/>
        </p:spPr>
        <p:txBody>
          <a:bodyPr wrap="none">
            <a:spAutoFit/>
          </a:bodyPr>
          <a:p>
            <a:endParaRPr dirty="0" sz="1100" lang="en-US"/>
          </a:p>
        </p:txBody>
      </p:sp>
      <p:sp>
        <p:nvSpPr>
          <p:cNvPr id="1048697" name="Rectangle 16"/>
          <p:cNvSpPr/>
          <p:nvPr/>
        </p:nvSpPr>
        <p:spPr>
          <a:xfrm rot="16200000" flipH="1">
            <a:off x="5803901" y="469901"/>
            <a:ext cx="6857999" cy="5918200"/>
          </a:xfrm>
          <a:prstGeom prst="rect"/>
          <a:gradFill flip="none" rotWithShape="1">
            <a:gsLst>
              <a:gs pos="0">
                <a:schemeClr val="accent4">
                  <a:alpha val="0"/>
                </a:schemeClr>
              </a:gs>
              <a:gs pos="100000">
                <a:schemeClr val="accent4">
                  <a:lumMod val="50000"/>
                  <a:alpha val="4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98" name="Rectangle 17"/>
          <p:cNvSpPr/>
          <p:nvPr/>
        </p:nvSpPr>
        <p:spPr>
          <a:xfrm>
            <a:off x="2409713" y="1028343"/>
            <a:ext cx="6734287" cy="4524315"/>
          </a:xfrm>
          <a:prstGeom prst="rect"/>
        </p:spPr>
        <p:txBody>
          <a:bodyPr wrap="square">
            <a:spAutoFit/>
          </a:bodyPr>
          <a:p>
            <a:pPr algn="just"/>
            <a:r>
              <a:rPr dirty="0" lang="en-US" smtClean="0">
                <a:solidFill>
                  <a:schemeClr val="bg1"/>
                </a:solidFill>
                <a:latin typeface="Söhne"/>
              </a:rPr>
              <a:t>		In Conclusion, The Development And Implementation Of The </a:t>
            </a:r>
            <a:r>
              <a:rPr dirty="0" lang="en-US" err="1" smtClean="0">
                <a:solidFill>
                  <a:schemeClr val="bg1"/>
                </a:solidFill>
                <a:latin typeface="Söhne"/>
              </a:rPr>
              <a:t>Keylogger</a:t>
            </a:r>
            <a:r>
              <a:rPr dirty="0" lang="en-US" smtClean="0">
                <a:solidFill>
                  <a:schemeClr val="bg1"/>
                </a:solidFill>
                <a:latin typeface="Söhne"/>
              </a:rPr>
              <a:t> System Present A Significant Advancement In Enhancing </a:t>
            </a:r>
            <a:r>
              <a:rPr dirty="0" lang="en-US" err="1" smtClean="0">
                <a:solidFill>
                  <a:schemeClr val="bg1"/>
                </a:solidFill>
                <a:latin typeface="Söhne"/>
              </a:rPr>
              <a:t>Cybersecurity</a:t>
            </a:r>
            <a:r>
              <a:rPr dirty="0" lang="en-US" smtClean="0">
                <a:solidFill>
                  <a:schemeClr val="bg1"/>
                </a:solidFill>
                <a:latin typeface="Söhne"/>
              </a:rPr>
              <a:t>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a:t>
            </a:r>
            <a:r>
              <a:rPr dirty="0" lang="en-US" err="1" smtClean="0">
                <a:solidFill>
                  <a:schemeClr val="bg1"/>
                </a:solidFill>
                <a:latin typeface="Söhne"/>
              </a:rPr>
              <a:t>Keylogger</a:t>
            </a:r>
            <a:r>
              <a:rPr dirty="0" lang="en-US" smtClean="0">
                <a:solidFill>
                  <a:schemeClr val="bg1"/>
                </a:solidFill>
                <a:latin typeface="Söhne"/>
              </a:rPr>
              <a:t> System Offers A Proactive Approach To </a:t>
            </a:r>
            <a:r>
              <a:rPr dirty="0" lang="en-US" err="1" smtClean="0">
                <a:solidFill>
                  <a:schemeClr val="bg1"/>
                </a:solidFill>
                <a:latin typeface="Söhne"/>
              </a:rPr>
              <a:t>Cybersecurity</a:t>
            </a:r>
            <a:r>
              <a:rPr dirty="0" lang="en-US" smtClean="0">
                <a:solidFill>
                  <a:schemeClr val="bg1"/>
                </a:solidFill>
                <a:latin typeface="Söhne"/>
              </a:rPr>
              <a:t>, Mitigating Risks Associated With Unauthorized Access And Malicious Activities. Overall, The </a:t>
            </a:r>
            <a:r>
              <a:rPr dirty="0" lang="en-US" err="1" smtClean="0">
                <a:solidFill>
                  <a:schemeClr val="bg1"/>
                </a:solidFill>
                <a:latin typeface="Söhne"/>
              </a:rPr>
              <a:t>Keylogger</a:t>
            </a:r>
            <a:r>
              <a:rPr dirty="0" lang="en-US" smtClean="0">
                <a:solidFill>
                  <a:schemeClr val="bg1"/>
                </a:solidFill>
                <a:latin typeface="Söhne"/>
              </a:rPr>
              <a:t> System Serves As A Valuable Tool For Bolstering Security Measures And Safeguarding Sensitive Information In Both Personal And Organizational Settings.</a:t>
            </a:r>
            <a:endParaRPr b="1" dirty="0" lang="en-IN">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702" name="Title 35"/>
          <p:cNvSpPr>
            <a:spLocks noGrp="1"/>
          </p:cNvSpPr>
          <p:nvPr>
            <p:ph type="title"/>
          </p:nvPr>
        </p:nvSpPr>
        <p:spPr>
          <a:xfrm>
            <a:off x="4760830" y="397398"/>
            <a:ext cx="7741291" cy="625475"/>
          </a:xfrm>
        </p:spPr>
        <p:txBody>
          <a:bodyPr/>
          <a:p>
            <a:r>
              <a:rPr dirty="0" lang="en-IN" smtClean="0"/>
              <a:t>FUTURE SCOPE</a:t>
            </a:r>
            <a:endParaRPr dirty="0" lang="en-US"/>
          </a:p>
        </p:txBody>
      </p:sp>
      <p:grpSp>
        <p:nvGrpSpPr>
          <p:cNvPr id="71" name="Group 36"/>
          <p:cNvGrpSpPr/>
          <p:nvPr/>
        </p:nvGrpSpPr>
        <p:grpSpPr>
          <a:xfrm flipH="1">
            <a:off x="0" y="1"/>
            <a:ext cx="5918200" cy="6857999"/>
            <a:chOff x="6273801" y="1"/>
            <a:chExt cx="5918200" cy="6857999"/>
          </a:xfrm>
        </p:grpSpPr>
        <p:sp>
          <p:nvSpPr>
            <p:cNvPr id="1048703" name="Rectangle 37"/>
            <p:cNvSpPr/>
            <p:nvPr/>
          </p:nvSpPr>
          <p:spPr>
            <a:xfrm rot="16200000" flipH="1">
              <a:off x="5803901" y="469901"/>
              <a:ext cx="6857999" cy="5918200"/>
            </a:xfrm>
            <a:prstGeom prst="rect"/>
            <a:gradFill flip="none" rotWithShape="1">
              <a:gsLst>
                <a:gs pos="0">
                  <a:schemeClr val="accent4">
                    <a:alpha val="0"/>
                  </a:schemeClr>
                </a:gs>
                <a:gs pos="100000">
                  <a:schemeClr val="accent4">
                    <a:lumMod val="50000"/>
                    <a:alpha val="4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04" name="Right Triangle 38"/>
            <p:cNvSpPr/>
            <p:nvPr/>
          </p:nvSpPr>
          <p:spPr>
            <a:xfrm rot="16200000">
              <a:off x="10341991" y="5007990"/>
              <a:ext cx="1507428" cy="2192591"/>
            </a:xfrm>
            <a:prstGeom prst="rtTriangle"/>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grpSp>
      <p:sp>
        <p:nvSpPr>
          <p:cNvPr id="1048705" name="Rectangle 14"/>
          <p:cNvSpPr/>
          <p:nvPr/>
        </p:nvSpPr>
        <p:spPr>
          <a:xfrm>
            <a:off x="4882544" y="6417840"/>
            <a:ext cx="184731" cy="261610"/>
          </a:xfrm>
          <a:prstGeom prst="rect"/>
        </p:spPr>
        <p:txBody>
          <a:bodyPr wrap="none">
            <a:spAutoFit/>
          </a:bodyPr>
          <a:p>
            <a:endParaRPr dirty="0" sz="1100" lang="en-US"/>
          </a:p>
        </p:txBody>
      </p:sp>
      <p:sp>
        <p:nvSpPr>
          <p:cNvPr id="1048706" name="Rectangle 15"/>
          <p:cNvSpPr/>
          <p:nvPr/>
        </p:nvSpPr>
        <p:spPr>
          <a:xfrm>
            <a:off x="2291379" y="1166843"/>
            <a:ext cx="7143077" cy="369332"/>
          </a:xfrm>
          <a:prstGeom prst="rect"/>
        </p:spPr>
        <p:txBody>
          <a:bodyPr wrap="square">
            <a:spAutoFit/>
          </a:bodyPr>
          <a:p>
            <a:pPr algn="just"/>
            <a:endParaRPr b="1" dirty="0" lang="en-IN">
              <a:solidFill>
                <a:schemeClr val="bg1"/>
              </a:solidFill>
            </a:endParaRPr>
          </a:p>
        </p:txBody>
      </p:sp>
      <p:sp>
        <p:nvSpPr>
          <p:cNvPr id="1048707" name="Rectangle 7"/>
          <p:cNvSpPr/>
          <p:nvPr/>
        </p:nvSpPr>
        <p:spPr>
          <a:xfrm>
            <a:off x="2409713" y="1269402"/>
            <a:ext cx="7465807" cy="5078313"/>
          </a:xfrm>
          <a:prstGeom prst="rect"/>
        </p:spPr>
        <p:txBody>
          <a:bodyPr wrap="square">
            <a:spAutoFit/>
          </a:bodyPr>
          <a:p>
            <a:pPr algn="just"/>
            <a:r>
              <a:rPr dirty="0" lang="en-US" smtClean="0">
                <a:solidFill>
                  <a:schemeClr val="bg1"/>
                </a:solidFill>
                <a:latin typeface="Söhne"/>
              </a:rPr>
              <a:t>		Looking Ahead, The </a:t>
            </a:r>
            <a:r>
              <a:rPr dirty="0" lang="en-US" err="1" smtClean="0">
                <a:solidFill>
                  <a:schemeClr val="bg1"/>
                </a:solidFill>
                <a:latin typeface="Söhne"/>
              </a:rPr>
              <a:t>Keylogger</a:t>
            </a:r>
            <a:r>
              <a:rPr dirty="0" lang="en-US" smtClean="0">
                <a:solidFill>
                  <a:schemeClr val="bg1"/>
                </a:solidFill>
                <a:latin typeface="Söhne"/>
              </a:rPr>
              <a:t> System Holds Promise For Further Enhancements And Expansions To Address Evolving </a:t>
            </a:r>
            <a:r>
              <a:rPr dirty="0" lang="en-US" err="1" smtClean="0">
                <a:solidFill>
                  <a:schemeClr val="bg1"/>
                </a:solidFill>
                <a:latin typeface="Söhne"/>
              </a:rPr>
              <a:t>Cybersecurity</a:t>
            </a:r>
            <a:r>
              <a:rPr dirty="0" lang="en-US" smtClean="0">
                <a:solidFill>
                  <a:schemeClr val="bg1"/>
                </a:solidFill>
                <a:latin typeface="Söhne"/>
              </a:rPr>
              <a:t>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a:t>
            </a:r>
            <a:r>
              <a:rPr dirty="0" lang="en-US" err="1" smtClean="0">
                <a:solidFill>
                  <a:schemeClr val="bg1"/>
                </a:solidFill>
                <a:latin typeface="Söhne"/>
              </a:rPr>
              <a:t>Iot</a:t>
            </a:r>
            <a:r>
              <a:rPr dirty="0" lang="en-US" smtClean="0">
                <a:solidFill>
                  <a:schemeClr val="bg1"/>
                </a:solidFill>
                <a:latin typeface="Söhne"/>
              </a:rPr>
              <a:t>) Devices And Mobile Platforms Would Extend The System's Reach And Effectiveness In Diverse Environments. Collaborative Efforts With </a:t>
            </a:r>
            <a:r>
              <a:rPr dirty="0" lang="en-US" err="1" smtClean="0">
                <a:solidFill>
                  <a:schemeClr val="bg1"/>
                </a:solidFill>
                <a:latin typeface="Söhne"/>
              </a:rPr>
              <a:t>Cybersecurity</a:t>
            </a:r>
            <a:r>
              <a:rPr dirty="0" lang="en-US" smtClean="0">
                <a:solidFill>
                  <a:schemeClr val="bg1"/>
                </a:solidFill>
                <a:latin typeface="Söhne"/>
              </a:rPr>
              <a:t> Experts And Industry Stakeholders Can Foster Innovation And Refinement, Ensuring The </a:t>
            </a:r>
            <a:r>
              <a:rPr dirty="0" lang="en-US" err="1" smtClean="0">
                <a:solidFill>
                  <a:schemeClr val="bg1"/>
                </a:solidFill>
                <a:latin typeface="Söhne"/>
              </a:rPr>
              <a:t>Keylogger</a:t>
            </a:r>
            <a:r>
              <a:rPr dirty="0" lang="en-US" smtClean="0">
                <a:solidFill>
                  <a:schemeClr val="bg1"/>
                </a:solidFill>
                <a:latin typeface="Söhne"/>
              </a:rPr>
              <a:t> System Remains At The Forefront Of </a:t>
            </a:r>
            <a:r>
              <a:rPr dirty="0" lang="en-US" err="1" smtClean="0">
                <a:solidFill>
                  <a:schemeClr val="bg1"/>
                </a:solidFill>
                <a:latin typeface="Söhne"/>
              </a:rPr>
              <a:t>Cybersecurity</a:t>
            </a:r>
            <a:r>
              <a:rPr dirty="0" lang="en-US" smtClean="0">
                <a:solidFill>
                  <a:schemeClr val="bg1"/>
                </a:solidFill>
                <a:latin typeface="Söhne"/>
              </a:rPr>
              <a:t> Defense Strategies. Ultimately, Continued Research And Development Efforts Will Propel The </a:t>
            </a:r>
            <a:r>
              <a:rPr dirty="0" lang="en-US" err="1" smtClean="0">
                <a:solidFill>
                  <a:schemeClr val="bg1"/>
                </a:solidFill>
                <a:latin typeface="Söhne"/>
              </a:rPr>
              <a:t>Keylogger</a:t>
            </a:r>
            <a:r>
              <a:rPr dirty="0" lang="en-US" smtClean="0">
                <a:solidFill>
                  <a:schemeClr val="bg1"/>
                </a:solidFill>
                <a:latin typeface="Söhne"/>
              </a:rPr>
              <a:t> System Towards Greater Resilience And Adaptability In Safeguarding Against Evolving Cyber Threats.</a:t>
            </a:r>
            <a:endParaRPr b="1" dirty="0" lang="en-US" smtClean="0">
              <a:solidFill>
                <a:schemeClr val="bg1"/>
              </a:solidFill>
            </a:endParaRPr>
          </a:p>
          <a:p>
            <a:pPr algn="just" indent="-305435" marL="305435"/>
            <a:endParaRPr dirty="0" lang="en-US">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711" name="Title 35"/>
          <p:cNvSpPr>
            <a:spLocks noGrp="1"/>
          </p:cNvSpPr>
          <p:nvPr>
            <p:ph type="title"/>
          </p:nvPr>
        </p:nvSpPr>
        <p:spPr>
          <a:xfrm>
            <a:off x="4760830" y="397398"/>
            <a:ext cx="7741291" cy="625475"/>
          </a:xfrm>
        </p:spPr>
        <p:txBody>
          <a:bodyPr/>
          <a:p>
            <a:r>
              <a:rPr dirty="0" lang="en-IN" smtClean="0"/>
              <a:t>REFERENCE</a:t>
            </a:r>
            <a:endParaRPr dirty="0" lang="en-US"/>
          </a:p>
        </p:txBody>
      </p:sp>
      <p:sp>
        <p:nvSpPr>
          <p:cNvPr id="1048712" name="Rectangle 14"/>
          <p:cNvSpPr/>
          <p:nvPr/>
        </p:nvSpPr>
        <p:spPr>
          <a:xfrm>
            <a:off x="4882544" y="6417840"/>
            <a:ext cx="184731" cy="261610"/>
          </a:xfrm>
          <a:prstGeom prst="rect"/>
        </p:spPr>
        <p:txBody>
          <a:bodyPr wrap="none">
            <a:spAutoFit/>
          </a:bodyPr>
          <a:p>
            <a:endParaRPr dirty="0" sz="1100" lang="en-US"/>
          </a:p>
        </p:txBody>
      </p:sp>
      <p:sp>
        <p:nvSpPr>
          <p:cNvPr id="1048713" name="Rectangle 16"/>
          <p:cNvSpPr/>
          <p:nvPr/>
        </p:nvSpPr>
        <p:spPr>
          <a:xfrm rot="16200000" flipH="1">
            <a:off x="5803901" y="469901"/>
            <a:ext cx="6857999" cy="5918200"/>
          </a:xfrm>
          <a:prstGeom prst="rect"/>
          <a:gradFill flip="none" rotWithShape="1">
            <a:gsLst>
              <a:gs pos="0">
                <a:schemeClr val="accent4">
                  <a:alpha val="0"/>
                </a:schemeClr>
              </a:gs>
              <a:gs pos="100000">
                <a:schemeClr val="accent4">
                  <a:lumMod val="50000"/>
                  <a:alpha val="4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14" name="Rectangle 18"/>
          <p:cNvSpPr/>
          <p:nvPr/>
        </p:nvSpPr>
        <p:spPr>
          <a:xfrm>
            <a:off x="1957891" y="914400"/>
            <a:ext cx="7530353" cy="6124463"/>
          </a:xfrm>
          <a:prstGeom prst="rect"/>
        </p:spPr>
        <p:txBody>
          <a:bodyPr wrap="square">
            <a:spAutoFit/>
          </a:bodyPr>
          <a:p>
            <a:endParaRPr dirty="0" lang="en-IN" smtClean="0">
              <a:solidFill>
                <a:schemeClr val="bg1"/>
              </a:solidFill>
            </a:endParaRPr>
          </a:p>
          <a:p>
            <a:pPr indent="-305435" marL="305435">
              <a:buFont typeface="Arial" pitchFamily="34" charset="0"/>
              <a:buChar char="•"/>
            </a:pPr>
            <a:r>
              <a:rPr dirty="0" lang="en-IN" err="1" smtClean="0">
                <a:solidFill>
                  <a:schemeClr val="bg1"/>
                </a:solidFill>
              </a:rPr>
              <a:t>GeeksforGeeks</a:t>
            </a:r>
            <a:r>
              <a:rPr dirty="0" lang="en-IN" smtClean="0">
                <a:solidFill>
                  <a:schemeClr val="bg1"/>
                </a:solidFill>
              </a:rPr>
              <a:t>. (</a:t>
            </a:r>
            <a:r>
              <a:rPr dirty="0" lang="en-IN" err="1" smtClean="0">
                <a:solidFill>
                  <a:schemeClr val="bg1"/>
                </a:solidFill>
              </a:rPr>
              <a:t>n.d</a:t>
            </a:r>
            <a:r>
              <a:rPr dirty="0" lang="en-IN" smtClean="0">
                <a:solidFill>
                  <a:schemeClr val="bg1"/>
                </a:solidFill>
              </a:rPr>
              <a:t>.). Design a </a:t>
            </a:r>
            <a:r>
              <a:rPr dirty="0" lang="en-IN" err="1" smtClean="0">
                <a:solidFill>
                  <a:schemeClr val="bg1"/>
                </a:solidFill>
              </a:rPr>
              <a:t>Keylogger</a:t>
            </a:r>
            <a:r>
              <a:rPr dirty="0" lang="en-IN" smtClean="0">
                <a:solidFill>
                  <a:schemeClr val="bg1"/>
                </a:solidFill>
              </a:rPr>
              <a:t> in Python. Retrieved from </a:t>
            </a:r>
            <a:r>
              <a:rPr dirty="0" lang="en-IN" smtClean="0">
                <a:solidFill>
                  <a:schemeClr val="bg1"/>
                </a:solidFill>
                <a:hlinkClick r:id="rId1"/>
              </a:rPr>
              <a:t>https://www.geeksforgeeks.org/design-a-keylogger-in-python</a:t>
            </a:r>
            <a:endParaRPr dirty="0" lang="en-IN" smtClean="0">
              <a:solidFill>
                <a:schemeClr val="bg1"/>
              </a:solidFill>
            </a:endParaRPr>
          </a:p>
          <a:p>
            <a:pPr indent="-305435" marL="305435"/>
            <a:endParaRPr dirty="0" lang="en-IN" smtClean="0">
              <a:solidFill>
                <a:schemeClr val="bg1"/>
              </a:solidFill>
            </a:endParaRPr>
          </a:p>
          <a:p>
            <a:pPr indent="-305435" marL="305435">
              <a:buFont typeface="Arial" pitchFamily="34" charset="0"/>
              <a:buChar char="•"/>
            </a:pPr>
            <a:r>
              <a:rPr dirty="0" lang="en-IN" err="1" smtClean="0">
                <a:solidFill>
                  <a:schemeClr val="bg1"/>
                </a:solidFill>
              </a:rPr>
              <a:t>ThePythonCode</a:t>
            </a:r>
            <a:r>
              <a:rPr dirty="0" lang="en-IN" smtClean="0">
                <a:solidFill>
                  <a:schemeClr val="bg1"/>
                </a:solidFill>
              </a:rPr>
              <a:t>. (</a:t>
            </a:r>
            <a:r>
              <a:rPr dirty="0" lang="en-IN" err="1" smtClean="0">
                <a:solidFill>
                  <a:schemeClr val="bg1"/>
                </a:solidFill>
              </a:rPr>
              <a:t>n.d</a:t>
            </a:r>
            <a:r>
              <a:rPr dirty="0" lang="en-IN" smtClean="0">
                <a:solidFill>
                  <a:schemeClr val="bg1"/>
                </a:solidFill>
              </a:rPr>
              <a:t>.). Write a </a:t>
            </a:r>
            <a:r>
              <a:rPr dirty="0" lang="en-IN" err="1" smtClean="0">
                <a:solidFill>
                  <a:schemeClr val="bg1"/>
                </a:solidFill>
              </a:rPr>
              <a:t>Keylogger</a:t>
            </a:r>
            <a:r>
              <a:rPr dirty="0" lang="en-IN" smtClean="0">
                <a:solidFill>
                  <a:schemeClr val="bg1"/>
                </a:solidFill>
              </a:rPr>
              <a:t> in Python. Retrieved from </a:t>
            </a:r>
            <a:r>
              <a:rPr dirty="0" lang="en-IN" smtClean="0">
                <a:solidFill>
                  <a:schemeClr val="bg1"/>
                </a:solidFill>
                <a:hlinkClick r:id="rId2"/>
              </a:rPr>
              <a:t>https://thepythoncode.com/article/write-a-keylogger-python</a:t>
            </a:r>
            <a:endParaRPr dirty="0" lang="en-IN" smtClean="0">
              <a:solidFill>
                <a:schemeClr val="bg1"/>
              </a:solidFill>
            </a:endParaRPr>
          </a:p>
          <a:p>
            <a:pPr indent="-305435" marL="305435"/>
            <a:endParaRPr dirty="0" lang="en-IN" smtClean="0">
              <a:solidFill>
                <a:schemeClr val="bg1"/>
              </a:solidFill>
            </a:endParaRPr>
          </a:p>
          <a:p>
            <a:pPr indent="-305435" marL="305435">
              <a:buFont typeface="Arial" pitchFamily="34" charset="0"/>
              <a:buChar char="•"/>
            </a:pPr>
            <a:r>
              <a:rPr dirty="0" lang="en-IN" smtClean="0">
                <a:solidFill>
                  <a:schemeClr val="bg1"/>
                </a:solidFill>
              </a:rPr>
              <a:t> Python Documentation. (</a:t>
            </a:r>
            <a:r>
              <a:rPr dirty="0" lang="en-IN" err="1" smtClean="0">
                <a:solidFill>
                  <a:schemeClr val="bg1"/>
                </a:solidFill>
              </a:rPr>
              <a:t>n.d</a:t>
            </a:r>
            <a:r>
              <a:rPr dirty="0" lang="en-IN" smtClean="0">
                <a:solidFill>
                  <a:schemeClr val="bg1"/>
                </a:solidFill>
              </a:rPr>
              <a:t>.). Retrieved from </a:t>
            </a:r>
            <a:r>
              <a:rPr dirty="0" lang="en-IN" smtClean="0">
                <a:solidFill>
                  <a:schemeClr val="bg1"/>
                </a:solidFill>
                <a:hlinkClick r:id="rId3"/>
              </a:rPr>
              <a:t>https://www.python.org/doc/</a:t>
            </a:r>
            <a:endParaRPr dirty="0" lang="en-IN" smtClean="0">
              <a:solidFill>
                <a:schemeClr val="bg1"/>
              </a:solidFill>
            </a:endParaRPr>
          </a:p>
          <a:p>
            <a:endParaRPr dirty="0" lang="en-IN" smtClean="0">
              <a:solidFill>
                <a:schemeClr val="bg1"/>
              </a:solidFill>
            </a:endParaRPr>
          </a:p>
          <a:p>
            <a:pPr indent="-305435" marL="305435">
              <a:buFont typeface="Arial" pitchFamily="34" charset="0"/>
              <a:buChar char="•"/>
            </a:pPr>
            <a:r>
              <a:rPr dirty="0" lang="en-IN" err="1" smtClean="0">
                <a:solidFill>
                  <a:schemeClr val="bg1"/>
                </a:solidFill>
              </a:rPr>
              <a:t>Tkinter</a:t>
            </a:r>
            <a:r>
              <a:rPr dirty="0" lang="en-IN" smtClean="0">
                <a:solidFill>
                  <a:schemeClr val="bg1"/>
                </a:solidFill>
              </a:rPr>
              <a:t> Documentation. (</a:t>
            </a:r>
            <a:r>
              <a:rPr dirty="0" lang="en-IN" err="1" smtClean="0">
                <a:solidFill>
                  <a:schemeClr val="bg1"/>
                </a:solidFill>
              </a:rPr>
              <a:t>n.d</a:t>
            </a:r>
            <a:r>
              <a:rPr dirty="0" lang="en-IN" smtClean="0">
                <a:solidFill>
                  <a:schemeClr val="bg1"/>
                </a:solidFill>
              </a:rPr>
              <a:t>.). Retrieved from </a:t>
            </a:r>
            <a:r>
              <a:rPr dirty="0" lang="en-IN" smtClean="0">
                <a:solidFill>
                  <a:schemeClr val="bg1"/>
                </a:solidFill>
                <a:hlinkClick r:id="rId4"/>
              </a:rPr>
              <a:t>https://docs.python.org/3/library/tkinter.html</a:t>
            </a:r>
            <a:endParaRPr dirty="0" lang="en-IN" smtClean="0">
              <a:solidFill>
                <a:schemeClr val="bg1"/>
              </a:solidFill>
            </a:endParaRPr>
          </a:p>
          <a:p>
            <a:pPr indent="-305435" marL="305435"/>
            <a:endParaRPr dirty="0" lang="en-IN" smtClean="0">
              <a:solidFill>
                <a:schemeClr val="bg1"/>
              </a:solidFill>
            </a:endParaRPr>
          </a:p>
          <a:p>
            <a:pPr indent="-305435" marL="305435">
              <a:buFont typeface="Arial" pitchFamily="34" charset="0"/>
              <a:buChar char="•"/>
            </a:pPr>
            <a:r>
              <a:rPr dirty="0" lang="en-IN" smtClean="0">
                <a:solidFill>
                  <a:schemeClr val="bg1"/>
                </a:solidFill>
              </a:rPr>
              <a:t> </a:t>
            </a:r>
            <a:r>
              <a:rPr dirty="0" lang="en-IN" err="1" smtClean="0">
                <a:solidFill>
                  <a:schemeClr val="bg1"/>
                </a:solidFill>
              </a:rPr>
              <a:t>Pynput</a:t>
            </a:r>
            <a:r>
              <a:rPr dirty="0" lang="en-IN" smtClean="0">
                <a:solidFill>
                  <a:schemeClr val="bg1"/>
                </a:solidFill>
              </a:rPr>
              <a:t> Documentation. (</a:t>
            </a:r>
            <a:r>
              <a:rPr dirty="0" lang="en-IN" err="1" smtClean="0">
                <a:solidFill>
                  <a:schemeClr val="bg1"/>
                </a:solidFill>
              </a:rPr>
              <a:t>n.d</a:t>
            </a:r>
            <a:r>
              <a:rPr dirty="0" lang="en-IN" smtClean="0">
                <a:solidFill>
                  <a:schemeClr val="bg1"/>
                </a:solidFill>
              </a:rPr>
              <a:t>.). Retrieved from </a:t>
            </a:r>
            <a:r>
              <a:rPr dirty="0" lang="en-IN" smtClean="0">
                <a:solidFill>
                  <a:schemeClr val="bg1"/>
                </a:solidFill>
                <a:hlinkClick r:id="rId5"/>
              </a:rPr>
              <a:t>https://pynput.readthedocs.io/en/latest/</a:t>
            </a:r>
            <a:endParaRPr dirty="0" lang="en-IN" smtClean="0">
              <a:solidFill>
                <a:schemeClr val="bg1"/>
              </a:solidFill>
            </a:endParaRPr>
          </a:p>
          <a:p>
            <a:pPr indent="-305435" marL="305435"/>
            <a:endParaRPr dirty="0" lang="en-IN" smtClean="0">
              <a:solidFill>
                <a:schemeClr val="bg1"/>
              </a:solidFill>
            </a:endParaRPr>
          </a:p>
          <a:p>
            <a:pPr indent="-305435" marL="305435">
              <a:buFont typeface="Arial" pitchFamily="34" charset="0"/>
              <a:buChar char="•"/>
            </a:pPr>
            <a:r>
              <a:rPr dirty="0" lang="en-IN" smtClean="0">
                <a:solidFill>
                  <a:schemeClr val="bg1"/>
                </a:solidFill>
              </a:rPr>
              <a:t>JSON Documentation. (</a:t>
            </a:r>
            <a:r>
              <a:rPr dirty="0" lang="en-IN" err="1" smtClean="0">
                <a:solidFill>
                  <a:schemeClr val="bg1"/>
                </a:solidFill>
              </a:rPr>
              <a:t>n.d</a:t>
            </a:r>
            <a:r>
              <a:rPr dirty="0" lang="en-IN" smtClean="0">
                <a:solidFill>
                  <a:schemeClr val="bg1"/>
                </a:solidFill>
              </a:rPr>
              <a:t>.). Retrieved from </a:t>
            </a:r>
            <a:r>
              <a:rPr dirty="0" lang="en-IN" smtClean="0">
                <a:solidFill>
                  <a:schemeClr val="bg1"/>
                </a:solidFill>
                <a:hlinkClick r:id="rId6"/>
              </a:rPr>
              <a:t>https://docs.python.org/3/library/json.html</a:t>
            </a:r>
            <a:endParaRPr dirty="0" lang="en-IN" smtClean="0">
              <a:solidFill>
                <a:schemeClr val="bg1"/>
              </a:solidFill>
            </a:endParaRPr>
          </a:p>
          <a:p>
            <a:pPr indent="-305435" marL="305435"/>
            <a:endParaRPr dirty="0" lang="en-IN" smtClean="0">
              <a:solidFill>
                <a:schemeClr val="bg1"/>
              </a:solidFill>
            </a:endParaRPr>
          </a:p>
          <a:p>
            <a:pPr indent="-305435" marL="305435"/>
            <a:r>
              <a:rPr dirty="0" lang="en-IN" smtClean="0">
                <a:solidFill>
                  <a:schemeClr val="bg1"/>
                </a:solidFill>
              </a:rPr>
              <a:t>		 Various online tutorials and forums for Python programming and </a:t>
            </a:r>
            <a:r>
              <a:rPr dirty="0" lang="en-IN" err="1" smtClean="0">
                <a:solidFill>
                  <a:schemeClr val="bg1"/>
                </a:solidFill>
              </a:rPr>
              <a:t>cybersecurity</a:t>
            </a:r>
            <a:r>
              <a:rPr dirty="0" lang="en-IN" smtClean="0">
                <a:solidFill>
                  <a:schemeClr val="bg1"/>
                </a:solidFill>
              </a:rPr>
              <a:t> practices.</a:t>
            </a:r>
            <a:endParaRPr dirty="0" lang="en-IN">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pic>
        <p:nvPicPr>
          <p:cNvPr id="2097160" name="Picture 4"/>
          <p:cNvPicPr>
            <a:picLocks noChangeAspect="1"/>
          </p:cNvPicPr>
          <p:nvPr/>
        </p:nvPicPr>
        <p:blipFill rotWithShape="1">
          <a:blip xmlns:r="http://schemas.openxmlformats.org/officeDocument/2006/relationships" r:embed="rId1" cstate="screen"/>
          <a:srcRect l="-6"/>
          <a:stretch>
            <a:fillRect/>
          </a:stretch>
        </p:blipFill>
        <p:spPr>
          <a:xfrm>
            <a:off x="0" y="0"/>
            <a:ext cx="12192000" cy="6858000"/>
          </a:xfrm>
          <a:prstGeom prst="rect"/>
        </p:spPr>
      </p:pic>
      <p:sp>
        <p:nvSpPr>
          <p:cNvPr id="1048718" name="Rectangle 11"/>
          <p:cNvSpPr/>
          <p:nvPr/>
        </p:nvSpPr>
        <p:spPr>
          <a:xfrm>
            <a:off x="-1" y="0"/>
            <a:ext cx="12192000" cy="6858000"/>
          </a:xfrm>
          <a:prstGeom prst="rect"/>
          <a:gradFill>
            <a:gsLst>
              <a:gs pos="0">
                <a:schemeClr val="accent1">
                  <a:alpha val="8000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19" name="Right Triangle 30"/>
          <p:cNvSpPr/>
          <p:nvPr/>
        </p:nvSpPr>
        <p:spPr>
          <a:xfrm flipH="1">
            <a:off x="9002400" y="3670300"/>
            <a:ext cx="3189600" cy="3187700"/>
          </a:xfrm>
          <a:prstGeom prst="rtTriangle"/>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720" name="Rectangle 32"/>
          <p:cNvSpPr/>
          <p:nvPr/>
        </p:nvSpPr>
        <p:spPr>
          <a:xfrm rot="10800000">
            <a:off x="1" y="0"/>
            <a:ext cx="5003799" cy="6858000"/>
          </a:xfrm>
          <a:prstGeom prst="rect"/>
          <a:gradFill>
            <a:gsLst>
              <a:gs pos="0">
                <a:schemeClr val="accent4">
                  <a:alpha val="0"/>
                </a:schemeClr>
              </a:gs>
              <a:gs pos="100000">
                <a:schemeClr val="accent4">
                  <a:alpha val="39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21" name="Right Triangle 34"/>
          <p:cNvSpPr/>
          <p:nvPr/>
        </p:nvSpPr>
        <p:spPr>
          <a:xfrm flipH="1" flipV="1">
            <a:off x="7810500" y="-6"/>
            <a:ext cx="4381498" cy="5422905"/>
          </a:xfrm>
          <a:prstGeom prst="rtTriangle"/>
          <a:gradFill flip="none" rotWithShape="1">
            <a:gsLst>
              <a:gs pos="0">
                <a:schemeClr val="accent1">
                  <a:alpha val="45000"/>
                </a:schemeClr>
              </a:gs>
              <a:gs pos="100000">
                <a:schemeClr val="accent4">
                  <a:alpha val="1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22" name="Title 1"/>
          <p:cNvSpPr>
            <a:spLocks noGrp="1"/>
          </p:cNvSpPr>
          <p:nvPr>
            <p:ph type="title"/>
          </p:nvPr>
        </p:nvSpPr>
        <p:spPr>
          <a:xfrm>
            <a:off x="4816507" y="3167393"/>
            <a:ext cx="4546600" cy="625475"/>
          </a:xfrm>
        </p:spPr>
        <p:txBody>
          <a:bodyPr anchor="ctr"/>
          <a:p>
            <a:pPr>
              <a:lnSpc>
                <a:spcPct val="80000"/>
              </a:lnSpc>
            </a:pPr>
            <a:r>
              <a:rPr dirty="0" sz="9600" i="1" lang="en-IN" smtClean="0"/>
              <a:t>THANK</a:t>
            </a:r>
            <a:br>
              <a:rPr dirty="0" sz="9600" i="1" lang="en-IN" smtClean="0"/>
            </a:br>
            <a:r>
              <a:rPr dirty="0" sz="9600" i="1" lang="en-IN" smtClean="0"/>
              <a:t>YOU</a:t>
            </a:r>
            <a:endParaRPr dirty="0" sz="9600" i="1" lang="en-US"/>
          </a:p>
        </p:txBody>
      </p:sp>
      <p:grpSp>
        <p:nvGrpSpPr>
          <p:cNvPr id="78" name="Group 12"/>
          <p:cNvGrpSpPr/>
          <p:nvPr/>
        </p:nvGrpSpPr>
        <p:grpSpPr>
          <a:xfrm rot="10800000">
            <a:off x="474724" y="-2"/>
            <a:ext cx="3897859" cy="1098331"/>
            <a:chOff x="4203700" y="5759669"/>
            <a:chExt cx="3567824" cy="1098331"/>
          </a:xfrm>
        </p:grpSpPr>
        <p:cxnSp>
          <p:nvCxnSpPr>
            <p:cNvPr id="3145730" name="Straight Connector 13"/>
            <p:cNvCxnSpPr>
              <a:cxnSpLocks/>
            </p:cNvCxnSpPr>
            <p:nvPr/>
          </p:nvCxnSpPr>
          <p:spPr>
            <a:xfrm flipV="1">
              <a:off x="4203700" y="5759669"/>
              <a:ext cx="0" cy="1098331"/>
            </a:xfrm>
            <a:prstGeom prst="line"/>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3145731" name="Straight Connector 14"/>
            <p:cNvCxnSpPr>
              <a:cxnSpLocks/>
            </p:cNvCxnSpPr>
            <p:nvPr/>
          </p:nvCxnSpPr>
          <p:spPr>
            <a:xfrm flipV="1">
              <a:off x="5630830" y="5759669"/>
              <a:ext cx="0" cy="1098331"/>
            </a:xfrm>
            <a:prstGeom prst="line"/>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3145732" name="Straight Connector 15"/>
            <p:cNvCxnSpPr>
              <a:cxnSpLocks/>
            </p:cNvCxnSpPr>
            <p:nvPr/>
          </p:nvCxnSpPr>
          <p:spPr>
            <a:xfrm flipV="1">
              <a:off x="4917265" y="5759669"/>
              <a:ext cx="0" cy="1098331"/>
            </a:xfrm>
            <a:prstGeom prst="line"/>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3145733" name="Straight Connector 16"/>
            <p:cNvCxnSpPr>
              <a:cxnSpLocks/>
            </p:cNvCxnSpPr>
            <p:nvPr/>
          </p:nvCxnSpPr>
          <p:spPr>
            <a:xfrm flipV="1">
              <a:off x="6344395" y="5759669"/>
              <a:ext cx="0" cy="1098331"/>
            </a:xfrm>
            <a:prstGeom prst="line"/>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3145734" name="Straight Connector 17"/>
            <p:cNvCxnSpPr>
              <a:cxnSpLocks/>
            </p:cNvCxnSpPr>
            <p:nvPr/>
          </p:nvCxnSpPr>
          <p:spPr>
            <a:xfrm flipV="1">
              <a:off x="7771524" y="5759669"/>
              <a:ext cx="0" cy="1098331"/>
            </a:xfrm>
            <a:prstGeom prst="line"/>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3145735" name="Straight Connector 18"/>
            <p:cNvCxnSpPr>
              <a:cxnSpLocks/>
            </p:cNvCxnSpPr>
            <p:nvPr/>
          </p:nvCxnSpPr>
          <p:spPr>
            <a:xfrm flipV="1">
              <a:off x="7057960" y="5759669"/>
              <a:ext cx="0" cy="1098331"/>
            </a:xfrm>
            <a:prstGeom prst="line"/>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grpSp>
      <p:grpSp>
        <p:nvGrpSpPr>
          <p:cNvPr id="79" name="Group 26"/>
          <p:cNvGrpSpPr/>
          <p:nvPr/>
        </p:nvGrpSpPr>
        <p:grpSpPr>
          <a:xfrm>
            <a:off x="4816507" y="4880315"/>
            <a:ext cx="4343045" cy="1"/>
            <a:chOff x="1523994" y="3509963"/>
            <a:chExt cx="16178966" cy="1"/>
          </a:xfrm>
        </p:grpSpPr>
        <p:cxnSp>
          <p:nvCxnSpPr>
            <p:cNvPr id="3145736" name="Straight Connector 27"/>
            <p:cNvCxnSpPr>
              <a:cxnSpLocks/>
            </p:cNvCxnSpPr>
            <p:nvPr/>
          </p:nvCxnSpPr>
          <p:spPr>
            <a:xfrm rot="10800000" flipH="1">
              <a:off x="2079810" y="3509963"/>
              <a:ext cx="15623150" cy="0"/>
            </a:xfrm>
            <a:prstGeom prst="line"/>
            <a:ln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3145737" name="Straight Connector 28"/>
            <p:cNvCxnSpPr>
              <a:cxnSpLocks/>
            </p:cNvCxnSpPr>
            <p:nvPr/>
          </p:nvCxnSpPr>
          <p:spPr>
            <a:xfrm>
              <a:off x="1523994" y="3509964"/>
              <a:ext cx="4340645" cy="0"/>
            </a:xfrm>
            <a:prstGeom prst="line"/>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grpSp>
      <p:grpSp>
        <p:nvGrpSpPr>
          <p:cNvPr id="80" name="Group 49"/>
          <p:cNvGrpSpPr/>
          <p:nvPr/>
        </p:nvGrpSpPr>
        <p:grpSpPr>
          <a:xfrm>
            <a:off x="2607136" y="2579683"/>
            <a:ext cx="1736264" cy="1590938"/>
            <a:chOff x="2676525" y="1463676"/>
            <a:chExt cx="360363" cy="330200"/>
          </a:xfrm>
          <a:solidFill>
            <a:schemeClr val="accent4"/>
          </a:solidFill>
        </p:grpSpPr>
        <p:sp>
          <p:nvSpPr>
            <p:cNvPr id="1048723" name="Freeform 170"/>
            <p:cNvSpPr>
              <a:spLocks noEditPoints="1"/>
            </p:cNvSpPr>
            <p:nvPr/>
          </p:nvSpPr>
          <p:spPr bwMode="auto">
            <a:xfrm>
              <a:off x="2676525" y="1463676"/>
              <a:ext cx="360363" cy="211138"/>
            </a:xfrm>
            <a:custGeom>
              <a:avLst/>
              <a:gdLst>
                <a:gd name="T0" fmla="*/ 538 w 1360"/>
                <a:gd name="T1" fmla="*/ 793 h 793"/>
                <a:gd name="T2" fmla="*/ 538 w 1360"/>
                <a:gd name="T3" fmla="*/ 793 h 793"/>
                <a:gd name="T4" fmla="*/ 532 w 1360"/>
                <a:gd name="T5" fmla="*/ 793 h 793"/>
                <a:gd name="T6" fmla="*/ 527 w 1360"/>
                <a:gd name="T7" fmla="*/ 790 h 793"/>
                <a:gd name="T8" fmla="*/ 17 w 1360"/>
                <a:gd name="T9" fmla="*/ 593 h 793"/>
                <a:gd name="T10" fmla="*/ 17 w 1360"/>
                <a:gd name="T11" fmla="*/ 593 h 793"/>
                <a:gd name="T12" fmla="*/ 14 w 1360"/>
                <a:gd name="T13" fmla="*/ 590 h 793"/>
                <a:gd name="T14" fmla="*/ 10 w 1360"/>
                <a:gd name="T15" fmla="*/ 588 h 793"/>
                <a:gd name="T16" fmla="*/ 7 w 1360"/>
                <a:gd name="T17" fmla="*/ 585 h 793"/>
                <a:gd name="T18" fmla="*/ 5 w 1360"/>
                <a:gd name="T19" fmla="*/ 582 h 793"/>
                <a:gd name="T20" fmla="*/ 2 w 1360"/>
                <a:gd name="T21" fmla="*/ 578 h 793"/>
                <a:gd name="T22" fmla="*/ 1 w 1360"/>
                <a:gd name="T23" fmla="*/ 575 h 793"/>
                <a:gd name="T24" fmla="*/ 0 w 1360"/>
                <a:gd name="T25" fmla="*/ 570 h 793"/>
                <a:gd name="T26" fmla="*/ 0 w 1360"/>
                <a:gd name="T27" fmla="*/ 566 h 793"/>
                <a:gd name="T28" fmla="*/ 0 w 1360"/>
                <a:gd name="T29" fmla="*/ 566 h 793"/>
                <a:gd name="T30" fmla="*/ 0 w 1360"/>
                <a:gd name="T31" fmla="*/ 562 h 793"/>
                <a:gd name="T32" fmla="*/ 1 w 1360"/>
                <a:gd name="T33" fmla="*/ 558 h 793"/>
                <a:gd name="T34" fmla="*/ 2 w 1360"/>
                <a:gd name="T35" fmla="*/ 554 h 793"/>
                <a:gd name="T36" fmla="*/ 4 w 1360"/>
                <a:gd name="T37" fmla="*/ 550 h 793"/>
                <a:gd name="T38" fmla="*/ 7 w 1360"/>
                <a:gd name="T39" fmla="*/ 547 h 793"/>
                <a:gd name="T40" fmla="*/ 10 w 1360"/>
                <a:gd name="T41" fmla="*/ 544 h 793"/>
                <a:gd name="T42" fmla="*/ 13 w 1360"/>
                <a:gd name="T43" fmla="*/ 542 h 793"/>
                <a:gd name="T44" fmla="*/ 17 w 1360"/>
                <a:gd name="T45" fmla="*/ 540 h 793"/>
                <a:gd name="T46" fmla="*/ 1320 w 1360"/>
                <a:gd name="T47" fmla="*/ 2 h 793"/>
                <a:gd name="T48" fmla="*/ 1320 w 1360"/>
                <a:gd name="T49" fmla="*/ 2 h 793"/>
                <a:gd name="T50" fmla="*/ 1325 w 1360"/>
                <a:gd name="T51" fmla="*/ 0 h 793"/>
                <a:gd name="T52" fmla="*/ 1330 w 1360"/>
                <a:gd name="T53" fmla="*/ 0 h 793"/>
                <a:gd name="T54" fmla="*/ 1335 w 1360"/>
                <a:gd name="T55" fmla="*/ 0 h 793"/>
                <a:gd name="T56" fmla="*/ 1341 w 1360"/>
                <a:gd name="T57" fmla="*/ 1 h 793"/>
                <a:gd name="T58" fmla="*/ 1345 w 1360"/>
                <a:gd name="T59" fmla="*/ 3 h 793"/>
                <a:gd name="T60" fmla="*/ 1349 w 1360"/>
                <a:gd name="T61" fmla="*/ 5 h 793"/>
                <a:gd name="T62" fmla="*/ 1353 w 1360"/>
                <a:gd name="T63" fmla="*/ 9 h 793"/>
                <a:gd name="T64" fmla="*/ 1356 w 1360"/>
                <a:gd name="T65" fmla="*/ 13 h 793"/>
                <a:gd name="T66" fmla="*/ 1356 w 1360"/>
                <a:gd name="T67" fmla="*/ 13 h 793"/>
                <a:gd name="T68" fmla="*/ 1358 w 1360"/>
                <a:gd name="T69" fmla="*/ 17 h 793"/>
                <a:gd name="T70" fmla="*/ 1360 w 1360"/>
                <a:gd name="T71" fmla="*/ 22 h 793"/>
                <a:gd name="T72" fmla="*/ 1360 w 1360"/>
                <a:gd name="T73" fmla="*/ 27 h 793"/>
                <a:gd name="T74" fmla="*/ 1360 w 1360"/>
                <a:gd name="T75" fmla="*/ 31 h 793"/>
                <a:gd name="T76" fmla="*/ 1359 w 1360"/>
                <a:gd name="T77" fmla="*/ 36 h 793"/>
                <a:gd name="T78" fmla="*/ 1357 w 1360"/>
                <a:gd name="T79" fmla="*/ 41 h 793"/>
                <a:gd name="T80" fmla="*/ 1355 w 1360"/>
                <a:gd name="T81" fmla="*/ 45 h 793"/>
                <a:gd name="T82" fmla="*/ 1351 w 1360"/>
                <a:gd name="T83" fmla="*/ 48 h 793"/>
                <a:gd name="T84" fmla="*/ 558 w 1360"/>
                <a:gd name="T85" fmla="*/ 785 h 793"/>
                <a:gd name="T86" fmla="*/ 558 w 1360"/>
                <a:gd name="T87" fmla="*/ 785 h 793"/>
                <a:gd name="T88" fmla="*/ 553 w 1360"/>
                <a:gd name="T89" fmla="*/ 788 h 793"/>
                <a:gd name="T90" fmla="*/ 549 w 1360"/>
                <a:gd name="T91" fmla="*/ 790 h 793"/>
                <a:gd name="T92" fmla="*/ 543 w 1360"/>
                <a:gd name="T93" fmla="*/ 793 h 793"/>
                <a:gd name="T94" fmla="*/ 538 w 1360"/>
                <a:gd name="T95" fmla="*/ 793 h 793"/>
                <a:gd name="T96" fmla="*/ 538 w 1360"/>
                <a:gd name="T97" fmla="*/ 793 h 793"/>
                <a:gd name="T98" fmla="*/ 104 w 1360"/>
                <a:gd name="T99" fmla="*/ 565 h 793"/>
                <a:gd name="T100" fmla="*/ 531 w 1360"/>
                <a:gd name="T101" fmla="*/ 732 h 793"/>
                <a:gd name="T102" fmla="*/ 1197 w 1360"/>
                <a:gd name="T103" fmla="*/ 114 h 793"/>
                <a:gd name="T104" fmla="*/ 104 w 1360"/>
                <a:gd name="T105" fmla="*/ 565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60" h="793">
                  <a:moveTo>
                    <a:pt x="538" y="793"/>
                  </a:moveTo>
                  <a:lnTo>
                    <a:pt x="538" y="793"/>
                  </a:lnTo>
                  <a:lnTo>
                    <a:pt x="532" y="793"/>
                  </a:lnTo>
                  <a:lnTo>
                    <a:pt x="527" y="790"/>
                  </a:lnTo>
                  <a:lnTo>
                    <a:pt x="17" y="593"/>
                  </a:lnTo>
                  <a:lnTo>
                    <a:pt x="17" y="593"/>
                  </a:lnTo>
                  <a:lnTo>
                    <a:pt x="14" y="590"/>
                  </a:lnTo>
                  <a:lnTo>
                    <a:pt x="10" y="588"/>
                  </a:lnTo>
                  <a:lnTo>
                    <a:pt x="7" y="585"/>
                  </a:lnTo>
                  <a:lnTo>
                    <a:pt x="5" y="582"/>
                  </a:lnTo>
                  <a:lnTo>
                    <a:pt x="2" y="578"/>
                  </a:lnTo>
                  <a:lnTo>
                    <a:pt x="1" y="575"/>
                  </a:lnTo>
                  <a:lnTo>
                    <a:pt x="0" y="570"/>
                  </a:lnTo>
                  <a:lnTo>
                    <a:pt x="0" y="566"/>
                  </a:lnTo>
                  <a:lnTo>
                    <a:pt x="0" y="566"/>
                  </a:lnTo>
                  <a:lnTo>
                    <a:pt x="0" y="562"/>
                  </a:lnTo>
                  <a:lnTo>
                    <a:pt x="1" y="558"/>
                  </a:lnTo>
                  <a:lnTo>
                    <a:pt x="2" y="554"/>
                  </a:lnTo>
                  <a:lnTo>
                    <a:pt x="4" y="550"/>
                  </a:lnTo>
                  <a:lnTo>
                    <a:pt x="7" y="547"/>
                  </a:lnTo>
                  <a:lnTo>
                    <a:pt x="10" y="544"/>
                  </a:lnTo>
                  <a:lnTo>
                    <a:pt x="13" y="542"/>
                  </a:lnTo>
                  <a:lnTo>
                    <a:pt x="17" y="540"/>
                  </a:lnTo>
                  <a:lnTo>
                    <a:pt x="1320" y="2"/>
                  </a:lnTo>
                  <a:lnTo>
                    <a:pt x="1320" y="2"/>
                  </a:lnTo>
                  <a:lnTo>
                    <a:pt x="1325" y="0"/>
                  </a:lnTo>
                  <a:lnTo>
                    <a:pt x="1330" y="0"/>
                  </a:lnTo>
                  <a:lnTo>
                    <a:pt x="1335" y="0"/>
                  </a:lnTo>
                  <a:lnTo>
                    <a:pt x="1341" y="1"/>
                  </a:lnTo>
                  <a:lnTo>
                    <a:pt x="1345" y="3"/>
                  </a:lnTo>
                  <a:lnTo>
                    <a:pt x="1349" y="5"/>
                  </a:lnTo>
                  <a:lnTo>
                    <a:pt x="1353" y="9"/>
                  </a:lnTo>
                  <a:lnTo>
                    <a:pt x="1356" y="13"/>
                  </a:lnTo>
                  <a:lnTo>
                    <a:pt x="1356" y="13"/>
                  </a:lnTo>
                  <a:lnTo>
                    <a:pt x="1358" y="17"/>
                  </a:lnTo>
                  <a:lnTo>
                    <a:pt x="1360" y="22"/>
                  </a:lnTo>
                  <a:lnTo>
                    <a:pt x="1360" y="27"/>
                  </a:lnTo>
                  <a:lnTo>
                    <a:pt x="1360" y="31"/>
                  </a:lnTo>
                  <a:lnTo>
                    <a:pt x="1359" y="36"/>
                  </a:lnTo>
                  <a:lnTo>
                    <a:pt x="1357" y="41"/>
                  </a:lnTo>
                  <a:lnTo>
                    <a:pt x="1355" y="45"/>
                  </a:lnTo>
                  <a:lnTo>
                    <a:pt x="1351" y="48"/>
                  </a:lnTo>
                  <a:lnTo>
                    <a:pt x="558" y="785"/>
                  </a:lnTo>
                  <a:lnTo>
                    <a:pt x="558" y="785"/>
                  </a:lnTo>
                  <a:lnTo>
                    <a:pt x="553" y="788"/>
                  </a:lnTo>
                  <a:lnTo>
                    <a:pt x="549" y="790"/>
                  </a:lnTo>
                  <a:lnTo>
                    <a:pt x="543" y="793"/>
                  </a:lnTo>
                  <a:lnTo>
                    <a:pt x="538" y="793"/>
                  </a:lnTo>
                  <a:lnTo>
                    <a:pt x="538" y="793"/>
                  </a:lnTo>
                  <a:close/>
                  <a:moveTo>
                    <a:pt x="104" y="565"/>
                  </a:moveTo>
                  <a:lnTo>
                    <a:pt x="531" y="732"/>
                  </a:lnTo>
                  <a:lnTo>
                    <a:pt x="1197" y="114"/>
                  </a:lnTo>
                  <a:lnTo>
                    <a:pt x="104" y="565"/>
                  </a:lnTo>
                  <a:close/>
                </a:path>
              </a:pathLst>
            </a:custGeom>
            <a:solidFill>
              <a:schemeClr val="accent4"/>
            </a:solidFill>
            <a:effectLst>
              <a:outerShdw algn="t" dir="5400000" dist="101600" rotWithShape="0">
                <a:prstClr val="black">
                  <a:alpha val="20000"/>
                </a:prstClr>
              </a:outerShdw>
            </a:effectLst>
          </p:spPr>
          <p:txBody>
            <a:bodyPr anchor="ctr" bIns="0" lIns="0" rIns="0" rtlCol="0" tIns="0" vert="horz">
              <a:normAutofit/>
            </a:bodyPr>
            <a:p>
              <a:pPr algn="ctr">
                <a:lnSpc>
                  <a:spcPct val="90000"/>
                </a:lnSpc>
                <a:spcBef>
                  <a:spcPts val="1000"/>
                </a:spcBef>
                <a:buFont typeface="Arial" panose="020B0604020202020204" pitchFamily="34" charset="0"/>
                <a:buNone/>
              </a:pPr>
              <a:endParaRPr b="1" sz="1600" lang="en-US">
                <a:solidFill>
                  <a:schemeClr val="bg1"/>
                </a:solidFill>
                <a:latin typeface="+mj-lt"/>
                <a:cs typeface="Arabic Typesetting" panose="03020402040406030203" pitchFamily="66" charset="-78"/>
              </a:endParaRPr>
            </a:p>
          </p:txBody>
        </p:sp>
        <p:sp>
          <p:nvSpPr>
            <p:cNvPr id="1048724" name="Freeform 171"/>
            <p:cNvSpPr>
              <a:spLocks noEditPoints="1"/>
            </p:cNvSpPr>
            <p:nvPr/>
          </p:nvSpPr>
          <p:spPr bwMode="auto">
            <a:xfrm>
              <a:off x="2811463" y="1463676"/>
              <a:ext cx="225425" cy="293688"/>
            </a:xfrm>
            <a:custGeom>
              <a:avLst/>
              <a:gdLst>
                <a:gd name="T0" fmla="*/ 595 w 850"/>
                <a:gd name="T1" fmla="*/ 1105 h 1105"/>
                <a:gd name="T2" fmla="*/ 595 w 850"/>
                <a:gd name="T3" fmla="*/ 1105 h 1105"/>
                <a:gd name="T4" fmla="*/ 588 w 850"/>
                <a:gd name="T5" fmla="*/ 1104 h 1105"/>
                <a:gd name="T6" fmla="*/ 581 w 850"/>
                <a:gd name="T7" fmla="*/ 1102 h 1105"/>
                <a:gd name="T8" fmla="*/ 14 w 850"/>
                <a:gd name="T9" fmla="*/ 789 h 1105"/>
                <a:gd name="T10" fmla="*/ 14 w 850"/>
                <a:gd name="T11" fmla="*/ 789 h 1105"/>
                <a:gd name="T12" fmla="*/ 9 w 850"/>
                <a:gd name="T13" fmla="*/ 785 h 1105"/>
                <a:gd name="T14" fmla="*/ 4 w 850"/>
                <a:gd name="T15" fmla="*/ 780 h 1105"/>
                <a:gd name="T16" fmla="*/ 1 w 850"/>
                <a:gd name="T17" fmla="*/ 774 h 1105"/>
                <a:gd name="T18" fmla="*/ 0 w 850"/>
                <a:gd name="T19" fmla="*/ 768 h 1105"/>
                <a:gd name="T20" fmla="*/ 0 w 850"/>
                <a:gd name="T21" fmla="*/ 768 h 1105"/>
                <a:gd name="T22" fmla="*/ 0 w 850"/>
                <a:gd name="T23" fmla="*/ 761 h 1105"/>
                <a:gd name="T24" fmla="*/ 1 w 850"/>
                <a:gd name="T25" fmla="*/ 755 h 1105"/>
                <a:gd name="T26" fmla="*/ 4 w 850"/>
                <a:gd name="T27" fmla="*/ 749 h 1105"/>
                <a:gd name="T28" fmla="*/ 9 w 850"/>
                <a:gd name="T29" fmla="*/ 744 h 1105"/>
                <a:gd name="T30" fmla="*/ 802 w 850"/>
                <a:gd name="T31" fmla="*/ 7 h 1105"/>
                <a:gd name="T32" fmla="*/ 802 w 850"/>
                <a:gd name="T33" fmla="*/ 7 h 1105"/>
                <a:gd name="T34" fmla="*/ 806 w 850"/>
                <a:gd name="T35" fmla="*/ 4 h 1105"/>
                <a:gd name="T36" fmla="*/ 810 w 850"/>
                <a:gd name="T37" fmla="*/ 2 h 1105"/>
                <a:gd name="T38" fmla="*/ 814 w 850"/>
                <a:gd name="T39" fmla="*/ 1 h 1105"/>
                <a:gd name="T40" fmla="*/ 818 w 850"/>
                <a:gd name="T41" fmla="*/ 0 h 1105"/>
                <a:gd name="T42" fmla="*/ 822 w 850"/>
                <a:gd name="T43" fmla="*/ 0 h 1105"/>
                <a:gd name="T44" fmla="*/ 828 w 850"/>
                <a:gd name="T45" fmla="*/ 0 h 1105"/>
                <a:gd name="T46" fmla="*/ 832 w 850"/>
                <a:gd name="T47" fmla="*/ 2 h 1105"/>
                <a:gd name="T48" fmla="*/ 836 w 850"/>
                <a:gd name="T49" fmla="*/ 3 h 1105"/>
                <a:gd name="T50" fmla="*/ 836 w 850"/>
                <a:gd name="T51" fmla="*/ 3 h 1105"/>
                <a:gd name="T52" fmla="*/ 840 w 850"/>
                <a:gd name="T53" fmla="*/ 6 h 1105"/>
                <a:gd name="T54" fmla="*/ 843 w 850"/>
                <a:gd name="T55" fmla="*/ 9 h 1105"/>
                <a:gd name="T56" fmla="*/ 846 w 850"/>
                <a:gd name="T57" fmla="*/ 13 h 1105"/>
                <a:gd name="T58" fmla="*/ 848 w 850"/>
                <a:gd name="T59" fmla="*/ 16 h 1105"/>
                <a:gd name="T60" fmla="*/ 849 w 850"/>
                <a:gd name="T61" fmla="*/ 21 h 1105"/>
                <a:gd name="T62" fmla="*/ 850 w 850"/>
                <a:gd name="T63" fmla="*/ 25 h 1105"/>
                <a:gd name="T64" fmla="*/ 850 w 850"/>
                <a:gd name="T65" fmla="*/ 29 h 1105"/>
                <a:gd name="T66" fmla="*/ 850 w 850"/>
                <a:gd name="T67" fmla="*/ 34 h 1105"/>
                <a:gd name="T68" fmla="*/ 622 w 850"/>
                <a:gd name="T69" fmla="*/ 1082 h 1105"/>
                <a:gd name="T70" fmla="*/ 622 w 850"/>
                <a:gd name="T71" fmla="*/ 1082 h 1105"/>
                <a:gd name="T72" fmla="*/ 620 w 850"/>
                <a:gd name="T73" fmla="*/ 1088 h 1105"/>
                <a:gd name="T74" fmla="*/ 617 w 850"/>
                <a:gd name="T75" fmla="*/ 1095 h 1105"/>
                <a:gd name="T76" fmla="*/ 612 w 850"/>
                <a:gd name="T77" fmla="*/ 1099 h 1105"/>
                <a:gd name="T78" fmla="*/ 606 w 850"/>
                <a:gd name="T79" fmla="*/ 1102 h 1105"/>
                <a:gd name="T80" fmla="*/ 606 w 850"/>
                <a:gd name="T81" fmla="*/ 1102 h 1105"/>
                <a:gd name="T82" fmla="*/ 601 w 850"/>
                <a:gd name="T83" fmla="*/ 1104 h 1105"/>
                <a:gd name="T84" fmla="*/ 595 w 850"/>
                <a:gd name="T85" fmla="*/ 1105 h 1105"/>
                <a:gd name="T86" fmla="*/ 595 w 850"/>
                <a:gd name="T87" fmla="*/ 1105 h 1105"/>
                <a:gd name="T88" fmla="*/ 76 w 850"/>
                <a:gd name="T89" fmla="*/ 758 h 1105"/>
                <a:gd name="T90" fmla="*/ 575 w 850"/>
                <a:gd name="T91" fmla="*/ 1033 h 1105"/>
                <a:gd name="T92" fmla="*/ 775 w 850"/>
                <a:gd name="T93" fmla="*/ 110 h 1105"/>
                <a:gd name="T94" fmla="*/ 76 w 850"/>
                <a:gd name="T95" fmla="*/ 758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0" h="1105">
                  <a:moveTo>
                    <a:pt x="595" y="1105"/>
                  </a:moveTo>
                  <a:lnTo>
                    <a:pt x="595" y="1105"/>
                  </a:lnTo>
                  <a:lnTo>
                    <a:pt x="588" y="1104"/>
                  </a:lnTo>
                  <a:lnTo>
                    <a:pt x="581" y="1102"/>
                  </a:lnTo>
                  <a:lnTo>
                    <a:pt x="14" y="789"/>
                  </a:lnTo>
                  <a:lnTo>
                    <a:pt x="14" y="789"/>
                  </a:lnTo>
                  <a:lnTo>
                    <a:pt x="9" y="785"/>
                  </a:lnTo>
                  <a:lnTo>
                    <a:pt x="4" y="780"/>
                  </a:lnTo>
                  <a:lnTo>
                    <a:pt x="1" y="774"/>
                  </a:lnTo>
                  <a:lnTo>
                    <a:pt x="0" y="768"/>
                  </a:lnTo>
                  <a:lnTo>
                    <a:pt x="0" y="768"/>
                  </a:lnTo>
                  <a:lnTo>
                    <a:pt x="0" y="761"/>
                  </a:lnTo>
                  <a:lnTo>
                    <a:pt x="1" y="755"/>
                  </a:lnTo>
                  <a:lnTo>
                    <a:pt x="4" y="749"/>
                  </a:lnTo>
                  <a:lnTo>
                    <a:pt x="9" y="744"/>
                  </a:lnTo>
                  <a:lnTo>
                    <a:pt x="802" y="7"/>
                  </a:lnTo>
                  <a:lnTo>
                    <a:pt x="802" y="7"/>
                  </a:lnTo>
                  <a:lnTo>
                    <a:pt x="806" y="4"/>
                  </a:lnTo>
                  <a:lnTo>
                    <a:pt x="810" y="2"/>
                  </a:lnTo>
                  <a:lnTo>
                    <a:pt x="814" y="1"/>
                  </a:lnTo>
                  <a:lnTo>
                    <a:pt x="818" y="0"/>
                  </a:lnTo>
                  <a:lnTo>
                    <a:pt x="822" y="0"/>
                  </a:lnTo>
                  <a:lnTo>
                    <a:pt x="828" y="0"/>
                  </a:lnTo>
                  <a:lnTo>
                    <a:pt x="832" y="2"/>
                  </a:lnTo>
                  <a:lnTo>
                    <a:pt x="836" y="3"/>
                  </a:lnTo>
                  <a:lnTo>
                    <a:pt x="836" y="3"/>
                  </a:lnTo>
                  <a:lnTo>
                    <a:pt x="840" y="6"/>
                  </a:lnTo>
                  <a:lnTo>
                    <a:pt x="843" y="9"/>
                  </a:lnTo>
                  <a:lnTo>
                    <a:pt x="846" y="13"/>
                  </a:lnTo>
                  <a:lnTo>
                    <a:pt x="848" y="16"/>
                  </a:lnTo>
                  <a:lnTo>
                    <a:pt x="849" y="21"/>
                  </a:lnTo>
                  <a:lnTo>
                    <a:pt x="850" y="25"/>
                  </a:lnTo>
                  <a:lnTo>
                    <a:pt x="850" y="29"/>
                  </a:lnTo>
                  <a:lnTo>
                    <a:pt x="850" y="34"/>
                  </a:lnTo>
                  <a:lnTo>
                    <a:pt x="622" y="1082"/>
                  </a:lnTo>
                  <a:lnTo>
                    <a:pt x="622" y="1082"/>
                  </a:lnTo>
                  <a:lnTo>
                    <a:pt x="620" y="1088"/>
                  </a:lnTo>
                  <a:lnTo>
                    <a:pt x="617" y="1095"/>
                  </a:lnTo>
                  <a:lnTo>
                    <a:pt x="612" y="1099"/>
                  </a:lnTo>
                  <a:lnTo>
                    <a:pt x="606" y="1102"/>
                  </a:lnTo>
                  <a:lnTo>
                    <a:pt x="606" y="1102"/>
                  </a:lnTo>
                  <a:lnTo>
                    <a:pt x="601" y="1104"/>
                  </a:lnTo>
                  <a:lnTo>
                    <a:pt x="595" y="1105"/>
                  </a:lnTo>
                  <a:lnTo>
                    <a:pt x="595" y="1105"/>
                  </a:lnTo>
                  <a:close/>
                  <a:moveTo>
                    <a:pt x="76" y="758"/>
                  </a:moveTo>
                  <a:lnTo>
                    <a:pt x="575" y="1033"/>
                  </a:lnTo>
                  <a:lnTo>
                    <a:pt x="775" y="110"/>
                  </a:lnTo>
                  <a:lnTo>
                    <a:pt x="76" y="758"/>
                  </a:lnTo>
                  <a:close/>
                </a:path>
              </a:pathLst>
            </a:custGeom>
            <a:solidFill>
              <a:schemeClr val="accent4"/>
            </a:solidFill>
            <a:effectLst>
              <a:outerShdw algn="t" dir="5400000" dist="101600" rotWithShape="0">
                <a:prstClr val="black">
                  <a:alpha val="20000"/>
                </a:prstClr>
              </a:outerShdw>
            </a:effectLst>
          </p:spPr>
          <p:txBody>
            <a:bodyPr anchor="ctr" bIns="0" lIns="0" rIns="0" rtlCol="0" tIns="0" vert="horz">
              <a:normAutofit/>
            </a:bodyPr>
            <a:p>
              <a:pPr algn="ctr">
                <a:lnSpc>
                  <a:spcPct val="90000"/>
                </a:lnSpc>
                <a:spcBef>
                  <a:spcPts val="1000"/>
                </a:spcBef>
                <a:buFont typeface="Arial" panose="020B0604020202020204" pitchFamily="34" charset="0"/>
                <a:buNone/>
              </a:pPr>
              <a:endParaRPr b="1" sz="1600" lang="en-US">
                <a:solidFill>
                  <a:schemeClr val="bg1"/>
                </a:solidFill>
                <a:latin typeface="+mj-lt"/>
                <a:cs typeface="Arabic Typesetting" panose="03020402040406030203" pitchFamily="66" charset="-78"/>
              </a:endParaRPr>
            </a:p>
          </p:txBody>
        </p:sp>
        <p:sp>
          <p:nvSpPr>
            <p:cNvPr id="1048725" name="Freeform 172"/>
            <p:cNvSpPr/>
            <p:nvPr/>
          </p:nvSpPr>
          <p:spPr bwMode="auto">
            <a:xfrm>
              <a:off x="2811463" y="1666876"/>
              <a:ext cx="66675" cy="127000"/>
            </a:xfrm>
            <a:custGeom>
              <a:avLst/>
              <a:gdLst>
                <a:gd name="T0" fmla="*/ 28 w 251"/>
                <a:gd name="T1" fmla="*/ 482 h 482"/>
                <a:gd name="T2" fmla="*/ 28 w 251"/>
                <a:gd name="T3" fmla="*/ 482 h 482"/>
                <a:gd name="T4" fmla="*/ 20 w 251"/>
                <a:gd name="T5" fmla="*/ 481 h 482"/>
                <a:gd name="T6" fmla="*/ 20 w 251"/>
                <a:gd name="T7" fmla="*/ 481 h 482"/>
                <a:gd name="T8" fmla="*/ 16 w 251"/>
                <a:gd name="T9" fmla="*/ 480 h 482"/>
                <a:gd name="T10" fmla="*/ 12 w 251"/>
                <a:gd name="T11" fmla="*/ 477 h 482"/>
                <a:gd name="T12" fmla="*/ 8 w 251"/>
                <a:gd name="T13" fmla="*/ 475 h 482"/>
                <a:gd name="T14" fmla="*/ 5 w 251"/>
                <a:gd name="T15" fmla="*/ 471 h 482"/>
                <a:gd name="T16" fmla="*/ 3 w 251"/>
                <a:gd name="T17" fmla="*/ 467 h 482"/>
                <a:gd name="T18" fmla="*/ 1 w 251"/>
                <a:gd name="T19" fmla="*/ 463 h 482"/>
                <a:gd name="T20" fmla="*/ 0 w 251"/>
                <a:gd name="T21" fmla="*/ 459 h 482"/>
                <a:gd name="T22" fmla="*/ 0 w 251"/>
                <a:gd name="T23" fmla="*/ 454 h 482"/>
                <a:gd name="T24" fmla="*/ 0 w 251"/>
                <a:gd name="T25" fmla="*/ 0 h 482"/>
                <a:gd name="T26" fmla="*/ 57 w 251"/>
                <a:gd name="T27" fmla="*/ 0 h 482"/>
                <a:gd name="T28" fmla="*/ 57 w 251"/>
                <a:gd name="T29" fmla="*/ 349 h 482"/>
                <a:gd name="T30" fmla="*/ 202 w 251"/>
                <a:gd name="T31" fmla="*/ 99 h 482"/>
                <a:gd name="T32" fmla="*/ 251 w 251"/>
                <a:gd name="T33" fmla="*/ 129 h 482"/>
                <a:gd name="T34" fmla="*/ 53 w 251"/>
                <a:gd name="T35" fmla="*/ 468 h 482"/>
                <a:gd name="T36" fmla="*/ 53 w 251"/>
                <a:gd name="T37" fmla="*/ 468 h 482"/>
                <a:gd name="T38" fmla="*/ 48 w 251"/>
                <a:gd name="T39" fmla="*/ 474 h 482"/>
                <a:gd name="T40" fmla="*/ 42 w 251"/>
                <a:gd name="T41" fmla="*/ 479 h 482"/>
                <a:gd name="T42" fmla="*/ 36 w 251"/>
                <a:gd name="T43" fmla="*/ 481 h 482"/>
                <a:gd name="T44" fmla="*/ 28 w 251"/>
                <a:gd name="T45" fmla="*/ 482 h 482"/>
                <a:gd name="T46" fmla="*/ 28 w 251"/>
                <a:gd name="T47" fmla="*/ 482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1" h="482">
                  <a:moveTo>
                    <a:pt x="28" y="482"/>
                  </a:moveTo>
                  <a:lnTo>
                    <a:pt x="28" y="482"/>
                  </a:lnTo>
                  <a:lnTo>
                    <a:pt x="20" y="481"/>
                  </a:lnTo>
                  <a:lnTo>
                    <a:pt x="20" y="481"/>
                  </a:lnTo>
                  <a:lnTo>
                    <a:pt x="16" y="480"/>
                  </a:lnTo>
                  <a:lnTo>
                    <a:pt x="12" y="477"/>
                  </a:lnTo>
                  <a:lnTo>
                    <a:pt x="8" y="475"/>
                  </a:lnTo>
                  <a:lnTo>
                    <a:pt x="5" y="471"/>
                  </a:lnTo>
                  <a:lnTo>
                    <a:pt x="3" y="467"/>
                  </a:lnTo>
                  <a:lnTo>
                    <a:pt x="1" y="463"/>
                  </a:lnTo>
                  <a:lnTo>
                    <a:pt x="0" y="459"/>
                  </a:lnTo>
                  <a:lnTo>
                    <a:pt x="0" y="454"/>
                  </a:lnTo>
                  <a:lnTo>
                    <a:pt x="0" y="0"/>
                  </a:lnTo>
                  <a:lnTo>
                    <a:pt x="57" y="0"/>
                  </a:lnTo>
                  <a:lnTo>
                    <a:pt x="57" y="349"/>
                  </a:lnTo>
                  <a:lnTo>
                    <a:pt x="202" y="99"/>
                  </a:lnTo>
                  <a:lnTo>
                    <a:pt x="251" y="129"/>
                  </a:lnTo>
                  <a:lnTo>
                    <a:pt x="53" y="468"/>
                  </a:lnTo>
                  <a:lnTo>
                    <a:pt x="53" y="468"/>
                  </a:lnTo>
                  <a:lnTo>
                    <a:pt x="48" y="474"/>
                  </a:lnTo>
                  <a:lnTo>
                    <a:pt x="42" y="479"/>
                  </a:lnTo>
                  <a:lnTo>
                    <a:pt x="36" y="481"/>
                  </a:lnTo>
                  <a:lnTo>
                    <a:pt x="28" y="482"/>
                  </a:lnTo>
                  <a:lnTo>
                    <a:pt x="28" y="482"/>
                  </a:lnTo>
                  <a:close/>
                </a:path>
              </a:pathLst>
            </a:custGeom>
            <a:solidFill>
              <a:schemeClr val="accent4"/>
            </a:solidFill>
            <a:effectLst>
              <a:outerShdw algn="t" dir="5400000" dist="101600" rotWithShape="0">
                <a:prstClr val="black">
                  <a:alpha val="20000"/>
                </a:prstClr>
              </a:outerShdw>
            </a:effectLst>
          </p:spPr>
          <p:txBody>
            <a:bodyPr anchor="ctr" bIns="0" lIns="0" rIns="0" rtlCol="0" tIns="0" vert="horz">
              <a:normAutofit/>
            </a:bodyPr>
            <a:p>
              <a:pPr algn="ctr">
                <a:lnSpc>
                  <a:spcPct val="90000"/>
                </a:lnSpc>
                <a:spcBef>
                  <a:spcPts val="1000"/>
                </a:spcBef>
                <a:buFont typeface="Arial" panose="020B0604020202020204" pitchFamily="34" charset="0"/>
                <a:buNone/>
              </a:pPr>
              <a:endParaRPr b="1" sz="1600" lang="en-US">
                <a:solidFill>
                  <a:schemeClr val="bg1"/>
                </a:solidFill>
                <a:latin typeface="+mj-lt"/>
                <a:cs typeface="Arabic Typesetting" panose="03020402040406030203" pitchFamily="66" charset="-78"/>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37" name=""/>
        <p:cNvGrpSpPr/>
        <p:nvPr/>
      </p:nvGrpSpPr>
      <p:grpSpPr>
        <a:xfrm>
          <a:off x="0" y="0"/>
          <a:ext cx="0" cy="0"/>
          <a:chOff x="0" y="0"/>
          <a:chExt cx="0" cy="0"/>
        </a:xfrm>
      </p:grpSpPr>
      <p:sp>
        <p:nvSpPr>
          <p:cNvPr id="1048602" name="Title 98"/>
          <p:cNvSpPr>
            <a:spLocks noGrp="1"/>
          </p:cNvSpPr>
          <p:nvPr>
            <p:ph type="title"/>
          </p:nvPr>
        </p:nvSpPr>
        <p:spPr>
          <a:xfrm>
            <a:off x="1022078" y="898524"/>
            <a:ext cx="11306174" cy="625475"/>
          </a:xfrm>
        </p:spPr>
        <p:txBody>
          <a:bodyPr/>
          <a:p>
            <a:pPr defTabSz="914377">
              <a:spcAft>
                <a:spcPts val="600"/>
              </a:spcAft>
            </a:pPr>
            <a:r>
              <a:rPr dirty="0" sz="3600" lang="en-IN" smtClean="0">
                <a:solidFill>
                  <a:prstClr val="white"/>
                </a:solidFill>
                <a:latin typeface="Inter" panose="020B0502030000000004" pitchFamily="34" charset="0"/>
                <a:ea typeface="Inter" panose="020B0502030000000004" pitchFamily="34" charset="0"/>
                <a:cs typeface="Calibri"/>
                <a:sym typeface="Calibri"/>
              </a:rPr>
              <a:t>PROBLEM </a:t>
            </a:r>
            <a:r>
              <a:rPr dirty="0" sz="3600" lang="en-IN">
                <a:solidFill>
                  <a:prstClr val="white"/>
                </a:solidFill>
                <a:latin typeface="Inter" panose="020B0502030000000004" pitchFamily="34" charset="0"/>
                <a:ea typeface="Inter" panose="020B0502030000000004" pitchFamily="34" charset="0"/>
                <a:cs typeface="Calibri"/>
                <a:sym typeface="Calibri"/>
              </a:rPr>
              <a:t> </a:t>
            </a:r>
            <a:r>
              <a:rPr dirty="0" sz="3600" lang="en-IN" smtClean="0">
                <a:solidFill>
                  <a:prstClr val="white"/>
                </a:solidFill>
                <a:latin typeface="Inter" panose="020B0502030000000004" pitchFamily="34" charset="0"/>
                <a:ea typeface="Inter" panose="020B0502030000000004" pitchFamily="34" charset="0"/>
                <a:cs typeface="Calibri"/>
                <a:sym typeface="Calibri"/>
              </a:rPr>
              <a:t>STATEMENT</a:t>
            </a:r>
            <a:endParaRPr dirty="0" sz="3600" lang="en-US">
              <a:solidFill>
                <a:prstClr val="white"/>
              </a:solidFill>
              <a:latin typeface="Inter" panose="020B0502030000000004" pitchFamily="34" charset="0"/>
              <a:ea typeface="Inter" panose="020B0502030000000004" pitchFamily="34" charset="0"/>
              <a:cs typeface="Calibri"/>
              <a:sym typeface="Calibri"/>
            </a:endParaRPr>
          </a:p>
        </p:txBody>
      </p:sp>
      <p:grpSp>
        <p:nvGrpSpPr>
          <p:cNvPr id="38" name="Group 99"/>
          <p:cNvGrpSpPr/>
          <p:nvPr/>
        </p:nvGrpSpPr>
        <p:grpSpPr>
          <a:xfrm flipH="1">
            <a:off x="0" y="2307771"/>
            <a:ext cx="12192002" cy="4550229"/>
            <a:chOff x="899886" y="0"/>
            <a:chExt cx="5003799" cy="6858000"/>
          </a:xfrm>
        </p:grpSpPr>
        <p:sp>
          <p:nvSpPr>
            <p:cNvPr id="1048603" name="Rectangle 100"/>
            <p:cNvSpPr/>
            <p:nvPr/>
          </p:nvSpPr>
          <p:spPr>
            <a:xfrm>
              <a:off x="899886" y="0"/>
              <a:ext cx="5003799" cy="6858000"/>
            </a:xfrm>
            <a:prstGeom prst="rect"/>
            <a:gradFill flip="none" rotWithShape="1">
              <a:gsLst>
                <a:gs pos="0">
                  <a:schemeClr val="accent4">
                    <a:alpha val="0"/>
                  </a:schemeClr>
                </a:gs>
                <a:gs pos="100000">
                  <a:schemeClr val="accent4">
                    <a:lumMod val="50000"/>
                    <a:alpha val="33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4" name="Right Triangle 102"/>
            <p:cNvSpPr/>
            <p:nvPr/>
          </p:nvSpPr>
          <p:spPr>
            <a:xfrm flipH="1">
              <a:off x="4803821" y="2362566"/>
              <a:ext cx="1099864" cy="4495434"/>
            </a:xfrm>
            <a:prstGeom prst="rtTriangle"/>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grpSp>
      <p:sp>
        <p:nvSpPr>
          <p:cNvPr id="1048605" name="AutoShape 4" descr="Keylogger Process in User Activity | Download Scientific Diagram"/>
          <p:cNvSpPr>
            <a:spLocks noChangeAspect="1" noChangeArrowheads="1"/>
          </p:cNvSpPr>
          <p:nvPr/>
        </p:nvSpPr>
        <p:spPr bwMode="auto">
          <a:xfrm>
            <a:off x="155575" y="-144463"/>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06" name="AutoShape 6" descr="Keylogger Process in User Activity | Download Scientific Diagram"/>
          <p:cNvSpPr>
            <a:spLocks noChangeAspect="1" noChangeArrowheads="1"/>
          </p:cNvSpPr>
          <p:nvPr/>
        </p:nvSpPr>
        <p:spPr bwMode="auto">
          <a:xfrm>
            <a:off x="155575" y="-144463"/>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07" name="Rectangle 8"/>
          <p:cNvSpPr/>
          <p:nvPr/>
        </p:nvSpPr>
        <p:spPr>
          <a:xfrm>
            <a:off x="1754714" y="1908292"/>
            <a:ext cx="6971274" cy="891540"/>
          </a:xfrm>
          <a:prstGeom prst="rect"/>
        </p:spPr>
        <p:txBody>
          <a:bodyPr wrap="square">
            <a:spAutoFit/>
          </a:bodyPr>
          <a:p>
            <a:pPr algn="just">
              <a:buFont typeface="Arial" pitchFamily="34" charset="0"/>
              <a:buChar char="•"/>
            </a:pPr>
            <a:r>
              <a:rPr dirty="0" lang="en-US">
                <a:solidFill>
                  <a:schemeClr val="bg1"/>
                </a:solidFill>
              </a:rPr>
              <a:t> </a:t>
            </a:r>
            <a:r>
              <a:rPr dirty="0" lang="en-US" smtClean="0">
                <a:solidFill>
                  <a:schemeClr val="bg1"/>
                </a:solidFill>
              </a:rPr>
              <a:t>          It’s </a:t>
            </a:r>
            <a:r>
              <a:rPr dirty="0" lang="en-US">
                <a:solidFill>
                  <a:schemeClr val="bg1"/>
                </a:solidFill>
              </a:rPr>
              <a:t>a common phenomenon to put bait for the fish to get trapped. Similarly, phishing works. It is an unethical way to dupe the user or victim to click on harmful sites. The attacker crafts the harmful site in such a way that the victim feels it to be an authentic site, thus falling prey to it. </a:t>
            </a:r>
            <a:endParaRPr dirty="0" lang="en-US">
              <a:solidFill>
                <a:schemeClr val="bg1"/>
              </a:solidFill>
            </a:endParaRPr>
          </a:p>
        </p:txBody>
      </p:sp>
      <p:sp>
        <p:nvSpPr>
          <p:cNvPr id="1048608" name="Rectangle 9"/>
          <p:cNvSpPr/>
          <p:nvPr/>
        </p:nvSpPr>
        <p:spPr>
          <a:xfrm>
            <a:off x="4225962" y="3875315"/>
            <a:ext cx="6955844" cy="1158241"/>
          </a:xfrm>
          <a:prstGeom prst="rect"/>
        </p:spPr>
        <p:txBody>
          <a:bodyPr wrap="square">
            <a:spAutoFit/>
          </a:bodyPr>
          <a:p>
            <a:pPr algn="just">
              <a:buFont typeface="Arial" pitchFamily="34" charset="0"/>
              <a:buChar char="•"/>
            </a:pPr>
            <a:r>
              <a:rPr dirty="0" lang="en-US">
                <a:solidFill>
                  <a:schemeClr val="bg1"/>
                </a:solidFill>
              </a:rPr>
              <a:t> </a:t>
            </a:r>
            <a:r>
              <a:rPr dirty="0" lang="en-US" smtClean="0">
                <a:solidFill>
                  <a:schemeClr val="bg1"/>
                </a:solidFill>
              </a:rPr>
              <a:t>             </a:t>
            </a:r>
            <a:r>
              <a:rPr dirty="0" lang="en-US" err="1" smtClean="0">
                <a:solidFill>
                  <a:schemeClr val="bg1"/>
                </a:solidFill>
              </a:rPr>
              <a:t>Keyloggers</a:t>
            </a:r>
            <a:r>
              <a:rPr dirty="0" lang="en-US" smtClean="0">
                <a:solidFill>
                  <a:schemeClr val="bg1"/>
                </a:solidFill>
              </a:rPr>
              <a:t> </a:t>
            </a:r>
            <a:r>
              <a:rPr dirty="0" lang="en-US" smtClean="0">
                <a:solidFill>
                  <a:schemeClr val="bg1"/>
                </a:solidFill>
              </a:rPr>
              <a:t>Can Also Be Used To Steal Data In The Form Of Malware Or Other Similar Threats. To Solve This Problem, We'll Also Develop An Anti-key Logger That Will Let Us Know If A Key Logger Is Already Watching The System. The </a:t>
            </a:r>
            <a:r>
              <a:rPr dirty="0" lang="en-US" smtClean="0">
                <a:solidFill>
                  <a:schemeClr val="bg1"/>
                </a:solidFill>
              </a:rPr>
              <a:t>Anti-</a:t>
            </a:r>
            <a:r>
              <a:rPr dirty="0" lang="en-US" err="1" smtClean="0">
                <a:solidFill>
                  <a:schemeClr val="bg1"/>
                </a:solidFill>
              </a:rPr>
              <a:t>keylogger</a:t>
            </a:r>
            <a:r>
              <a:rPr dirty="0" lang="en-US" smtClean="0">
                <a:solidFill>
                  <a:schemeClr val="bg1"/>
                </a:solidFill>
              </a:rPr>
              <a:t> </a:t>
            </a:r>
            <a:r>
              <a:rPr dirty="0" lang="en-US" smtClean="0">
                <a:solidFill>
                  <a:schemeClr val="bg1"/>
                </a:solidFill>
              </a:rPr>
              <a:t>Will Allow Us To Continue To Be Vigilant And Ensure The Security Of The Data On Our System.</a:t>
            </a:r>
            <a:endParaRPr dirty="0" lang="en-US">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9" name="Title 1"/>
          <p:cNvSpPr>
            <a:spLocks noGrp="1"/>
          </p:cNvSpPr>
          <p:nvPr>
            <p:ph type="title"/>
          </p:nvPr>
        </p:nvSpPr>
        <p:spPr>
          <a:xfrm>
            <a:off x="1004616" y="861513"/>
            <a:ext cx="11306174" cy="625475"/>
          </a:xfrm>
        </p:spPr>
        <p:txBody>
          <a:bodyPr/>
          <a:p>
            <a:r>
              <a:rPr dirty="0" sz="3600" lang="en-US" smtClean="0">
                <a:latin typeface="Inter"/>
              </a:rPr>
              <a:t>PHISHING ATTACK</a:t>
            </a:r>
            <a:endParaRPr dirty="0" sz="3600" lang="en-US">
              <a:latin typeface="Inter"/>
            </a:endParaRPr>
          </a:p>
        </p:txBody>
      </p:sp>
      <p:sp>
        <p:nvSpPr>
          <p:cNvPr id="1048610" name="Content Placeholder 2"/>
          <p:cNvSpPr>
            <a:spLocks noGrp="1"/>
          </p:cNvSpPr>
          <p:nvPr>
            <p:ph idx="1"/>
          </p:nvPr>
        </p:nvSpPr>
        <p:spPr>
          <a:xfrm>
            <a:off x="1213622" y="1982379"/>
            <a:ext cx="10399258" cy="3713026"/>
          </a:xfrm>
        </p:spPr>
        <p:txBody>
          <a:bodyPr/>
          <a:p>
            <a:r>
              <a:rPr dirty="0" lang="en-US"/>
              <a:t>Here, the medium used to commit crime digitally is the computer, network, internet, or any electronic device. </a:t>
            </a:r>
            <a:endParaRPr dirty="0" lang="en-US" smtClean="0"/>
          </a:p>
          <a:p>
            <a:r>
              <a:rPr dirty="0" lang="en-US" smtClean="0"/>
              <a:t>The </a:t>
            </a:r>
            <a:r>
              <a:rPr dirty="0" lang="en-US"/>
              <a:t>main targets of cybercrime are users of the system, websites, company defamation, gaining money, etc</a:t>
            </a:r>
            <a:r>
              <a:rPr dirty="0" lang="en-US" smtClean="0"/>
              <a:t>.</a:t>
            </a:r>
          </a:p>
          <a:p>
            <a:r>
              <a:rPr dirty="0" lang="en-US" smtClean="0"/>
              <a:t>Spread viruses and Gaining malware</a:t>
            </a:r>
          </a:p>
          <a:p>
            <a:r>
              <a:rPr dirty="0" lang="en-US" smtClean="0"/>
              <a:t>Generate profit </a:t>
            </a:r>
            <a:r>
              <a:rPr dirty="0" lang="en-US"/>
              <a:t>by selling or locking crucial data</a:t>
            </a:r>
            <a:r>
              <a:rPr dirty="0" lang="en-US" smtClean="0"/>
              <a:t>.</a:t>
            </a:r>
          </a:p>
          <a:p>
            <a:r>
              <a:rPr dirty="0" lang="en-US"/>
              <a:t>unauthorized access to user accounts</a:t>
            </a:r>
            <a:endParaRPr dirty="0" lang="en-US"/>
          </a:p>
          <a:p>
            <a:r>
              <a:rPr dirty="0" lang="en-US" smtClean="0"/>
              <a:t>It is a way to steal your data or monitoring your systems to make attacks and threating us</a:t>
            </a: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1"/>
          <p:cNvSpPr>
            <a:spLocks noGrp="1"/>
          </p:cNvSpPr>
          <p:nvPr>
            <p:ph type="title"/>
          </p:nvPr>
        </p:nvSpPr>
        <p:spPr>
          <a:xfrm>
            <a:off x="1007404" y="861514"/>
            <a:ext cx="11306174" cy="625475"/>
          </a:xfrm>
        </p:spPr>
        <p:txBody>
          <a:bodyPr/>
          <a:p>
            <a:r>
              <a:rPr dirty="0" sz="3600" lang="en-US" smtClean="0">
                <a:latin typeface="Inter"/>
              </a:rPr>
              <a:t>METHOD OF ATTACKS</a:t>
            </a:r>
            <a:endParaRPr dirty="0" sz="3600" lang="en-US">
              <a:latin typeface="Inter"/>
            </a:endParaRPr>
          </a:p>
        </p:txBody>
      </p:sp>
      <p:sp>
        <p:nvSpPr>
          <p:cNvPr id="1048612" name="Content Placeholder 2"/>
          <p:cNvSpPr>
            <a:spLocks noGrp="1"/>
          </p:cNvSpPr>
          <p:nvPr>
            <p:ph idx="1"/>
          </p:nvPr>
        </p:nvSpPr>
        <p:spPr>
          <a:xfrm>
            <a:off x="1416536" y="1838688"/>
            <a:ext cx="9808642" cy="4351338"/>
          </a:xfrm>
        </p:spPr>
        <p:txBody>
          <a:bodyPr/>
          <a:p>
            <a:r>
              <a:rPr b="1" dirty="0" lang="en-US" smtClean="0"/>
              <a:t>Email </a:t>
            </a:r>
            <a:r>
              <a:rPr b="1" dirty="0" lang="en-US"/>
              <a:t>Spoofing:</a:t>
            </a:r>
            <a:r>
              <a:rPr dirty="0" lang="en-US"/>
              <a:t> The attackers impersonated XYZ Bank's official email domain to send convincing emails to customers. </a:t>
            </a:r>
            <a:endParaRPr dirty="0" lang="en-US" smtClean="0"/>
          </a:p>
          <a:p>
            <a:endParaRPr dirty="0" lang="en-US"/>
          </a:p>
          <a:p>
            <a:r>
              <a:rPr b="1" dirty="0" lang="en-US"/>
              <a:t>Malicious Links:</a:t>
            </a:r>
            <a:r>
              <a:rPr dirty="0" lang="en-US"/>
              <a:t> The phishing emails included links to spoofed websites designed to mimic XYZ Bank's login </a:t>
            </a:r>
            <a:r>
              <a:rPr dirty="0" lang="en-US" smtClean="0"/>
              <a:t>page</a:t>
            </a:r>
          </a:p>
          <a:p>
            <a:endParaRPr dirty="0" lang="en-US" smtClean="0"/>
          </a:p>
          <a:p>
            <a:r>
              <a:rPr b="1" dirty="0" lang="en-US" smtClean="0"/>
              <a:t>Social </a:t>
            </a:r>
            <a:r>
              <a:rPr b="1" dirty="0" lang="en-US"/>
              <a:t>Engineering Tactics:</a:t>
            </a:r>
            <a:r>
              <a:rPr dirty="0" lang="en-US"/>
              <a:t> The emails employed psychological manipulation techniques to create a sense of urgency and fear, compelling recipients to provide sensitive information without questioning the legitimacy of the request</a:t>
            </a:r>
          </a:p>
          <a:p>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3" name="Title 4"/>
          <p:cNvSpPr>
            <a:spLocks noGrp="1"/>
          </p:cNvSpPr>
          <p:nvPr>
            <p:ph type="title"/>
          </p:nvPr>
        </p:nvSpPr>
        <p:spPr>
          <a:xfrm>
            <a:off x="3973029" y="906081"/>
            <a:ext cx="3211542" cy="625475"/>
          </a:xfrm>
        </p:spPr>
        <p:txBody>
          <a:bodyPr>
            <a:normAutofit/>
          </a:bodyPr>
          <a:p>
            <a:r>
              <a:rPr dirty="0" sz="3600" lang="en-US" smtClean="0">
                <a:latin typeface="Inter"/>
              </a:rPr>
              <a:t>KEYLOGGER</a:t>
            </a:r>
            <a:endParaRPr dirty="0" sz="3600" lang="en-US">
              <a:latin typeface="Inter"/>
            </a:endParaRPr>
          </a:p>
        </p:txBody>
      </p:sp>
      <p:sp>
        <p:nvSpPr>
          <p:cNvPr id="1048614" name="Content Placeholder 1"/>
          <p:cNvSpPr>
            <a:spLocks noGrp="1"/>
          </p:cNvSpPr>
          <p:nvPr>
            <p:ph idx="1"/>
          </p:nvPr>
        </p:nvSpPr>
        <p:spPr>
          <a:xfrm>
            <a:off x="796834" y="2014883"/>
            <a:ext cx="10787965" cy="3184134"/>
          </a:xfrm>
        </p:spPr>
        <p:txBody>
          <a:bodyPr>
            <a:normAutofit/>
          </a:bodyPr>
          <a:p>
            <a:pPr indent="0" marL="0">
              <a:buNone/>
            </a:pPr>
            <a:r>
              <a:rPr dirty="0" lang="en-US"/>
              <a:t>	It's Challenging To Covertly Install A Hardware </a:t>
            </a:r>
            <a:r>
              <a:rPr dirty="0" lang="en-US" err="1"/>
              <a:t>Keylogger</a:t>
            </a:r>
            <a:r>
              <a:rPr dirty="0" lang="en-US"/>
              <a:t> On Another Person's Device. To Tackle This Issue, We Are Therefore Using A Software </a:t>
            </a:r>
            <a:r>
              <a:rPr dirty="0" lang="en-US" err="1"/>
              <a:t>Keylogger</a:t>
            </a:r>
            <a:r>
              <a:rPr dirty="0" lang="en-US"/>
              <a:t> That Can Be Remotely Installed On A Person's PC To Resolve This Problem. Without The Device Owner's Knowledge, The </a:t>
            </a:r>
            <a:r>
              <a:rPr dirty="0" lang="en-US" err="1"/>
              <a:t>Keylogger</a:t>
            </a:r>
            <a:r>
              <a:rPr dirty="0" lang="en-US"/>
              <a:t> Would Be Running In The Background</a:t>
            </a:r>
            <a:r>
              <a:rPr dirty="0" lang="en-US" smtClean="0"/>
              <a:t>.</a:t>
            </a:r>
          </a:p>
          <a:p>
            <a:pPr indent="0" marL="0">
              <a:buNone/>
            </a:pPr>
            <a:endParaRPr dirty="0" sz="1900" lang="en-US"/>
          </a:p>
          <a:p>
            <a:pPr eaLnBrk="0" fontAlgn="base" hangingPunct="0" indent="0" lvl="0" marL="0">
              <a:lnSpc>
                <a:spcPct val="100000"/>
              </a:lnSpc>
              <a:spcBef>
                <a:spcPct val="0"/>
              </a:spcBef>
              <a:spcAft>
                <a:spcPct val="0"/>
              </a:spcAft>
              <a:buNone/>
            </a:pPr>
            <a:r>
              <a:rPr altLang="en-US" dirty="0" sz="1900" lang="en-US" smtClean="0"/>
              <a:t>                Despite </a:t>
            </a:r>
            <a:r>
              <a:rPr altLang="en-US" dirty="0" sz="1900" lang="en-US"/>
              <a:t>efforts to mitigate such risks through antivirus software and security protocols, </a:t>
            </a:r>
            <a:r>
              <a:rPr altLang="en-US" dirty="0" sz="1900" lang="en-US" err="1"/>
              <a:t>keyloggers</a:t>
            </a:r>
            <a:r>
              <a:rPr altLang="en-US" dirty="0" sz="1900" lang="en-US"/>
              <a:t> persist as a persistent threat, undermining the integrity of personal and organizational cybersecurity measures, potentially resulting in identity theft, financial fraud, and unauthorized access to sensitive systems and data.</a:t>
            </a:r>
          </a:p>
          <a:p>
            <a:pPr eaLnBrk="0" fontAlgn="base" hangingPunct="0" indent="0" lvl="0" marL="0">
              <a:lnSpc>
                <a:spcPct val="100000"/>
              </a:lnSpc>
              <a:spcBef>
                <a:spcPct val="0"/>
              </a:spcBef>
              <a:spcAft>
                <a:spcPct val="0"/>
              </a:spcAft>
              <a:buNone/>
            </a:pPr>
            <a:r>
              <a:rPr altLang="en-US" dirty="0" lang="en-US">
                <a:solidFill>
                  <a:srgbClr val="FFFFFF"/>
                </a:solidFill>
                <a:latin typeface="Söhne"/>
              </a:rPr>
              <a:t/>
            </a:r>
            <a:br>
              <a:rPr altLang="en-US" dirty="0" lang="en-US">
                <a:solidFill>
                  <a:srgbClr val="FFFFFF"/>
                </a:solidFill>
                <a:latin typeface="Söhne"/>
              </a:rPr>
            </a:br>
            <a:endParaRPr altLang="en-US" dirty="0" lang="en-US">
              <a:solidFill>
                <a:schemeClr val="tx1"/>
              </a:solidFill>
              <a:latin typeface="Arial" panose="020B0604020202020204" pitchFamily="34" charset="0"/>
            </a:endParaRPr>
          </a:p>
          <a:p>
            <a:pPr indent="0" marL="0">
              <a:buNone/>
            </a:pPr>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42" name=""/>
        <p:cNvGrpSpPr/>
        <p:nvPr/>
      </p:nvGrpSpPr>
      <p:grpSpPr>
        <a:xfrm>
          <a:off x="0" y="0"/>
          <a:ext cx="0" cy="0"/>
          <a:chOff x="0" y="0"/>
          <a:chExt cx="0" cy="0"/>
        </a:xfrm>
      </p:grpSpPr>
      <p:sp>
        <p:nvSpPr>
          <p:cNvPr id="1048615" name="Title 98"/>
          <p:cNvSpPr>
            <a:spLocks noGrp="1"/>
          </p:cNvSpPr>
          <p:nvPr>
            <p:ph type="title"/>
          </p:nvPr>
        </p:nvSpPr>
        <p:spPr>
          <a:xfrm>
            <a:off x="885826" y="997004"/>
            <a:ext cx="11306174" cy="625475"/>
          </a:xfrm>
        </p:spPr>
        <p:txBody>
          <a:bodyPr/>
          <a:p>
            <a:r>
              <a:rPr b="0" dirty="0" sz="3600" lang="en-US" smtClean="0">
                <a:ln w="18415" cmpd="sng">
                  <a:solidFill>
                    <a:srgbClr val="FFFFFF"/>
                  </a:solidFill>
                  <a:prstDash val="solid"/>
                </a:ln>
                <a:effectLst>
                  <a:outerShdw algn="tl" blurRad="38100" dir="2700000" dist="38100">
                    <a:srgbClr val="000000">
                      <a:alpha val="43137"/>
                    </a:srgbClr>
                  </a:outerShdw>
                </a:effectLst>
                <a:latin typeface="Inter"/>
              </a:rPr>
              <a:t>PROPOSED SYSTEM </a:t>
            </a:r>
            <a:endParaRPr b="0" dirty="0" sz="3600" lang="en-US">
              <a:ln w="18415" cmpd="sng">
                <a:solidFill>
                  <a:srgbClr val="FFFFFF"/>
                </a:solidFill>
                <a:prstDash val="solid"/>
              </a:ln>
              <a:effectLst>
                <a:outerShdw algn="tl" blurRad="38100" dir="2700000" dist="38100">
                  <a:srgbClr val="000000">
                    <a:alpha val="43137"/>
                  </a:srgbClr>
                </a:outerShdw>
              </a:effectLst>
              <a:latin typeface="Inter"/>
            </a:endParaRPr>
          </a:p>
        </p:txBody>
      </p:sp>
      <p:grpSp>
        <p:nvGrpSpPr>
          <p:cNvPr id="43" name="Group 99"/>
          <p:cNvGrpSpPr/>
          <p:nvPr/>
        </p:nvGrpSpPr>
        <p:grpSpPr>
          <a:xfrm flipH="1">
            <a:off x="-2" y="1630039"/>
            <a:ext cx="12192002" cy="5227961"/>
            <a:chOff x="899886" y="0"/>
            <a:chExt cx="5003799" cy="6858000"/>
          </a:xfrm>
        </p:grpSpPr>
        <p:sp>
          <p:nvSpPr>
            <p:cNvPr id="1048616" name="Rectangle 100"/>
            <p:cNvSpPr/>
            <p:nvPr/>
          </p:nvSpPr>
          <p:spPr>
            <a:xfrm>
              <a:off x="899886" y="0"/>
              <a:ext cx="5003799" cy="6858000"/>
            </a:xfrm>
            <a:prstGeom prst="rect"/>
            <a:gradFill flip="none" rotWithShape="1">
              <a:gsLst>
                <a:gs pos="0">
                  <a:schemeClr val="accent4">
                    <a:alpha val="0"/>
                  </a:schemeClr>
                </a:gs>
                <a:gs pos="100000">
                  <a:schemeClr val="accent4">
                    <a:lumMod val="50000"/>
                    <a:alpha val="33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b="1" lang="en-US"/>
            </a:p>
          </p:txBody>
        </p:sp>
        <p:sp>
          <p:nvSpPr>
            <p:cNvPr id="1048617" name="Right Triangle 102"/>
            <p:cNvSpPr/>
            <p:nvPr/>
          </p:nvSpPr>
          <p:spPr>
            <a:xfrm flipH="1">
              <a:off x="4803821" y="2362566"/>
              <a:ext cx="1099864" cy="4495434"/>
            </a:xfrm>
            <a:prstGeom prst="rtTriangle"/>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b="1" dirty="0" lang="en-US"/>
            </a:p>
          </p:txBody>
        </p:sp>
      </p:grpSp>
      <p:sp>
        <p:nvSpPr>
          <p:cNvPr id="1048618" name="AutoShape 4" descr="Keylogger Process in User Activity | Download Scientific Diagram"/>
          <p:cNvSpPr>
            <a:spLocks noChangeAspect="1" noChangeArrowheads="1"/>
          </p:cNvSpPr>
          <p:nvPr/>
        </p:nvSpPr>
        <p:spPr bwMode="auto">
          <a:xfrm>
            <a:off x="155575" y="-144463"/>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19" name="AutoShape 6" descr="Keylogger Process in User Activity | Download Scientific Diagram"/>
          <p:cNvSpPr>
            <a:spLocks noChangeAspect="1" noChangeArrowheads="1"/>
          </p:cNvSpPr>
          <p:nvPr/>
        </p:nvSpPr>
        <p:spPr bwMode="auto">
          <a:xfrm>
            <a:off x="155575" y="-144463"/>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20" name="Rectangle 163"/>
          <p:cNvSpPr/>
          <p:nvPr/>
        </p:nvSpPr>
        <p:spPr>
          <a:xfrm>
            <a:off x="1480969" y="2269338"/>
            <a:ext cx="9230060" cy="1691641"/>
          </a:xfrm>
          <a:prstGeom prst="rect"/>
        </p:spPr>
        <p:txBody>
          <a:bodyPr wrap="square">
            <a:spAutoFit/>
          </a:bodyPr>
          <a:p>
            <a:pPr algn="just"/>
            <a:r>
              <a:rPr dirty="0" lang="en-US" smtClean="0">
                <a:solidFill>
                  <a:schemeClr val="bg1"/>
                </a:solidFill>
              </a:rPr>
              <a:t>	</a:t>
            </a:r>
            <a:r>
              <a:rPr dirty="0" lang="en-US" smtClean="0">
                <a:solidFill>
                  <a:schemeClr val="bg1"/>
                </a:solidFill>
                <a:latin typeface="Times New Roman" pitchFamily="18" charset="0"/>
                <a:ea typeface="Calibri" pitchFamily="34" charset="0"/>
                <a:cs typeface="Times New Roman" pitchFamily="18" charset="0"/>
              </a:rPr>
              <a:t> The solution to the above existing problem is that we can build a software </a:t>
            </a:r>
            <a:r>
              <a:rPr dirty="0" lang="en-US" err="1" smtClean="0">
                <a:solidFill>
                  <a:schemeClr val="bg1"/>
                </a:solidFill>
                <a:latin typeface="Times New Roman" pitchFamily="18" charset="0"/>
                <a:ea typeface="Calibri" pitchFamily="34" charset="0"/>
                <a:cs typeface="Times New Roman" pitchFamily="18" charset="0"/>
              </a:rPr>
              <a:t>keyloggers</a:t>
            </a:r>
            <a:r>
              <a:rPr dirty="0" lang="en-US" smtClean="0">
                <a:solidFill>
                  <a:schemeClr val="bg1"/>
                </a:solidFill>
                <a:latin typeface="Times New Roman" pitchFamily="18" charset="0"/>
                <a:ea typeface="Calibri" pitchFamily="34" charset="0"/>
                <a:cs typeface="Times New Roman" pitchFamily="18" charset="0"/>
              </a:rPr>
              <a:t> instead of hardware </a:t>
            </a:r>
            <a:r>
              <a:rPr dirty="0" lang="en-US" err="1" smtClean="0">
                <a:solidFill>
                  <a:schemeClr val="bg1"/>
                </a:solidFill>
                <a:latin typeface="Times New Roman" pitchFamily="18" charset="0"/>
                <a:ea typeface="Calibri" pitchFamily="34" charset="0"/>
                <a:cs typeface="Times New Roman" pitchFamily="18" charset="0"/>
              </a:rPr>
              <a:t>keyloggers</a:t>
            </a:r>
            <a:r>
              <a:rPr dirty="0" lang="en-US" smtClean="0">
                <a:solidFill>
                  <a:schemeClr val="bg1"/>
                </a:solidFill>
                <a:latin typeface="Times New Roman" pitchFamily="18" charset="0"/>
                <a:ea typeface="Calibri" pitchFamily="34" charset="0"/>
                <a:cs typeface="Times New Roman" pitchFamily="18" charset="0"/>
              </a:rPr>
              <a:t>. The proposed model provides the solution that reduces the difficulties while installing the </a:t>
            </a:r>
            <a:r>
              <a:rPr dirty="0" lang="en-US" err="1" smtClean="0">
                <a:solidFill>
                  <a:schemeClr val="bg1"/>
                </a:solidFill>
                <a:latin typeface="Times New Roman" pitchFamily="18" charset="0"/>
                <a:ea typeface="Calibri" pitchFamily="34" charset="0"/>
                <a:cs typeface="Times New Roman" pitchFamily="18" charset="0"/>
              </a:rPr>
              <a:t>keylogger</a:t>
            </a:r>
            <a:r>
              <a:rPr dirty="0" lang="en-US" smtClean="0">
                <a:solidFill>
                  <a:schemeClr val="bg1"/>
                </a:solidFill>
                <a:latin typeface="Times New Roman" pitchFamily="18" charset="0"/>
                <a:ea typeface="Calibri" pitchFamily="34" charset="0"/>
                <a:cs typeface="Times New Roman" pitchFamily="18" charset="0"/>
              </a:rPr>
              <a:t> in the target system. Since, software </a:t>
            </a:r>
            <a:r>
              <a:rPr dirty="0" lang="en-US" err="1" smtClean="0">
                <a:solidFill>
                  <a:schemeClr val="bg1"/>
                </a:solidFill>
                <a:latin typeface="Times New Roman" pitchFamily="18" charset="0"/>
                <a:ea typeface="Calibri" pitchFamily="34" charset="0"/>
                <a:cs typeface="Times New Roman" pitchFamily="18" charset="0"/>
              </a:rPr>
              <a:t>keylogger</a:t>
            </a:r>
            <a:r>
              <a:rPr dirty="0" lang="en-US" smtClean="0">
                <a:solidFill>
                  <a:schemeClr val="bg1"/>
                </a:solidFill>
                <a:latin typeface="Times New Roman" pitchFamily="18" charset="0"/>
                <a:ea typeface="Calibri" pitchFamily="34" charset="0"/>
                <a:cs typeface="Times New Roman" pitchFamily="18" charset="0"/>
              </a:rPr>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a:t>
            </a:r>
            <a:endParaRPr dirty="0" lang="en-US">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1" name="Parallelogram 28"/>
          <p:cNvSpPr/>
          <p:nvPr/>
        </p:nvSpPr>
        <p:spPr>
          <a:xfrm>
            <a:off x="2647922" y="5375266"/>
            <a:ext cx="1229714" cy="713317"/>
          </a:xfrm>
          <a:prstGeom prst="parallelogram">
            <a:avLst>
              <a:gd name="adj" fmla="val 50362"/>
            </a:avLst>
          </a:prstGeom>
          <a:solidFill>
            <a:sysClr lastClr="FFFFFF" val="window">
              <a:alpha val="37000"/>
            </a:sysClr>
          </a:solidFill>
          <a:ln w="12700" cap="flat" cmpd="sng" algn="ctr">
            <a:noFill/>
            <a:prstDash val="solid"/>
            <a:miter lim="800000"/>
          </a:ln>
          <a:effectLst>
            <a:outerShdw algn="ctr" blurRad="215900" rotWithShape="0" sx="102000" sy="102000">
              <a:prstClr val="black">
                <a:alpha val="17000"/>
              </a:prstClr>
            </a:outerShdw>
          </a:effectLst>
        </p:spPr>
        <p:txBody>
          <a:bodyPr anchor="ctr" rtlCol="0" wrap="none"/>
          <a:p>
            <a:pPr algn="ctr"/>
            <a:endParaRPr sz="1400" kern="0" lang="en-US">
              <a:solidFill>
                <a:schemeClr val="accent2"/>
              </a:solidFill>
            </a:endParaRPr>
          </a:p>
        </p:txBody>
      </p:sp>
      <p:sp>
        <p:nvSpPr>
          <p:cNvPr id="1048622" name="Parallelogram 29"/>
          <p:cNvSpPr/>
          <p:nvPr/>
        </p:nvSpPr>
        <p:spPr>
          <a:xfrm>
            <a:off x="3353686" y="3962369"/>
            <a:ext cx="1229714" cy="713317"/>
          </a:xfrm>
          <a:prstGeom prst="parallelogram">
            <a:avLst>
              <a:gd name="adj" fmla="val 50362"/>
            </a:avLst>
          </a:prstGeom>
          <a:solidFill>
            <a:sysClr lastClr="FFFFFF" val="window">
              <a:alpha val="37000"/>
            </a:sysClr>
          </a:solidFill>
          <a:ln w="12700" cap="flat" cmpd="sng" algn="ctr">
            <a:noFill/>
            <a:prstDash val="solid"/>
            <a:miter lim="800000"/>
          </a:ln>
          <a:effectLst>
            <a:outerShdw algn="ctr" blurRad="215900" rotWithShape="0" sx="102000" sy="102000">
              <a:prstClr val="black">
                <a:alpha val="17000"/>
              </a:prstClr>
            </a:outerShdw>
          </a:effectLst>
        </p:spPr>
        <p:txBody>
          <a:bodyPr anchor="ctr" rtlCol="0" wrap="none"/>
          <a:p>
            <a:pPr algn="ctr"/>
            <a:endParaRPr sz="1400" kern="0" lang="en-US">
              <a:solidFill>
                <a:schemeClr val="accent2"/>
              </a:solidFill>
            </a:endParaRPr>
          </a:p>
        </p:txBody>
      </p:sp>
      <p:sp>
        <p:nvSpPr>
          <p:cNvPr id="1048623" name="Parallelogram 30"/>
          <p:cNvSpPr/>
          <p:nvPr/>
        </p:nvSpPr>
        <p:spPr>
          <a:xfrm>
            <a:off x="4059450" y="2549473"/>
            <a:ext cx="1229714" cy="713317"/>
          </a:xfrm>
          <a:prstGeom prst="parallelogram">
            <a:avLst>
              <a:gd name="adj" fmla="val 50362"/>
            </a:avLst>
          </a:prstGeom>
          <a:solidFill>
            <a:sysClr lastClr="FFFFFF" val="window">
              <a:alpha val="37000"/>
            </a:sysClr>
          </a:solidFill>
          <a:ln w="12700" cap="flat" cmpd="sng" algn="ctr">
            <a:noFill/>
            <a:prstDash val="solid"/>
            <a:miter lim="800000"/>
          </a:ln>
          <a:effectLst>
            <a:outerShdw algn="ctr" blurRad="215900" rotWithShape="0" sx="102000" sy="102000">
              <a:prstClr val="black">
                <a:alpha val="17000"/>
              </a:prstClr>
            </a:outerShdw>
          </a:effectLst>
        </p:spPr>
        <p:txBody>
          <a:bodyPr anchor="ctr" rtlCol="0" wrap="none"/>
          <a:p>
            <a:pPr algn="ctr"/>
            <a:endParaRPr sz="1400" kern="0" lang="en-US">
              <a:solidFill>
                <a:schemeClr val="accent2"/>
              </a:solidFill>
            </a:endParaRPr>
          </a:p>
        </p:txBody>
      </p:sp>
      <p:sp>
        <p:nvSpPr>
          <p:cNvPr id="1048624" name="Parallelogram 31"/>
          <p:cNvSpPr/>
          <p:nvPr/>
        </p:nvSpPr>
        <p:spPr>
          <a:xfrm>
            <a:off x="4765214" y="1136577"/>
            <a:ext cx="1229714" cy="713317"/>
          </a:xfrm>
          <a:prstGeom prst="parallelogram">
            <a:avLst>
              <a:gd name="adj" fmla="val 50362"/>
            </a:avLst>
          </a:prstGeom>
          <a:solidFill>
            <a:sysClr lastClr="FFFFFF" val="window">
              <a:alpha val="37000"/>
            </a:sysClr>
          </a:solidFill>
          <a:ln w="12700" cap="flat" cmpd="sng" algn="ctr">
            <a:noFill/>
            <a:prstDash val="solid"/>
            <a:miter lim="800000"/>
          </a:ln>
          <a:effectLst>
            <a:outerShdw algn="ctr" blurRad="215900" rotWithShape="0" sx="102000" sy="102000">
              <a:prstClr val="black">
                <a:alpha val="17000"/>
              </a:prstClr>
            </a:outerShdw>
          </a:effectLst>
        </p:spPr>
        <p:txBody>
          <a:bodyPr anchor="ctr" rtlCol="0" wrap="none"/>
          <a:p>
            <a:pPr algn="ctr"/>
            <a:endParaRPr sz="1400" kern="0" lang="en-US">
              <a:solidFill>
                <a:schemeClr val="accent2"/>
              </a:solidFill>
            </a:endParaRPr>
          </a:p>
        </p:txBody>
      </p:sp>
      <p:sp>
        <p:nvSpPr>
          <p:cNvPr id="1048625" name="Title 1"/>
          <p:cNvSpPr>
            <a:spLocks noGrp="1"/>
          </p:cNvSpPr>
          <p:nvPr>
            <p:ph type="title"/>
          </p:nvPr>
        </p:nvSpPr>
        <p:spPr>
          <a:xfrm>
            <a:off x="387760" y="848244"/>
            <a:ext cx="4898571" cy="1925856"/>
          </a:xfrm>
        </p:spPr>
        <p:txBody>
          <a:bodyPr/>
          <a:p>
            <a:r>
              <a:rPr dirty="0" sz="3600" lang="en-IN" smtClean="0">
                <a:latin typeface="Inter"/>
              </a:rPr>
              <a:t>GENERAL </a:t>
            </a:r>
            <a:br>
              <a:rPr dirty="0" sz="3600" lang="en-IN" smtClean="0">
                <a:latin typeface="Inter"/>
              </a:rPr>
            </a:br>
            <a:r>
              <a:rPr dirty="0" sz="3600" lang="en-IN" smtClean="0">
                <a:latin typeface="Inter"/>
              </a:rPr>
              <a:t>REPRESENTATION </a:t>
            </a:r>
            <a:r>
              <a:rPr dirty="0" sz="3600" lang="en-IN" smtClean="0">
                <a:latin typeface="Inter"/>
              </a:rPr>
              <a:t/>
            </a:r>
            <a:br>
              <a:rPr dirty="0" sz="3600" lang="en-IN" smtClean="0">
                <a:latin typeface="Inter"/>
              </a:rPr>
            </a:br>
            <a:r>
              <a:rPr dirty="0" sz="3600" lang="en-IN" smtClean="0">
                <a:latin typeface="Inter"/>
              </a:rPr>
              <a:t>OF </a:t>
            </a:r>
            <a:r>
              <a:rPr dirty="0" sz="3600" lang="en-IN" smtClean="0">
                <a:latin typeface="Inter"/>
              </a:rPr>
              <a:t>KEYLOGGER</a:t>
            </a:r>
            <a:endParaRPr dirty="0" sz="3600" lang="en-US">
              <a:latin typeface="Inter"/>
            </a:endParaRPr>
          </a:p>
        </p:txBody>
      </p:sp>
      <p:sp>
        <p:nvSpPr>
          <p:cNvPr id="1048626" name="Freeform: Shape 34"/>
          <p:cNvSpPr/>
          <p:nvPr/>
        </p:nvSpPr>
        <p:spPr>
          <a:xfrm flipH="1">
            <a:off x="2256509" y="0"/>
            <a:ext cx="9935491" cy="6858000"/>
          </a:xfrm>
          <a:custGeom>
            <a:avLst/>
            <a:gdLst>
              <a:gd name="connsiteX0" fmla="*/ 6500790 w 9935491"/>
              <a:gd name="connsiteY0" fmla="*/ 0 h 6858000"/>
              <a:gd name="connsiteX1" fmla="*/ 5528591 w 9935491"/>
              <a:gd name="connsiteY1" fmla="*/ 0 h 6858000"/>
              <a:gd name="connsiteX2" fmla="*/ 4274924 w 9935491"/>
              <a:gd name="connsiteY2" fmla="*/ 0 h 6858000"/>
              <a:gd name="connsiteX3" fmla="*/ 0 w 9935491"/>
              <a:gd name="connsiteY3" fmla="*/ 0 h 6858000"/>
              <a:gd name="connsiteX4" fmla="*/ 0 w 9935491"/>
              <a:gd name="connsiteY4" fmla="*/ 6858000 h 6858000"/>
              <a:gd name="connsiteX5" fmla="*/ 4274924 w 9935491"/>
              <a:gd name="connsiteY5" fmla="*/ 6858000 h 6858000"/>
              <a:gd name="connsiteX6" fmla="*/ 5528591 w 9935491"/>
              <a:gd name="connsiteY6" fmla="*/ 6858000 h 6858000"/>
              <a:gd name="connsiteX7" fmla="*/ 9935491 w 993549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35491" h="6858000">
                <a:moveTo>
                  <a:pt x="6500790" y="0"/>
                </a:moveTo>
                <a:lnTo>
                  <a:pt x="5528591" y="0"/>
                </a:lnTo>
                <a:lnTo>
                  <a:pt x="4274924" y="0"/>
                </a:lnTo>
                <a:lnTo>
                  <a:pt x="0" y="0"/>
                </a:lnTo>
                <a:lnTo>
                  <a:pt x="0" y="6858000"/>
                </a:lnTo>
                <a:lnTo>
                  <a:pt x="4274924" y="6858000"/>
                </a:lnTo>
                <a:lnTo>
                  <a:pt x="5528591" y="6858000"/>
                </a:lnTo>
                <a:lnTo>
                  <a:pt x="9935491" y="6858000"/>
                </a:lnTo>
                <a:close/>
              </a:path>
            </a:pathLst>
          </a:custGeom>
          <a:gradFill flip="none" rotWithShape="1">
            <a:gsLst>
              <a:gs pos="0">
                <a:schemeClr val="accent4">
                  <a:alpha val="68000"/>
                </a:schemeClr>
              </a:gs>
              <a:gs pos="84000">
                <a:schemeClr val="accent2">
                  <a:alpha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lang="en-US"/>
          </a:p>
        </p:txBody>
      </p:sp>
      <p:grpSp>
        <p:nvGrpSpPr>
          <p:cNvPr id="45" name="Group 12"/>
          <p:cNvGrpSpPr/>
          <p:nvPr/>
        </p:nvGrpSpPr>
        <p:grpSpPr>
          <a:xfrm>
            <a:off x="5841891" y="2322618"/>
            <a:ext cx="5653088" cy="584425"/>
            <a:chOff x="1152974" y="773112"/>
            <a:chExt cx="5486178" cy="584425"/>
          </a:xfrm>
        </p:grpSpPr>
        <p:sp>
          <p:nvSpPr>
            <p:cNvPr id="1048627" name="TextBox 13"/>
            <p:cNvSpPr txBox="1"/>
            <p:nvPr/>
          </p:nvSpPr>
          <p:spPr>
            <a:xfrm>
              <a:off x="1152976" y="773112"/>
              <a:ext cx="63" cy="276999"/>
            </a:xfrm>
            <a:prstGeom prst="rect"/>
            <a:noFill/>
          </p:spPr>
          <p:txBody>
            <a:bodyPr anchor="ctr" bIns="0" lIns="0" rIns="0" rtlCol="0" tIns="0" wrap="none">
              <a:spAutoFit/>
            </a:bodyPr>
            <a:p>
              <a:endParaRPr b="1" dirty="0" i="1" lang="id-ID">
                <a:solidFill>
                  <a:schemeClr val="bg1"/>
                </a:solidFill>
              </a:endParaRPr>
            </a:p>
          </p:txBody>
        </p:sp>
        <p:sp>
          <p:nvSpPr>
            <p:cNvPr id="1048628" name="TextBox 14"/>
            <p:cNvSpPr txBox="1"/>
            <p:nvPr/>
          </p:nvSpPr>
          <p:spPr>
            <a:xfrm>
              <a:off x="1152974" y="1142093"/>
              <a:ext cx="5486178" cy="215444"/>
            </a:xfrm>
            <a:prstGeom prst="rect"/>
            <a:noFill/>
          </p:spPr>
          <p:txBody>
            <a:bodyPr anchor="ctr" bIns="0" lIns="0" rIns="0" rtlCol="0" tIns="0" wrap="square">
              <a:spAutoFit/>
            </a:bodyPr>
            <a:p>
              <a:endParaRPr b="1" dirty="0" sz="1400" lang="id-ID">
                <a:solidFill>
                  <a:schemeClr val="bg1"/>
                </a:solidFill>
              </a:endParaRPr>
            </a:p>
          </p:txBody>
        </p:sp>
      </p:grpSp>
      <p:grpSp>
        <p:nvGrpSpPr>
          <p:cNvPr id="46" name="Group 15"/>
          <p:cNvGrpSpPr/>
          <p:nvPr/>
        </p:nvGrpSpPr>
        <p:grpSpPr>
          <a:xfrm>
            <a:off x="5136127" y="3735514"/>
            <a:ext cx="6358852" cy="584425"/>
            <a:chOff x="1152975" y="773112"/>
            <a:chExt cx="6176868" cy="584425"/>
          </a:xfrm>
        </p:grpSpPr>
        <p:sp>
          <p:nvSpPr>
            <p:cNvPr id="1048629" name="TextBox 16"/>
            <p:cNvSpPr txBox="1"/>
            <p:nvPr/>
          </p:nvSpPr>
          <p:spPr>
            <a:xfrm>
              <a:off x="1152976" y="773112"/>
              <a:ext cx="63" cy="276999"/>
            </a:xfrm>
            <a:prstGeom prst="rect"/>
            <a:noFill/>
          </p:spPr>
          <p:txBody>
            <a:bodyPr anchor="ctr" bIns="0" lIns="0" rIns="0" rtlCol="0" tIns="0" wrap="none">
              <a:spAutoFit/>
            </a:bodyPr>
            <a:p>
              <a:endParaRPr b="1" dirty="0" i="1" lang="id-ID">
                <a:solidFill>
                  <a:schemeClr val="bg1"/>
                </a:solidFill>
              </a:endParaRPr>
            </a:p>
          </p:txBody>
        </p:sp>
        <p:sp>
          <p:nvSpPr>
            <p:cNvPr id="1048630" name="TextBox 17"/>
            <p:cNvSpPr txBox="1"/>
            <p:nvPr/>
          </p:nvSpPr>
          <p:spPr>
            <a:xfrm>
              <a:off x="1152975" y="1142093"/>
              <a:ext cx="6176868" cy="215444"/>
            </a:xfrm>
            <a:prstGeom prst="rect"/>
            <a:noFill/>
          </p:spPr>
          <p:txBody>
            <a:bodyPr anchor="ctr" bIns="0" lIns="0" rIns="0" rtlCol="0" tIns="0" wrap="square">
              <a:spAutoFit/>
            </a:bodyPr>
            <a:p>
              <a:endParaRPr b="1" dirty="0" sz="1400" lang="id-ID">
                <a:solidFill>
                  <a:schemeClr val="bg1"/>
                </a:solidFill>
              </a:endParaRPr>
            </a:p>
          </p:txBody>
        </p:sp>
      </p:grpSp>
      <p:grpSp>
        <p:nvGrpSpPr>
          <p:cNvPr id="47" name="Group 18"/>
          <p:cNvGrpSpPr/>
          <p:nvPr/>
        </p:nvGrpSpPr>
        <p:grpSpPr>
          <a:xfrm>
            <a:off x="4430363" y="5148411"/>
            <a:ext cx="7064616" cy="584425"/>
            <a:chOff x="1152975" y="773112"/>
            <a:chExt cx="6867560" cy="584425"/>
          </a:xfrm>
        </p:grpSpPr>
        <p:sp>
          <p:nvSpPr>
            <p:cNvPr id="1048631" name="TextBox 19"/>
            <p:cNvSpPr txBox="1"/>
            <p:nvPr/>
          </p:nvSpPr>
          <p:spPr>
            <a:xfrm>
              <a:off x="1152976" y="773112"/>
              <a:ext cx="63" cy="276999"/>
            </a:xfrm>
            <a:prstGeom prst="rect"/>
            <a:noFill/>
          </p:spPr>
          <p:txBody>
            <a:bodyPr anchor="ctr" bIns="0" lIns="0" rIns="0" rtlCol="0" tIns="0" wrap="none">
              <a:spAutoFit/>
            </a:bodyPr>
            <a:p>
              <a:endParaRPr b="1" dirty="0" i="1" lang="id-ID">
                <a:solidFill>
                  <a:schemeClr val="bg1"/>
                </a:solidFill>
              </a:endParaRPr>
            </a:p>
          </p:txBody>
        </p:sp>
        <p:sp>
          <p:nvSpPr>
            <p:cNvPr id="1048632" name="TextBox 20"/>
            <p:cNvSpPr txBox="1"/>
            <p:nvPr/>
          </p:nvSpPr>
          <p:spPr>
            <a:xfrm>
              <a:off x="1152975" y="1142093"/>
              <a:ext cx="6867560" cy="215444"/>
            </a:xfrm>
            <a:prstGeom prst="rect"/>
            <a:noFill/>
          </p:spPr>
          <p:txBody>
            <a:bodyPr anchor="ctr" bIns="0" lIns="0" rIns="0" rtlCol="0" tIns="0" wrap="square">
              <a:spAutoFit/>
            </a:bodyPr>
            <a:p>
              <a:endParaRPr b="1" dirty="0" sz="1400" lang="id-ID">
                <a:solidFill>
                  <a:schemeClr val="bg1"/>
                </a:solidFill>
              </a:endParaRPr>
            </a:p>
          </p:txBody>
        </p:sp>
      </p:grpSp>
      <p:grpSp>
        <p:nvGrpSpPr>
          <p:cNvPr id="48" name="Group 4"/>
          <p:cNvGrpSpPr>
            <a:grpSpLocks noChangeAspect="1"/>
          </p:cNvGrpSpPr>
          <p:nvPr/>
        </p:nvGrpSpPr>
        <p:grpSpPr bwMode="auto">
          <a:xfrm>
            <a:off x="1774051" y="3055769"/>
            <a:ext cx="885272" cy="1133149"/>
            <a:chOff x="0" y="2946"/>
            <a:chExt cx="1500" cy="1920"/>
          </a:xfrm>
          <a:solidFill>
            <a:schemeClr val="accent3"/>
          </a:solidFill>
        </p:grpSpPr>
        <p:sp>
          <p:nvSpPr>
            <p:cNvPr id="1048633" name="Rectangle 5"/>
            <p:cNvSpPr>
              <a:spLocks noChangeArrowheads="1"/>
            </p:cNvSpPr>
            <p:nvPr/>
          </p:nvSpPr>
          <p:spPr bwMode="auto">
            <a:xfrm>
              <a:off x="600" y="3788"/>
              <a:ext cx="300" cy="56"/>
            </a:xfrm>
            <a:prstGeom prst="rect"/>
            <a:grpFill/>
            <a:ln>
              <a:noFill/>
            </a:ln>
          </p:spPr>
          <p:txBody>
            <a:bodyPr anchor="t" anchorCtr="0" bIns="45720" compatLnSpc="1" lIns="91440" numCol="1" rIns="91440" tIns="45720" vert="horz" wrap="square">
              <a:prstTxWarp prst="textNoShape"/>
            </a:bodyPr>
            <a:p>
              <a:endParaRPr lang="en-US"/>
            </a:p>
          </p:txBody>
        </p:sp>
        <p:sp>
          <p:nvSpPr>
            <p:cNvPr id="1048634" name="Rectangle 6"/>
            <p:cNvSpPr>
              <a:spLocks noChangeArrowheads="1"/>
            </p:cNvSpPr>
            <p:nvPr/>
          </p:nvSpPr>
          <p:spPr bwMode="auto">
            <a:xfrm>
              <a:off x="359" y="3066"/>
              <a:ext cx="60" cy="56"/>
            </a:xfrm>
            <a:prstGeom prst="rect"/>
            <a:grpFill/>
            <a:ln>
              <a:noFill/>
            </a:ln>
          </p:spPr>
          <p:txBody>
            <a:bodyPr anchor="t" anchorCtr="0" bIns="45720" compatLnSpc="1" lIns="91440" numCol="1" rIns="91440" tIns="45720" vert="horz" wrap="square">
              <a:prstTxWarp prst="textNoShape"/>
            </a:bodyPr>
            <a:p>
              <a:endParaRPr lang="en-US"/>
            </a:p>
          </p:txBody>
        </p:sp>
        <p:sp>
          <p:nvSpPr>
            <p:cNvPr id="1048635" name="Rectangle 7"/>
            <p:cNvSpPr>
              <a:spLocks noChangeArrowheads="1"/>
            </p:cNvSpPr>
            <p:nvPr/>
          </p:nvSpPr>
          <p:spPr bwMode="auto">
            <a:xfrm>
              <a:off x="239" y="3367"/>
              <a:ext cx="60" cy="56"/>
            </a:xfrm>
            <a:prstGeom prst="rect"/>
            <a:grpFill/>
            <a:ln>
              <a:noFill/>
            </a:ln>
          </p:spPr>
          <p:txBody>
            <a:bodyPr anchor="t" anchorCtr="0" bIns="45720" compatLnSpc="1" lIns="91440" numCol="1" rIns="91440" tIns="45720" vert="horz" wrap="square">
              <a:prstTxWarp prst="textNoShape"/>
            </a:bodyPr>
            <a:p>
              <a:endParaRPr lang="en-US"/>
            </a:p>
          </p:txBody>
        </p:sp>
        <p:sp>
          <p:nvSpPr>
            <p:cNvPr id="1048636" name="Rectangle 8"/>
            <p:cNvSpPr>
              <a:spLocks noChangeArrowheads="1"/>
            </p:cNvSpPr>
            <p:nvPr/>
          </p:nvSpPr>
          <p:spPr bwMode="auto">
            <a:xfrm>
              <a:off x="389" y="3247"/>
              <a:ext cx="60" cy="56"/>
            </a:xfrm>
            <a:prstGeom prst="rect"/>
            <a:grpFill/>
            <a:ln>
              <a:noFill/>
            </a:ln>
          </p:spPr>
          <p:txBody>
            <a:bodyPr anchor="t" anchorCtr="0" bIns="45720" compatLnSpc="1" lIns="91440" numCol="1" rIns="91440" tIns="45720" vert="horz" wrap="square">
              <a:prstTxWarp prst="textNoShape"/>
            </a:bodyPr>
            <a:p>
              <a:endParaRPr lang="en-US"/>
            </a:p>
          </p:txBody>
        </p:sp>
        <p:sp>
          <p:nvSpPr>
            <p:cNvPr id="1048637" name="Rectangle 9"/>
            <p:cNvSpPr>
              <a:spLocks noChangeArrowheads="1"/>
            </p:cNvSpPr>
            <p:nvPr/>
          </p:nvSpPr>
          <p:spPr bwMode="auto">
            <a:xfrm>
              <a:off x="1081" y="3066"/>
              <a:ext cx="60" cy="56"/>
            </a:xfrm>
            <a:prstGeom prst="rect"/>
            <a:grpFill/>
            <a:ln>
              <a:noFill/>
            </a:ln>
          </p:spPr>
          <p:txBody>
            <a:bodyPr anchor="t" anchorCtr="0" bIns="45720" compatLnSpc="1" lIns="91440" numCol="1" rIns="91440" tIns="45720" vert="horz" wrap="square">
              <a:prstTxWarp prst="textNoShape"/>
            </a:bodyPr>
            <a:p>
              <a:endParaRPr lang="en-US"/>
            </a:p>
          </p:txBody>
        </p:sp>
        <p:sp>
          <p:nvSpPr>
            <p:cNvPr id="1048638" name="Rectangle 10"/>
            <p:cNvSpPr>
              <a:spLocks noChangeArrowheads="1"/>
            </p:cNvSpPr>
            <p:nvPr/>
          </p:nvSpPr>
          <p:spPr bwMode="auto">
            <a:xfrm>
              <a:off x="1201" y="3367"/>
              <a:ext cx="60" cy="56"/>
            </a:xfrm>
            <a:prstGeom prst="rect"/>
            <a:grpFill/>
            <a:ln>
              <a:noFill/>
            </a:ln>
          </p:spPr>
          <p:txBody>
            <a:bodyPr anchor="t" anchorCtr="0" bIns="45720" compatLnSpc="1" lIns="91440" numCol="1" rIns="91440" tIns="45720" vert="horz" wrap="square">
              <a:prstTxWarp prst="textNoShape"/>
            </a:bodyPr>
            <a:p>
              <a:endParaRPr lang="en-US"/>
            </a:p>
          </p:txBody>
        </p:sp>
        <p:sp>
          <p:nvSpPr>
            <p:cNvPr id="1048639" name="Rectangle 11"/>
            <p:cNvSpPr>
              <a:spLocks noChangeArrowheads="1"/>
            </p:cNvSpPr>
            <p:nvPr/>
          </p:nvSpPr>
          <p:spPr bwMode="auto">
            <a:xfrm>
              <a:off x="1051" y="3247"/>
              <a:ext cx="60" cy="56"/>
            </a:xfrm>
            <a:prstGeom prst="rect"/>
            <a:grpFill/>
            <a:ln>
              <a:noFill/>
            </a:ln>
          </p:spPr>
          <p:txBody>
            <a:bodyPr anchor="t" anchorCtr="0" bIns="45720" compatLnSpc="1" lIns="91440" numCol="1" rIns="91440" tIns="45720" vert="horz" wrap="square">
              <a:prstTxWarp prst="textNoShape"/>
            </a:bodyPr>
            <a:p>
              <a:endParaRPr lang="en-US"/>
            </a:p>
          </p:txBody>
        </p:sp>
        <p:sp>
          <p:nvSpPr>
            <p:cNvPr id="1048640" name="Rectangle 12"/>
            <p:cNvSpPr>
              <a:spLocks noChangeArrowheads="1"/>
            </p:cNvSpPr>
            <p:nvPr/>
          </p:nvSpPr>
          <p:spPr bwMode="auto">
            <a:xfrm>
              <a:off x="419" y="3908"/>
              <a:ext cx="241" cy="56"/>
            </a:xfrm>
            <a:prstGeom prst="rect"/>
            <a:grpFill/>
            <a:ln>
              <a:noFill/>
            </a:ln>
          </p:spPr>
          <p:txBody>
            <a:bodyPr anchor="t" anchorCtr="0" bIns="45720" compatLnSpc="1" lIns="91440" numCol="1" rIns="91440" tIns="45720" vert="horz" wrap="square">
              <a:prstTxWarp prst="textNoShape"/>
            </a:bodyPr>
            <a:p>
              <a:endParaRPr lang="en-US"/>
            </a:p>
          </p:txBody>
        </p:sp>
        <p:sp>
          <p:nvSpPr>
            <p:cNvPr id="1048641" name="Rectangle 13"/>
            <p:cNvSpPr>
              <a:spLocks noChangeArrowheads="1"/>
            </p:cNvSpPr>
            <p:nvPr/>
          </p:nvSpPr>
          <p:spPr bwMode="auto">
            <a:xfrm>
              <a:off x="720" y="3908"/>
              <a:ext cx="361" cy="56"/>
            </a:xfrm>
            <a:prstGeom prst="rect"/>
            <a:grpFill/>
            <a:ln>
              <a:noFill/>
            </a:ln>
          </p:spPr>
          <p:txBody>
            <a:bodyPr anchor="t" anchorCtr="0" bIns="45720" compatLnSpc="1" lIns="91440" numCol="1" rIns="91440" tIns="45720" vert="horz" wrap="square">
              <a:prstTxWarp prst="textNoShape"/>
            </a:bodyPr>
            <a:p>
              <a:endParaRPr lang="en-US"/>
            </a:p>
          </p:txBody>
        </p:sp>
        <p:sp>
          <p:nvSpPr>
            <p:cNvPr id="1048642" name="Rectangle 14"/>
            <p:cNvSpPr>
              <a:spLocks noChangeArrowheads="1"/>
            </p:cNvSpPr>
            <p:nvPr/>
          </p:nvSpPr>
          <p:spPr bwMode="auto">
            <a:xfrm>
              <a:off x="419" y="4028"/>
              <a:ext cx="121" cy="56"/>
            </a:xfrm>
            <a:prstGeom prst="rect"/>
            <a:grpFill/>
            <a:ln>
              <a:noFill/>
            </a:ln>
          </p:spPr>
          <p:txBody>
            <a:bodyPr anchor="t" anchorCtr="0" bIns="45720" compatLnSpc="1" lIns="91440" numCol="1" rIns="91440" tIns="45720" vert="horz" wrap="square">
              <a:prstTxWarp prst="textNoShape"/>
            </a:bodyPr>
            <a:p>
              <a:endParaRPr lang="en-US"/>
            </a:p>
          </p:txBody>
        </p:sp>
        <p:sp>
          <p:nvSpPr>
            <p:cNvPr id="1048643" name="Rectangle 15"/>
            <p:cNvSpPr>
              <a:spLocks noChangeArrowheads="1"/>
            </p:cNvSpPr>
            <p:nvPr/>
          </p:nvSpPr>
          <p:spPr bwMode="auto">
            <a:xfrm>
              <a:off x="600" y="4028"/>
              <a:ext cx="481" cy="56"/>
            </a:xfrm>
            <a:prstGeom prst="rect"/>
            <a:grpFill/>
            <a:ln>
              <a:noFill/>
            </a:ln>
          </p:spPr>
          <p:txBody>
            <a:bodyPr anchor="t" anchorCtr="0" bIns="45720" compatLnSpc="1" lIns="91440" numCol="1" rIns="91440" tIns="45720" vert="horz" wrap="square">
              <a:prstTxWarp prst="textNoShape"/>
            </a:bodyPr>
            <a:p>
              <a:endParaRPr lang="en-US"/>
            </a:p>
          </p:txBody>
        </p:sp>
        <p:sp>
          <p:nvSpPr>
            <p:cNvPr id="1048644" name="Rectangle 16"/>
            <p:cNvSpPr>
              <a:spLocks noChangeArrowheads="1"/>
            </p:cNvSpPr>
            <p:nvPr/>
          </p:nvSpPr>
          <p:spPr bwMode="auto">
            <a:xfrm>
              <a:off x="810" y="4149"/>
              <a:ext cx="150" cy="56"/>
            </a:xfrm>
            <a:prstGeom prst="rect"/>
            <a:grpFill/>
            <a:ln>
              <a:noFill/>
            </a:ln>
          </p:spPr>
          <p:txBody>
            <a:bodyPr anchor="t" anchorCtr="0" bIns="45720" compatLnSpc="1" lIns="91440" numCol="1" rIns="91440" tIns="45720" vert="horz" wrap="square">
              <a:prstTxWarp prst="textNoShape"/>
            </a:bodyPr>
            <a:p>
              <a:endParaRPr lang="en-US"/>
            </a:p>
          </p:txBody>
        </p:sp>
        <p:sp>
          <p:nvSpPr>
            <p:cNvPr id="1048645" name="Rectangle 17"/>
            <p:cNvSpPr>
              <a:spLocks noChangeArrowheads="1"/>
            </p:cNvSpPr>
            <p:nvPr/>
          </p:nvSpPr>
          <p:spPr bwMode="auto">
            <a:xfrm>
              <a:off x="479" y="4149"/>
              <a:ext cx="271" cy="56"/>
            </a:xfrm>
            <a:prstGeom prst="rect"/>
            <a:grpFill/>
            <a:ln>
              <a:noFill/>
            </a:ln>
          </p:spPr>
          <p:txBody>
            <a:bodyPr anchor="t" anchorCtr="0" bIns="45720" compatLnSpc="1" lIns="91440" numCol="1" rIns="91440" tIns="45720" vert="horz" wrap="square">
              <a:prstTxWarp prst="textNoShape"/>
            </a:bodyPr>
            <a:p>
              <a:endParaRPr lang="en-US"/>
            </a:p>
          </p:txBody>
        </p:sp>
        <p:sp>
          <p:nvSpPr>
            <p:cNvPr id="1048646" name="Rectangle 18"/>
            <p:cNvSpPr>
              <a:spLocks noChangeArrowheads="1"/>
            </p:cNvSpPr>
            <p:nvPr/>
          </p:nvSpPr>
          <p:spPr bwMode="auto">
            <a:xfrm>
              <a:off x="690" y="4269"/>
              <a:ext cx="120" cy="56"/>
            </a:xfrm>
            <a:prstGeom prst="rect"/>
            <a:grpFill/>
            <a:ln>
              <a:noFill/>
            </a:ln>
          </p:spPr>
          <p:txBody>
            <a:bodyPr anchor="t" anchorCtr="0" bIns="45720" compatLnSpc="1" lIns="91440" numCol="1" rIns="91440" tIns="45720" vert="horz" wrap="square">
              <a:prstTxWarp prst="textNoShape"/>
            </a:bodyPr>
            <a:p>
              <a:endParaRPr lang="en-US"/>
            </a:p>
          </p:txBody>
        </p:sp>
        <p:sp>
          <p:nvSpPr>
            <p:cNvPr id="1048647" name="Freeform 19"/>
            <p:cNvSpPr>
              <a:spLocks noEditPoints="1"/>
            </p:cNvSpPr>
            <p:nvPr/>
          </p:nvSpPr>
          <p:spPr bwMode="auto">
            <a:xfrm>
              <a:off x="0" y="2946"/>
              <a:ext cx="1500" cy="1920"/>
            </a:xfrm>
            <a:custGeom>
              <a:avLst/>
              <a:gdLst>
                <a:gd name="T0" fmla="*/ 1500 w 1500"/>
                <a:gd name="T1" fmla="*/ 1621 h 1920"/>
                <a:gd name="T2" fmla="*/ 1500 w 1500"/>
                <a:gd name="T3" fmla="*/ 856 h 1920"/>
                <a:gd name="T4" fmla="*/ 1379 w 1500"/>
                <a:gd name="T5" fmla="*/ 766 h 1920"/>
                <a:gd name="T6" fmla="*/ 1379 w 1500"/>
                <a:gd name="T7" fmla="*/ 0 h 1920"/>
                <a:gd name="T8" fmla="*/ 121 w 1500"/>
                <a:gd name="T9" fmla="*/ 0 h 1920"/>
                <a:gd name="T10" fmla="*/ 121 w 1500"/>
                <a:gd name="T11" fmla="*/ 178 h 1920"/>
                <a:gd name="T12" fmla="*/ 177 w 1500"/>
                <a:gd name="T13" fmla="*/ 178 h 1920"/>
                <a:gd name="T14" fmla="*/ 177 w 1500"/>
                <a:gd name="T15" fmla="*/ 56 h 1920"/>
                <a:gd name="T16" fmla="*/ 1323 w 1500"/>
                <a:gd name="T17" fmla="*/ 56 h 1920"/>
                <a:gd name="T18" fmla="*/ 1323 w 1500"/>
                <a:gd name="T19" fmla="*/ 1124 h 1920"/>
                <a:gd name="T20" fmla="*/ 750 w 1500"/>
                <a:gd name="T21" fmla="*/ 1468 h 1920"/>
                <a:gd name="T22" fmla="*/ 177 w 1500"/>
                <a:gd name="T23" fmla="*/ 1124 h 1920"/>
                <a:gd name="T24" fmla="*/ 177 w 1500"/>
                <a:gd name="T25" fmla="*/ 238 h 1920"/>
                <a:gd name="T26" fmla="*/ 121 w 1500"/>
                <a:gd name="T27" fmla="*/ 238 h 1920"/>
                <a:gd name="T28" fmla="*/ 121 w 1500"/>
                <a:gd name="T29" fmla="*/ 766 h 1920"/>
                <a:gd name="T30" fmla="*/ 0 w 1500"/>
                <a:gd name="T31" fmla="*/ 856 h 1920"/>
                <a:gd name="T32" fmla="*/ 0 w 1500"/>
                <a:gd name="T33" fmla="*/ 1920 h 1920"/>
                <a:gd name="T34" fmla="*/ 1500 w 1500"/>
                <a:gd name="T35" fmla="*/ 1920 h 1920"/>
                <a:gd name="T36" fmla="*/ 1500 w 1500"/>
                <a:gd name="T37" fmla="*/ 1682 h 1920"/>
                <a:gd name="T38" fmla="*/ 1443 w 1500"/>
                <a:gd name="T39" fmla="*/ 1682 h 1920"/>
                <a:gd name="T40" fmla="*/ 1443 w 1500"/>
                <a:gd name="T41" fmla="*/ 1864 h 1920"/>
                <a:gd name="T42" fmla="*/ 1276 w 1500"/>
                <a:gd name="T43" fmla="*/ 1864 h 1920"/>
                <a:gd name="T44" fmla="*/ 975 w 1500"/>
                <a:gd name="T45" fmla="*/ 1399 h 1920"/>
                <a:gd name="T46" fmla="*/ 1379 w 1500"/>
                <a:gd name="T47" fmla="*/ 1156 h 1920"/>
                <a:gd name="T48" fmla="*/ 1379 w 1500"/>
                <a:gd name="T49" fmla="*/ 988 h 1920"/>
                <a:gd name="T50" fmla="*/ 1443 w 1500"/>
                <a:gd name="T51" fmla="*/ 988 h 1920"/>
                <a:gd name="T52" fmla="*/ 1443 w 1500"/>
                <a:gd name="T53" fmla="*/ 1621 h 1920"/>
                <a:gd name="T54" fmla="*/ 1500 w 1500"/>
                <a:gd name="T55" fmla="*/ 1621 h 1920"/>
                <a:gd name="T56" fmla="*/ 57 w 1500"/>
                <a:gd name="T57" fmla="*/ 884 h 1920"/>
                <a:gd name="T58" fmla="*/ 121 w 1500"/>
                <a:gd name="T59" fmla="*/ 836 h 1920"/>
                <a:gd name="T60" fmla="*/ 121 w 1500"/>
                <a:gd name="T61" fmla="*/ 932 h 1920"/>
                <a:gd name="T62" fmla="*/ 57 w 1500"/>
                <a:gd name="T63" fmla="*/ 932 h 1920"/>
                <a:gd name="T64" fmla="*/ 57 w 1500"/>
                <a:gd name="T65" fmla="*/ 884 h 1920"/>
                <a:gd name="T66" fmla="*/ 57 w 1500"/>
                <a:gd name="T67" fmla="*/ 1864 h 1920"/>
                <a:gd name="T68" fmla="*/ 57 w 1500"/>
                <a:gd name="T69" fmla="*/ 988 h 1920"/>
                <a:gd name="T70" fmla="*/ 121 w 1500"/>
                <a:gd name="T71" fmla="*/ 988 h 1920"/>
                <a:gd name="T72" fmla="*/ 121 w 1500"/>
                <a:gd name="T73" fmla="*/ 1156 h 1920"/>
                <a:gd name="T74" fmla="*/ 525 w 1500"/>
                <a:gd name="T75" fmla="*/ 1399 h 1920"/>
                <a:gd name="T76" fmla="*/ 224 w 1500"/>
                <a:gd name="T77" fmla="*/ 1864 h 1920"/>
                <a:gd name="T78" fmla="*/ 57 w 1500"/>
                <a:gd name="T79" fmla="*/ 1864 h 1920"/>
                <a:gd name="T80" fmla="*/ 1209 w 1500"/>
                <a:gd name="T81" fmla="*/ 1864 h 1920"/>
                <a:gd name="T82" fmla="*/ 291 w 1500"/>
                <a:gd name="T83" fmla="*/ 1864 h 1920"/>
                <a:gd name="T84" fmla="*/ 573 w 1500"/>
                <a:gd name="T85" fmla="*/ 1428 h 1920"/>
                <a:gd name="T86" fmla="*/ 750 w 1500"/>
                <a:gd name="T87" fmla="*/ 1534 h 1920"/>
                <a:gd name="T88" fmla="*/ 927 w 1500"/>
                <a:gd name="T89" fmla="*/ 1428 h 1920"/>
                <a:gd name="T90" fmla="*/ 1209 w 1500"/>
                <a:gd name="T91" fmla="*/ 1864 h 1920"/>
                <a:gd name="T92" fmla="*/ 1379 w 1500"/>
                <a:gd name="T93" fmla="*/ 932 h 1920"/>
                <a:gd name="T94" fmla="*/ 1379 w 1500"/>
                <a:gd name="T95" fmla="*/ 836 h 1920"/>
                <a:gd name="T96" fmla="*/ 1443 w 1500"/>
                <a:gd name="T97" fmla="*/ 884 h 1920"/>
                <a:gd name="T98" fmla="*/ 1443 w 1500"/>
                <a:gd name="T99" fmla="*/ 932 h 1920"/>
                <a:gd name="T100" fmla="*/ 1379 w 1500"/>
                <a:gd name="T101" fmla="*/ 932 h 1920"/>
                <a:gd name="T102" fmla="*/ 1379 w 1500"/>
                <a:gd name="T103" fmla="*/ 932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00" h="1920">
                  <a:moveTo>
                    <a:pt x="1500" y="1621"/>
                  </a:moveTo>
                  <a:lnTo>
                    <a:pt x="1500" y="856"/>
                  </a:lnTo>
                  <a:lnTo>
                    <a:pt x="1379" y="766"/>
                  </a:lnTo>
                  <a:lnTo>
                    <a:pt x="1379" y="0"/>
                  </a:lnTo>
                  <a:lnTo>
                    <a:pt x="121" y="0"/>
                  </a:lnTo>
                  <a:lnTo>
                    <a:pt x="121" y="178"/>
                  </a:lnTo>
                  <a:lnTo>
                    <a:pt x="177" y="178"/>
                  </a:lnTo>
                  <a:lnTo>
                    <a:pt x="177" y="56"/>
                  </a:lnTo>
                  <a:lnTo>
                    <a:pt x="1323" y="56"/>
                  </a:lnTo>
                  <a:lnTo>
                    <a:pt x="1323" y="1124"/>
                  </a:lnTo>
                  <a:lnTo>
                    <a:pt x="750" y="1468"/>
                  </a:lnTo>
                  <a:lnTo>
                    <a:pt x="177" y="1124"/>
                  </a:lnTo>
                  <a:lnTo>
                    <a:pt x="177" y="238"/>
                  </a:lnTo>
                  <a:lnTo>
                    <a:pt x="121" y="238"/>
                  </a:lnTo>
                  <a:lnTo>
                    <a:pt x="121" y="766"/>
                  </a:lnTo>
                  <a:lnTo>
                    <a:pt x="0" y="856"/>
                  </a:lnTo>
                  <a:lnTo>
                    <a:pt x="0" y="1920"/>
                  </a:lnTo>
                  <a:lnTo>
                    <a:pt x="1500" y="1920"/>
                  </a:lnTo>
                  <a:lnTo>
                    <a:pt x="1500" y="1682"/>
                  </a:lnTo>
                  <a:lnTo>
                    <a:pt x="1443" y="1682"/>
                  </a:lnTo>
                  <a:lnTo>
                    <a:pt x="1443" y="1864"/>
                  </a:lnTo>
                  <a:lnTo>
                    <a:pt x="1276" y="1864"/>
                  </a:lnTo>
                  <a:lnTo>
                    <a:pt x="975" y="1399"/>
                  </a:lnTo>
                  <a:lnTo>
                    <a:pt x="1379" y="1156"/>
                  </a:lnTo>
                  <a:lnTo>
                    <a:pt x="1379" y="988"/>
                  </a:lnTo>
                  <a:lnTo>
                    <a:pt x="1443" y="988"/>
                  </a:lnTo>
                  <a:lnTo>
                    <a:pt x="1443" y="1621"/>
                  </a:lnTo>
                  <a:lnTo>
                    <a:pt x="1500" y="1621"/>
                  </a:lnTo>
                  <a:close/>
                  <a:moveTo>
                    <a:pt x="57" y="884"/>
                  </a:moveTo>
                  <a:lnTo>
                    <a:pt x="121" y="836"/>
                  </a:lnTo>
                  <a:lnTo>
                    <a:pt x="121" y="932"/>
                  </a:lnTo>
                  <a:lnTo>
                    <a:pt x="57" y="932"/>
                  </a:lnTo>
                  <a:lnTo>
                    <a:pt x="57" y="884"/>
                  </a:lnTo>
                  <a:close/>
                  <a:moveTo>
                    <a:pt x="57" y="1864"/>
                  </a:moveTo>
                  <a:lnTo>
                    <a:pt x="57" y="988"/>
                  </a:lnTo>
                  <a:lnTo>
                    <a:pt x="121" y="988"/>
                  </a:lnTo>
                  <a:lnTo>
                    <a:pt x="121" y="1156"/>
                  </a:lnTo>
                  <a:lnTo>
                    <a:pt x="525" y="1399"/>
                  </a:lnTo>
                  <a:lnTo>
                    <a:pt x="224" y="1864"/>
                  </a:lnTo>
                  <a:lnTo>
                    <a:pt x="57" y="1864"/>
                  </a:lnTo>
                  <a:close/>
                  <a:moveTo>
                    <a:pt x="1209" y="1864"/>
                  </a:moveTo>
                  <a:lnTo>
                    <a:pt x="291" y="1864"/>
                  </a:lnTo>
                  <a:lnTo>
                    <a:pt x="573" y="1428"/>
                  </a:lnTo>
                  <a:lnTo>
                    <a:pt x="750" y="1534"/>
                  </a:lnTo>
                  <a:lnTo>
                    <a:pt x="927" y="1428"/>
                  </a:lnTo>
                  <a:lnTo>
                    <a:pt x="1209" y="1864"/>
                  </a:lnTo>
                  <a:close/>
                  <a:moveTo>
                    <a:pt x="1379" y="932"/>
                  </a:moveTo>
                  <a:lnTo>
                    <a:pt x="1379" y="836"/>
                  </a:lnTo>
                  <a:lnTo>
                    <a:pt x="1443" y="884"/>
                  </a:lnTo>
                  <a:lnTo>
                    <a:pt x="1443" y="932"/>
                  </a:lnTo>
                  <a:lnTo>
                    <a:pt x="1379" y="932"/>
                  </a:lnTo>
                  <a:lnTo>
                    <a:pt x="1379" y="932"/>
                  </a:lnTo>
                  <a:close/>
                </a:path>
              </a:pathLst>
            </a:custGeom>
            <a:grpFill/>
            <a:ln>
              <a:noFill/>
            </a:ln>
          </p:spPr>
          <p:txBody>
            <a:bodyPr anchor="t" anchorCtr="0" bIns="45720" compatLnSpc="1" lIns="91440" numCol="1" rIns="91440" tIns="45720" vert="horz" wrap="square">
              <a:prstTxWarp prst="textNoShape"/>
            </a:bodyPr>
            <a:p>
              <a:endParaRPr lang="en-US"/>
            </a:p>
          </p:txBody>
        </p:sp>
        <p:sp>
          <p:nvSpPr>
            <p:cNvPr id="1048648" name="Rectangle 20"/>
            <p:cNvSpPr>
              <a:spLocks noChangeArrowheads="1"/>
            </p:cNvSpPr>
            <p:nvPr/>
          </p:nvSpPr>
          <p:spPr bwMode="auto">
            <a:xfrm>
              <a:off x="630" y="4599"/>
              <a:ext cx="240" cy="57"/>
            </a:xfrm>
            <a:prstGeom prst="rect"/>
            <a:grpFill/>
            <a:ln>
              <a:noFill/>
            </a:ln>
          </p:spPr>
          <p:txBody>
            <a:bodyPr anchor="t" anchorCtr="0" bIns="45720" compatLnSpc="1" lIns="91440" numCol="1" rIns="91440" tIns="45720" vert="horz" wrap="square">
              <a:prstTxWarp prst="textNoShape"/>
            </a:bodyPr>
            <a:p>
              <a:endParaRPr lang="en-US"/>
            </a:p>
          </p:txBody>
        </p:sp>
        <p:sp>
          <p:nvSpPr>
            <p:cNvPr id="1048649" name="Rectangle 21"/>
            <p:cNvSpPr>
              <a:spLocks noChangeArrowheads="1"/>
            </p:cNvSpPr>
            <p:nvPr/>
          </p:nvSpPr>
          <p:spPr bwMode="auto">
            <a:xfrm>
              <a:off x="930" y="4599"/>
              <a:ext cx="61" cy="57"/>
            </a:xfrm>
            <a:prstGeom prst="rect"/>
            <a:grpFill/>
            <a:ln>
              <a:noFill/>
            </a:ln>
          </p:spPr>
          <p:txBody>
            <a:bodyPr anchor="t" anchorCtr="0" bIns="45720" compatLnSpc="1" lIns="91440" numCol="1" rIns="91440" tIns="45720" vert="horz" wrap="square">
              <a:prstTxWarp prst="textNoShape"/>
            </a:bodyPr>
            <a:p>
              <a:endParaRPr lang="en-US"/>
            </a:p>
          </p:txBody>
        </p:sp>
        <p:sp>
          <p:nvSpPr>
            <p:cNvPr id="1048650" name="Rectangle 22"/>
            <p:cNvSpPr>
              <a:spLocks noChangeArrowheads="1"/>
            </p:cNvSpPr>
            <p:nvPr/>
          </p:nvSpPr>
          <p:spPr bwMode="auto">
            <a:xfrm>
              <a:off x="510" y="4599"/>
              <a:ext cx="60" cy="57"/>
            </a:xfrm>
            <a:prstGeom prst="rect"/>
            <a:grpFill/>
            <a:ln>
              <a:noFill/>
            </a:ln>
          </p:spPr>
          <p:txBody>
            <a:bodyPr anchor="t" anchorCtr="0" bIns="45720" compatLnSpc="1" lIns="91440" numCol="1" rIns="91440" tIns="45720" vert="horz" wrap="square">
              <a:prstTxWarp prst="textNoShape"/>
            </a:bodyPr>
            <a:p>
              <a:endParaRPr lang="en-US"/>
            </a:p>
          </p:txBody>
        </p:sp>
        <p:sp>
          <p:nvSpPr>
            <p:cNvPr id="1048651" name="Rectangle 23"/>
            <p:cNvSpPr>
              <a:spLocks noChangeArrowheads="1"/>
            </p:cNvSpPr>
            <p:nvPr/>
          </p:nvSpPr>
          <p:spPr bwMode="auto">
            <a:xfrm>
              <a:off x="1081" y="3698"/>
              <a:ext cx="60" cy="56"/>
            </a:xfrm>
            <a:prstGeom prst="rect"/>
            <a:grpFill/>
            <a:ln>
              <a:noFill/>
            </a:ln>
          </p:spPr>
          <p:txBody>
            <a:bodyPr anchor="t" anchorCtr="0" bIns="45720" compatLnSpc="1" lIns="91440" numCol="1" rIns="91440" tIns="45720" vert="horz" wrap="square">
              <a:prstTxWarp prst="textNoShape"/>
            </a:bodyPr>
            <a:p>
              <a:endParaRPr lang="en-US"/>
            </a:p>
          </p:txBody>
        </p:sp>
        <p:sp>
          <p:nvSpPr>
            <p:cNvPr id="1048652" name="Rectangle 24"/>
            <p:cNvSpPr>
              <a:spLocks noChangeArrowheads="1"/>
            </p:cNvSpPr>
            <p:nvPr/>
          </p:nvSpPr>
          <p:spPr bwMode="auto">
            <a:xfrm>
              <a:off x="722" y="3395"/>
              <a:ext cx="56" cy="120"/>
            </a:xfrm>
            <a:prstGeom prst="rect"/>
            <a:grpFill/>
            <a:ln>
              <a:noFill/>
            </a:ln>
          </p:spPr>
          <p:txBody>
            <a:bodyPr anchor="t" anchorCtr="0" bIns="45720" compatLnSpc="1" lIns="91440" numCol="1" rIns="91440" tIns="45720" vert="horz" wrap="square">
              <a:prstTxWarp prst="textNoShape"/>
            </a:bodyPr>
            <a:p>
              <a:endParaRPr lang="en-US"/>
            </a:p>
          </p:txBody>
        </p:sp>
        <p:sp>
          <p:nvSpPr>
            <p:cNvPr id="1048653" name="Freeform 25"/>
            <p:cNvSpPr>
              <a:spLocks noEditPoints="1"/>
            </p:cNvSpPr>
            <p:nvPr/>
          </p:nvSpPr>
          <p:spPr bwMode="auto">
            <a:xfrm>
              <a:off x="510" y="3215"/>
              <a:ext cx="481" cy="481"/>
            </a:xfrm>
            <a:custGeom>
              <a:avLst/>
              <a:gdLst>
                <a:gd name="T0" fmla="*/ 481 w 481"/>
                <a:gd name="T1" fmla="*/ 268 h 481"/>
                <a:gd name="T2" fmla="*/ 481 w 481"/>
                <a:gd name="T3" fmla="*/ 212 h 481"/>
                <a:gd name="T4" fmla="*/ 388 w 481"/>
                <a:gd name="T5" fmla="*/ 212 h 481"/>
                <a:gd name="T6" fmla="*/ 388 w 481"/>
                <a:gd name="T7" fmla="*/ 178 h 481"/>
                <a:gd name="T8" fmla="*/ 478 w 481"/>
                <a:gd name="T9" fmla="*/ 178 h 481"/>
                <a:gd name="T10" fmla="*/ 478 w 481"/>
                <a:gd name="T11" fmla="*/ 90 h 481"/>
                <a:gd name="T12" fmla="*/ 422 w 481"/>
                <a:gd name="T13" fmla="*/ 90 h 481"/>
                <a:gd name="T14" fmla="*/ 422 w 481"/>
                <a:gd name="T15" fmla="*/ 122 h 481"/>
                <a:gd name="T16" fmla="*/ 388 w 481"/>
                <a:gd name="T17" fmla="*/ 122 h 481"/>
                <a:gd name="T18" fmla="*/ 388 w 481"/>
                <a:gd name="T19" fmla="*/ 62 h 481"/>
                <a:gd name="T20" fmla="*/ 328 w 481"/>
                <a:gd name="T21" fmla="*/ 62 h 481"/>
                <a:gd name="T22" fmla="*/ 328 w 481"/>
                <a:gd name="T23" fmla="*/ 0 h 481"/>
                <a:gd name="T24" fmla="*/ 272 w 481"/>
                <a:gd name="T25" fmla="*/ 0 h 481"/>
                <a:gd name="T26" fmla="*/ 272 w 481"/>
                <a:gd name="T27" fmla="*/ 62 h 481"/>
                <a:gd name="T28" fmla="*/ 208 w 481"/>
                <a:gd name="T29" fmla="*/ 62 h 481"/>
                <a:gd name="T30" fmla="*/ 208 w 481"/>
                <a:gd name="T31" fmla="*/ 0 h 481"/>
                <a:gd name="T32" fmla="*/ 152 w 481"/>
                <a:gd name="T33" fmla="*/ 0 h 481"/>
                <a:gd name="T34" fmla="*/ 152 w 481"/>
                <a:gd name="T35" fmla="*/ 62 h 481"/>
                <a:gd name="T36" fmla="*/ 92 w 481"/>
                <a:gd name="T37" fmla="*/ 62 h 481"/>
                <a:gd name="T38" fmla="*/ 92 w 481"/>
                <a:gd name="T39" fmla="*/ 122 h 481"/>
                <a:gd name="T40" fmla="*/ 58 w 481"/>
                <a:gd name="T41" fmla="*/ 122 h 481"/>
                <a:gd name="T42" fmla="*/ 58 w 481"/>
                <a:gd name="T43" fmla="*/ 90 h 481"/>
                <a:gd name="T44" fmla="*/ 2 w 481"/>
                <a:gd name="T45" fmla="*/ 90 h 481"/>
                <a:gd name="T46" fmla="*/ 2 w 481"/>
                <a:gd name="T47" fmla="*/ 178 h 481"/>
                <a:gd name="T48" fmla="*/ 92 w 481"/>
                <a:gd name="T49" fmla="*/ 178 h 481"/>
                <a:gd name="T50" fmla="*/ 92 w 481"/>
                <a:gd name="T51" fmla="*/ 212 h 481"/>
                <a:gd name="T52" fmla="*/ 0 w 481"/>
                <a:gd name="T53" fmla="*/ 212 h 481"/>
                <a:gd name="T54" fmla="*/ 0 w 481"/>
                <a:gd name="T55" fmla="*/ 268 h 481"/>
                <a:gd name="T56" fmla="*/ 92 w 481"/>
                <a:gd name="T57" fmla="*/ 268 h 481"/>
                <a:gd name="T58" fmla="*/ 92 w 481"/>
                <a:gd name="T59" fmla="*/ 302 h 481"/>
                <a:gd name="T60" fmla="*/ 2 w 481"/>
                <a:gd name="T61" fmla="*/ 302 h 481"/>
                <a:gd name="T62" fmla="*/ 2 w 481"/>
                <a:gd name="T63" fmla="*/ 390 h 481"/>
                <a:gd name="T64" fmla="*/ 58 w 481"/>
                <a:gd name="T65" fmla="*/ 390 h 481"/>
                <a:gd name="T66" fmla="*/ 58 w 481"/>
                <a:gd name="T67" fmla="*/ 358 h 481"/>
                <a:gd name="T68" fmla="*/ 92 w 481"/>
                <a:gd name="T69" fmla="*/ 358 h 481"/>
                <a:gd name="T70" fmla="*/ 92 w 481"/>
                <a:gd name="T71" fmla="*/ 418 h 481"/>
                <a:gd name="T72" fmla="*/ 212 w 481"/>
                <a:gd name="T73" fmla="*/ 418 h 481"/>
                <a:gd name="T74" fmla="*/ 212 w 481"/>
                <a:gd name="T75" fmla="*/ 481 h 481"/>
                <a:gd name="T76" fmla="*/ 268 w 481"/>
                <a:gd name="T77" fmla="*/ 481 h 481"/>
                <a:gd name="T78" fmla="*/ 268 w 481"/>
                <a:gd name="T79" fmla="*/ 418 h 481"/>
                <a:gd name="T80" fmla="*/ 388 w 481"/>
                <a:gd name="T81" fmla="*/ 418 h 481"/>
                <a:gd name="T82" fmla="*/ 388 w 481"/>
                <a:gd name="T83" fmla="*/ 358 h 481"/>
                <a:gd name="T84" fmla="*/ 422 w 481"/>
                <a:gd name="T85" fmla="*/ 358 h 481"/>
                <a:gd name="T86" fmla="*/ 422 w 481"/>
                <a:gd name="T87" fmla="*/ 390 h 481"/>
                <a:gd name="T88" fmla="*/ 479 w 481"/>
                <a:gd name="T89" fmla="*/ 390 h 481"/>
                <a:gd name="T90" fmla="*/ 479 w 481"/>
                <a:gd name="T91" fmla="*/ 302 h 481"/>
                <a:gd name="T92" fmla="*/ 388 w 481"/>
                <a:gd name="T93" fmla="*/ 302 h 481"/>
                <a:gd name="T94" fmla="*/ 388 w 481"/>
                <a:gd name="T95" fmla="*/ 268 h 481"/>
                <a:gd name="T96" fmla="*/ 481 w 481"/>
                <a:gd name="T97" fmla="*/ 268 h 481"/>
                <a:gd name="T98" fmla="*/ 481 w 481"/>
                <a:gd name="T99" fmla="*/ 268 h 481"/>
                <a:gd name="T100" fmla="*/ 332 w 481"/>
                <a:gd name="T101" fmla="*/ 362 h 481"/>
                <a:gd name="T102" fmla="*/ 148 w 481"/>
                <a:gd name="T103" fmla="*/ 362 h 481"/>
                <a:gd name="T104" fmla="*/ 148 w 481"/>
                <a:gd name="T105" fmla="*/ 118 h 481"/>
                <a:gd name="T106" fmla="*/ 332 w 481"/>
                <a:gd name="T107" fmla="*/ 118 h 481"/>
                <a:gd name="T108" fmla="*/ 332 w 481"/>
                <a:gd name="T109" fmla="*/ 36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1" h="481">
                  <a:moveTo>
                    <a:pt x="481" y="268"/>
                  </a:moveTo>
                  <a:lnTo>
                    <a:pt x="481" y="212"/>
                  </a:lnTo>
                  <a:lnTo>
                    <a:pt x="388" y="212"/>
                  </a:lnTo>
                  <a:lnTo>
                    <a:pt x="388" y="178"/>
                  </a:lnTo>
                  <a:lnTo>
                    <a:pt x="478" y="178"/>
                  </a:lnTo>
                  <a:lnTo>
                    <a:pt x="478" y="90"/>
                  </a:lnTo>
                  <a:lnTo>
                    <a:pt x="422" y="90"/>
                  </a:lnTo>
                  <a:lnTo>
                    <a:pt x="422" y="122"/>
                  </a:lnTo>
                  <a:lnTo>
                    <a:pt x="388" y="122"/>
                  </a:lnTo>
                  <a:lnTo>
                    <a:pt x="388" y="62"/>
                  </a:lnTo>
                  <a:lnTo>
                    <a:pt x="328" y="62"/>
                  </a:lnTo>
                  <a:lnTo>
                    <a:pt x="328" y="0"/>
                  </a:lnTo>
                  <a:lnTo>
                    <a:pt x="272" y="0"/>
                  </a:lnTo>
                  <a:lnTo>
                    <a:pt x="272" y="62"/>
                  </a:lnTo>
                  <a:lnTo>
                    <a:pt x="208" y="62"/>
                  </a:lnTo>
                  <a:lnTo>
                    <a:pt x="208" y="0"/>
                  </a:lnTo>
                  <a:lnTo>
                    <a:pt x="152" y="0"/>
                  </a:lnTo>
                  <a:lnTo>
                    <a:pt x="152" y="62"/>
                  </a:lnTo>
                  <a:lnTo>
                    <a:pt x="92" y="62"/>
                  </a:lnTo>
                  <a:lnTo>
                    <a:pt x="92" y="122"/>
                  </a:lnTo>
                  <a:lnTo>
                    <a:pt x="58" y="122"/>
                  </a:lnTo>
                  <a:lnTo>
                    <a:pt x="58" y="90"/>
                  </a:lnTo>
                  <a:lnTo>
                    <a:pt x="2" y="90"/>
                  </a:lnTo>
                  <a:lnTo>
                    <a:pt x="2" y="178"/>
                  </a:lnTo>
                  <a:lnTo>
                    <a:pt x="92" y="178"/>
                  </a:lnTo>
                  <a:lnTo>
                    <a:pt x="92" y="212"/>
                  </a:lnTo>
                  <a:lnTo>
                    <a:pt x="0" y="212"/>
                  </a:lnTo>
                  <a:lnTo>
                    <a:pt x="0" y="268"/>
                  </a:lnTo>
                  <a:lnTo>
                    <a:pt x="92" y="268"/>
                  </a:lnTo>
                  <a:lnTo>
                    <a:pt x="92" y="302"/>
                  </a:lnTo>
                  <a:lnTo>
                    <a:pt x="2" y="302"/>
                  </a:lnTo>
                  <a:lnTo>
                    <a:pt x="2" y="390"/>
                  </a:lnTo>
                  <a:lnTo>
                    <a:pt x="58" y="390"/>
                  </a:lnTo>
                  <a:lnTo>
                    <a:pt x="58" y="358"/>
                  </a:lnTo>
                  <a:lnTo>
                    <a:pt x="92" y="358"/>
                  </a:lnTo>
                  <a:lnTo>
                    <a:pt x="92" y="418"/>
                  </a:lnTo>
                  <a:lnTo>
                    <a:pt x="212" y="418"/>
                  </a:lnTo>
                  <a:lnTo>
                    <a:pt x="212" y="481"/>
                  </a:lnTo>
                  <a:lnTo>
                    <a:pt x="268" y="481"/>
                  </a:lnTo>
                  <a:lnTo>
                    <a:pt x="268" y="418"/>
                  </a:lnTo>
                  <a:lnTo>
                    <a:pt x="388" y="418"/>
                  </a:lnTo>
                  <a:lnTo>
                    <a:pt x="388" y="358"/>
                  </a:lnTo>
                  <a:lnTo>
                    <a:pt x="422" y="358"/>
                  </a:lnTo>
                  <a:lnTo>
                    <a:pt x="422" y="390"/>
                  </a:lnTo>
                  <a:lnTo>
                    <a:pt x="479" y="390"/>
                  </a:lnTo>
                  <a:lnTo>
                    <a:pt x="479" y="302"/>
                  </a:lnTo>
                  <a:lnTo>
                    <a:pt x="388" y="302"/>
                  </a:lnTo>
                  <a:lnTo>
                    <a:pt x="388" y="268"/>
                  </a:lnTo>
                  <a:lnTo>
                    <a:pt x="481" y="268"/>
                  </a:lnTo>
                  <a:lnTo>
                    <a:pt x="481" y="268"/>
                  </a:lnTo>
                  <a:close/>
                  <a:moveTo>
                    <a:pt x="332" y="362"/>
                  </a:moveTo>
                  <a:lnTo>
                    <a:pt x="148" y="362"/>
                  </a:lnTo>
                  <a:lnTo>
                    <a:pt x="148" y="118"/>
                  </a:lnTo>
                  <a:lnTo>
                    <a:pt x="332" y="118"/>
                  </a:lnTo>
                  <a:lnTo>
                    <a:pt x="332" y="362"/>
                  </a:lnTo>
                  <a:close/>
                </a:path>
              </a:pathLst>
            </a:custGeom>
            <a:grpFill/>
            <a:ln>
              <a:noFill/>
            </a:ln>
          </p:spPr>
          <p:txBody>
            <a:bodyPr anchor="t" anchorCtr="0" bIns="45720" compatLnSpc="1" lIns="91440" numCol="1" rIns="91440" tIns="45720" vert="horz" wrap="square">
              <a:prstTxWarp prst="textNoShape"/>
            </a:bodyPr>
            <a:p>
              <a:endParaRPr lang="en-US"/>
            </a:p>
          </p:txBody>
        </p:sp>
        <p:sp>
          <p:nvSpPr>
            <p:cNvPr id="1048654" name="Rectangle 26"/>
            <p:cNvSpPr>
              <a:spLocks noChangeArrowheads="1"/>
            </p:cNvSpPr>
            <p:nvPr/>
          </p:nvSpPr>
          <p:spPr bwMode="auto">
            <a:xfrm>
              <a:off x="389" y="3698"/>
              <a:ext cx="60" cy="56"/>
            </a:xfrm>
            <a:prstGeom prst="rect"/>
            <a:grpFill/>
            <a:ln>
              <a:noFill/>
            </a:ln>
          </p:spPr>
          <p:txBody>
            <a:bodyPr anchor="t" anchorCtr="0" bIns="45720" compatLnSpc="1" lIns="91440" numCol="1" rIns="91440" tIns="45720" vert="horz" wrap="square">
              <a:prstTxWarp prst="textNoShape"/>
            </a:bodyPr>
            <a:p>
              <a:endParaRPr lang="en-US"/>
            </a:p>
          </p:txBody>
        </p:sp>
      </p:grpSp>
      <p:pic>
        <p:nvPicPr>
          <p:cNvPr id="2097153" name="Picture 69" descr="Screenshot 2024-03-26 153029.png"/>
          <p:cNvPicPr>
            <a:picLocks noChangeAspect="1"/>
          </p:cNvPicPr>
          <p:nvPr/>
        </p:nvPicPr>
        <p:blipFill>
          <a:blip xmlns:r="http://schemas.openxmlformats.org/officeDocument/2006/relationships" r:embed="rId1"/>
          <a:stretch>
            <a:fillRect/>
          </a:stretch>
        </p:blipFill>
        <p:spPr>
          <a:xfrm>
            <a:off x="5286331" y="131347"/>
            <a:ext cx="5252936" cy="6651492"/>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51" name=""/>
        <p:cNvGrpSpPr/>
        <p:nvPr/>
      </p:nvGrpSpPr>
      <p:grpSpPr>
        <a:xfrm>
          <a:off x="0" y="0"/>
          <a:ext cx="0" cy="0"/>
          <a:chOff x="0" y="0"/>
          <a:chExt cx="0" cy="0"/>
        </a:xfrm>
      </p:grpSpPr>
      <p:sp>
        <p:nvSpPr>
          <p:cNvPr id="1048658" name="Title 98"/>
          <p:cNvSpPr>
            <a:spLocks noGrp="1"/>
          </p:cNvSpPr>
          <p:nvPr>
            <p:ph type="title"/>
          </p:nvPr>
        </p:nvSpPr>
        <p:spPr/>
        <p:txBody>
          <a:bodyPr/>
          <a:p>
            <a:r>
              <a:rPr dirty="0" sz="3600" lang="en-IN" smtClean="0">
                <a:latin typeface="Inter"/>
              </a:rPr>
              <a:t>SYSTEM ARCHITECTURE</a:t>
            </a:r>
            <a:endParaRPr dirty="0" sz="3600" lang="en-US">
              <a:latin typeface="Inter"/>
            </a:endParaRPr>
          </a:p>
        </p:txBody>
      </p:sp>
      <p:grpSp>
        <p:nvGrpSpPr>
          <p:cNvPr id="52" name="Group 99"/>
          <p:cNvGrpSpPr/>
          <p:nvPr/>
        </p:nvGrpSpPr>
        <p:grpSpPr>
          <a:xfrm flipH="1">
            <a:off x="0" y="2307771"/>
            <a:ext cx="12192002" cy="4550229"/>
            <a:chOff x="899886" y="0"/>
            <a:chExt cx="5003799" cy="6858000"/>
          </a:xfrm>
        </p:grpSpPr>
        <p:sp>
          <p:nvSpPr>
            <p:cNvPr id="1048659" name="Rectangle 100"/>
            <p:cNvSpPr/>
            <p:nvPr/>
          </p:nvSpPr>
          <p:spPr>
            <a:xfrm>
              <a:off x="899886" y="0"/>
              <a:ext cx="5003799" cy="6858000"/>
            </a:xfrm>
            <a:prstGeom prst="rect"/>
            <a:gradFill flip="none" rotWithShape="1">
              <a:gsLst>
                <a:gs pos="0">
                  <a:schemeClr val="accent4">
                    <a:alpha val="0"/>
                  </a:schemeClr>
                </a:gs>
                <a:gs pos="100000">
                  <a:schemeClr val="accent4">
                    <a:lumMod val="50000"/>
                    <a:alpha val="33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60" name="Right Triangle 102"/>
            <p:cNvSpPr/>
            <p:nvPr/>
          </p:nvSpPr>
          <p:spPr>
            <a:xfrm flipH="1">
              <a:off x="4803821" y="2362566"/>
              <a:ext cx="1099864" cy="4495434"/>
            </a:xfrm>
            <a:prstGeom prst="rtTriangle"/>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grpSp>
      <p:sp>
        <p:nvSpPr>
          <p:cNvPr id="1048661" name="AutoShape 4" descr="Keylogger Process in User Activity | Download Scientific Diagram"/>
          <p:cNvSpPr>
            <a:spLocks noChangeAspect="1" noChangeArrowheads="1"/>
          </p:cNvSpPr>
          <p:nvPr/>
        </p:nvSpPr>
        <p:spPr bwMode="auto">
          <a:xfrm>
            <a:off x="155575" y="-144463"/>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62" name="AutoShape 6" descr="Keylogger Process in User Activity | Download Scientific Diagram"/>
          <p:cNvSpPr>
            <a:spLocks noChangeAspect="1" noChangeArrowheads="1"/>
          </p:cNvSpPr>
          <p:nvPr/>
        </p:nvSpPr>
        <p:spPr bwMode="auto">
          <a:xfrm>
            <a:off x="155575" y="-144463"/>
            <a:ext cx="304800" cy="304801"/>
          </a:xfrm>
          <a:prstGeom prst="rect"/>
          <a:noFill/>
        </p:spPr>
        <p:txBody>
          <a:bodyPr anchor="t" anchorCtr="0" bIns="45720" compatLnSpc="1" lIns="91440" numCol="1" rIns="91440" tIns="45720" vert="horz" wrap="square">
            <a:prstTxWarp prst="textNoShape"/>
          </a:bodyPr>
          <a:p>
            <a:endParaRPr lang="en-US"/>
          </a:p>
        </p:txBody>
      </p:sp>
      <p:pic>
        <p:nvPicPr>
          <p:cNvPr id="2097154" name="Picture 160" descr="Screenshot 2024-03-26 154832.png"/>
          <p:cNvPicPr>
            <a:picLocks noChangeAspect="1"/>
          </p:cNvPicPr>
          <p:nvPr/>
        </p:nvPicPr>
        <p:blipFill>
          <a:blip xmlns:r="http://schemas.openxmlformats.org/officeDocument/2006/relationships" r:embed="rId1"/>
          <a:stretch>
            <a:fillRect/>
          </a:stretch>
        </p:blipFill>
        <p:spPr>
          <a:xfrm>
            <a:off x="1549524" y="1020115"/>
            <a:ext cx="8859487" cy="5401429"/>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63" name="Title 1"/>
          <p:cNvSpPr>
            <a:spLocks noGrp="1"/>
          </p:cNvSpPr>
          <p:nvPr>
            <p:ph type="title"/>
          </p:nvPr>
        </p:nvSpPr>
        <p:spPr/>
        <p:txBody>
          <a:bodyPr/>
          <a:p>
            <a:r>
              <a:rPr dirty="0" sz="3600" lang="en-US" smtClean="0">
                <a:latin typeface="Inter"/>
              </a:rPr>
              <a:t>SYSTEM APPROACH</a:t>
            </a:r>
            <a:endParaRPr dirty="0" sz="3600" lang="en-US">
              <a:latin typeface="Inter"/>
            </a:endParaRPr>
          </a:p>
        </p:txBody>
      </p:sp>
      <p:sp>
        <p:nvSpPr>
          <p:cNvPr id="1048664" name="Rectangle 8"/>
          <p:cNvSpPr/>
          <p:nvPr/>
        </p:nvSpPr>
        <p:spPr>
          <a:xfrm>
            <a:off x="365092" y="1864536"/>
            <a:ext cx="5246481" cy="4351338"/>
          </a:xfrm>
          <a:prstGeom prst="rect"/>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65" name="Rectangle 9"/>
          <p:cNvSpPr/>
          <p:nvPr/>
        </p:nvSpPr>
        <p:spPr>
          <a:xfrm>
            <a:off x="5811538" y="1011677"/>
            <a:ext cx="5937549" cy="2938023"/>
          </a:xfrm>
          <a:prstGeom prst="rect"/>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66" name="Rectangle 10"/>
          <p:cNvSpPr/>
          <p:nvPr/>
        </p:nvSpPr>
        <p:spPr>
          <a:xfrm>
            <a:off x="5830993" y="4325263"/>
            <a:ext cx="5958930" cy="2114448"/>
          </a:xfrm>
          <a:prstGeom prst="rect"/>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lang="en-US" smtClean="0"/>
              <a:t>Hardware Requirements: </a:t>
            </a:r>
          </a:p>
          <a:p>
            <a:r>
              <a:rPr dirty="0" lang="en-US" smtClean="0"/>
              <a:t>1. Pentium Class or higher Processor</a:t>
            </a:r>
          </a:p>
          <a:p>
            <a:r>
              <a:rPr dirty="0" lang="en-US" smtClean="0"/>
              <a:t> 2. Minimum 64 MB RAM</a:t>
            </a:r>
          </a:p>
          <a:p>
            <a:r>
              <a:rPr dirty="0" lang="en-US" smtClean="0"/>
              <a:t> 3. 20 MB Free Disk Space Software Requirements:</a:t>
            </a:r>
          </a:p>
          <a:p>
            <a:r>
              <a:rPr dirty="0" lang="en-US" smtClean="0"/>
              <a:t> 1. Windows XP/Vista/7/8/10 </a:t>
            </a:r>
          </a:p>
          <a:p>
            <a:r>
              <a:rPr dirty="0" lang="en-US" smtClean="0"/>
              <a:t>2. Python IDE</a:t>
            </a:r>
            <a:endParaRPr dirty="0" lang="en-US"/>
          </a:p>
        </p:txBody>
      </p:sp>
      <p:sp>
        <p:nvSpPr>
          <p:cNvPr id="1048667" name="TextBox 12"/>
          <p:cNvSpPr txBox="1"/>
          <p:nvPr/>
        </p:nvSpPr>
        <p:spPr>
          <a:xfrm>
            <a:off x="779256" y="3747484"/>
            <a:ext cx="4573794" cy="307777"/>
          </a:xfrm>
          <a:prstGeom prst="rect"/>
          <a:noFill/>
        </p:spPr>
        <p:txBody>
          <a:bodyPr wrap="square">
            <a:spAutoFit/>
          </a:bodyPr>
          <a:p>
            <a:r>
              <a:rPr b="0" dirty="0" sz="1400" i="0" lang="en-US" smtClean="0">
                <a:solidFill>
                  <a:schemeClr val="bg1"/>
                </a:solidFill>
                <a:effectLst/>
              </a:rPr>
              <a:t>. </a:t>
            </a:r>
            <a:endParaRPr dirty="0" sz="1400" lang="en-US"/>
          </a:p>
        </p:txBody>
      </p:sp>
      <p:pic>
        <p:nvPicPr>
          <p:cNvPr id="2097155" name="Picture 57" descr="0703_keyloggers_chart1.png"/>
          <p:cNvPicPr>
            <a:picLocks noChangeAspect="1"/>
          </p:cNvPicPr>
          <p:nvPr/>
        </p:nvPicPr>
        <p:blipFill>
          <a:blip xmlns:r="http://schemas.openxmlformats.org/officeDocument/2006/relationships" r:embed="rId1"/>
          <a:stretch>
            <a:fillRect/>
          </a:stretch>
        </p:blipFill>
        <p:spPr>
          <a:xfrm>
            <a:off x="642025" y="2696181"/>
            <a:ext cx="4646578" cy="2556754"/>
          </a:xfrm>
          <a:prstGeom prst="rect"/>
        </p:spPr>
      </p:pic>
      <p:sp>
        <p:nvSpPr>
          <p:cNvPr id="1048668" name="Rectangle 58"/>
          <p:cNvSpPr/>
          <p:nvPr/>
        </p:nvSpPr>
        <p:spPr>
          <a:xfrm>
            <a:off x="422843" y="1337713"/>
            <a:ext cx="5192650" cy="646331"/>
          </a:xfrm>
          <a:prstGeom prst="rect"/>
        </p:spPr>
        <p:txBody>
          <a:bodyPr wrap="square">
            <a:spAutoFit/>
          </a:bodyPr>
          <a:p>
            <a:pPr algn="ctr"/>
            <a:r>
              <a:rPr dirty="0" lang="en-US" smtClean="0">
                <a:solidFill>
                  <a:schemeClr val="bg1"/>
                </a:solidFill>
                <a:latin typeface="Times New Roman" pitchFamily="18" charset="0"/>
                <a:cs typeface="Times New Roman" pitchFamily="18" charset="0"/>
              </a:rPr>
              <a:t>INCREASED USE OF KEYLOGGERS BY CYBER CRIMINALS </a:t>
            </a:r>
            <a:endParaRPr dirty="0" lang="en-US">
              <a:solidFill>
                <a:schemeClr val="bg1"/>
              </a:solidFill>
              <a:latin typeface="Times New Roman" pitchFamily="18" charset="0"/>
              <a:cs typeface="Times New Roman" pitchFamily="18" charset="0"/>
            </a:endParaRPr>
          </a:p>
        </p:txBody>
      </p:sp>
      <p:pic>
        <p:nvPicPr>
          <p:cNvPr id="2097156" name="Picture 59" descr="Keylogger-Process-in-User-Activity.png"/>
          <p:cNvPicPr>
            <a:picLocks noChangeAspect="1"/>
          </p:cNvPicPr>
          <p:nvPr/>
        </p:nvPicPr>
        <p:blipFill>
          <a:blip xmlns:r="http://schemas.openxmlformats.org/officeDocument/2006/relationships" r:embed="rId2"/>
          <a:stretch>
            <a:fillRect/>
          </a:stretch>
        </p:blipFill>
        <p:spPr>
          <a:xfrm>
            <a:off x="6086171" y="1173093"/>
            <a:ext cx="5353557" cy="2669332"/>
          </a:xfrm>
          <a:prstGeom prst="rect"/>
        </p:spPr>
      </p:pic>
      <p:sp>
        <p:nvSpPr>
          <p:cNvPr id="1048669" name="Rectangle 60"/>
          <p:cNvSpPr/>
          <p:nvPr/>
        </p:nvSpPr>
        <p:spPr>
          <a:xfrm>
            <a:off x="7160206" y="3886359"/>
            <a:ext cx="2929969" cy="369332"/>
          </a:xfrm>
          <a:prstGeom prst="rect"/>
        </p:spPr>
        <p:txBody>
          <a:bodyPr wrap="none">
            <a:spAutoFit/>
          </a:bodyPr>
          <a:p>
            <a:r>
              <a:rPr b="1" dirty="0" lang="en-IN" smtClean="0">
                <a:solidFill>
                  <a:prstClr val="white"/>
                </a:solidFill>
                <a:cs typeface="Arabic Typesetting" panose="03020402040406030203" pitchFamily="66" charset="-78"/>
              </a:rPr>
              <a:t>SYSTEM FLOW DIAGRAM</a:t>
            </a:r>
            <a:endParaRPr dirty="0" lang="en-US"/>
          </a:p>
        </p:txBody>
      </p:sp>
    </p:spTree>
  </p:cSld>
  <p:clrMapOvr>
    <a:masterClrMapping/>
  </p:clrMapOvr>
</p:sld>
</file>

<file path=ppt/theme/theme1.xml><?xml version="1.0" encoding="utf-8"?>
<a:theme xmlns:a="http://schemas.openxmlformats.org/drawingml/2006/main" name="Office Theme">
  <a:themeElements>
    <a:clrScheme name="Custom 50">
      <a:dk1>
        <a:sysClr lastClr="000000" val="windowText"/>
      </a:dk1>
      <a:lt1>
        <a:sysClr lastClr="FFFFFF" val="window"/>
      </a:lt1>
      <a:dk2>
        <a:srgbClr val="44546A"/>
      </a:dk2>
      <a:lt2>
        <a:srgbClr val="E7E6E6"/>
      </a:lt2>
      <a:accent1>
        <a:srgbClr val="2B479D"/>
      </a:accent1>
      <a:accent2>
        <a:srgbClr val="07193A"/>
      </a:accent2>
      <a:accent3>
        <a:srgbClr val="00D9FB"/>
      </a:accent3>
      <a:accent4>
        <a:srgbClr val="F14E79"/>
      </a:accent4>
      <a:accent5>
        <a:srgbClr val="5C2163"/>
      </a:accent5>
      <a:accent6>
        <a:srgbClr val="2E3182"/>
      </a:accent6>
      <a:hlink>
        <a:srgbClr val="0563C1"/>
      </a:hlink>
      <a:folHlink>
        <a:srgbClr val="954F72"/>
      </a:folHlink>
    </a:clrScheme>
    <a:fontScheme name="Custom 1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anchor="ctr" rtlCol="0"/>
      <a:lstStyle>
        <a:defPPr algn="ctr"/>
      </a:lstStyle>
      <a:style>
        <a:lnRef idx="2">
          <a:schemeClr val="accent1">
            <a:shade val="50000"/>
          </a:schemeClr>
        </a:lnRef>
        <a:fillRef idx="1">
          <a:schemeClr val="accent1"/>
        </a:fillRef>
        <a:effectRef idx="0">
          <a:schemeClr val="accent1"/>
        </a:effectRef>
        <a:fontRef idx="minor">
          <a:schemeClr val="lt1"/>
        </a:fontRef>
      </a:style>
    </a:spDef>
    <a:lnDef>
      <a:spPr>
        <a:ln cap="rnd">
          <a:solidFill>
            <a:schemeClr val="bg1"/>
          </a:solidFill>
          <a:round/>
        </a:ln>
      </a:spPr>
      <a:bodyPr/>
      <a:lstStyle/>
      <a:style>
        <a:lnRef idx="1">
          <a:schemeClr val="accent1"/>
        </a:lnRef>
        <a:fillRef idx="0">
          <a:schemeClr val="accent1"/>
        </a:fillRef>
        <a:effectRef idx="0">
          <a:schemeClr val="accent1"/>
        </a:effectRef>
        <a:fontRef idx="minor">
          <a:schemeClr val="tx1"/>
        </a:fontRef>
      </a:style>
    </a:lnDef>
  </a:objectDefaul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Dhaniel</dc:creator>
  <cp:lastModifiedBy>Naveen</cp:lastModifiedBy>
  <dcterms:created xsi:type="dcterms:W3CDTF">2020-07-27T08:43:44Z</dcterms:created>
  <dcterms:modified xsi:type="dcterms:W3CDTF">2024-04-02T04:01:35Z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56a126b9cb1c41d78f1774cb5ad89b0f</vt:lpwstr>
  </property>
</Properties>
</file>