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Template_Presentation_Students.pptx"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3278692"/>
            <a:ext cx="10399395" cy="509114"/>
          </a:xfrm>
          <a:prstGeom prst="rect">
            <a:avLst/>
          </a:prstGeom>
        </p:spPr>
        <p:txBody>
          <a:bodyPr vert="horz" wrap="square" lIns="0" tIns="16510" rIns="0" bIns="0" rtlCol="0">
            <a:spAutoFit/>
          </a:bodyPr>
          <a:lstStyle/>
          <a:p>
            <a:pPr marL="3213735">
              <a:lnSpc>
                <a:spcPct val="100000"/>
              </a:lnSpc>
              <a:spcBef>
                <a:spcPts val="130"/>
              </a:spcBef>
            </a:pPr>
            <a:r>
              <a:rPr lang="fi-FI" spc="15"/>
              <a:t>NARAVA NAVEEN VENKAT SIVA kUMAR</a:t>
            </a:r>
            <a:endParaRPr spc="15" dirty="0"/>
          </a:p>
        </p:txBody>
      </p:sp>
      <p:sp>
        <p:nvSpPr>
          <p:cNvPr id="8"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10991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CABBC9EE-1DD1-953B-D9AA-A74812A64061}"/>
              </a:ext>
            </a:extLst>
          </p:cNvPr>
          <p:cNvSpPr txBox="1"/>
          <p:nvPr/>
        </p:nvSpPr>
        <p:spPr>
          <a:xfrm>
            <a:off x="752475" y="2457950"/>
            <a:ext cx="8456294" cy="341632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0" y="2685616"/>
            <a:ext cx="8456293" cy="290464"/>
          </a:xfrm>
          <a:prstGeom prst="rect">
            <a:avLst/>
          </a:prstGeom>
        </p:spPr>
        <p:txBody>
          <a:bodyPr vert="horz" wrap="square" lIns="0" tIns="13335" rIns="0" bIns="0" rtlCol="0">
            <a:spAutoFit/>
          </a:bodyPr>
          <a:lstStyle/>
          <a:p>
            <a:pPr marL="12700">
              <a:lnSpc>
                <a:spcPct val="100000"/>
              </a:lnSpc>
              <a:spcBef>
                <a:spcPts val="105"/>
              </a:spcBef>
            </a:pPr>
            <a:r>
              <a:rPr lang="en-IN" sz="1800" dirty="0">
                <a:solidFill>
                  <a:schemeClr val="tx2">
                    <a:lumMod val="60000"/>
                    <a:lumOff val="40000"/>
                  </a:schemeClr>
                </a:solidFill>
                <a:hlinkClick r:id="rId3" action="ppaction://hlinkpres?slideindex=1&amp;slidetitle="/>
              </a:rPr>
              <a:t>https://github.com/Naveen2005761/Naveen.git</a:t>
            </a:r>
            <a:endParaRPr sz="1800" dirty="0">
              <a:solidFill>
                <a:schemeClr val="tx2">
                  <a:lumMod val="60000"/>
                  <a:lumOff val="40000"/>
                </a:schemeClr>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extLst>
      <p:ext uri="{BB962C8B-B14F-4D97-AF65-F5344CB8AC3E}">
        <p14:creationId xmlns:p14="http://schemas.microsoft.com/office/powerpoint/2010/main" val="76953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37421"/>
            <a:ext cx="7185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What is a Keylogger and How Can I ...">
            <a:extLst>
              <a:ext uri="{FF2B5EF4-FFF2-40B4-BE49-F238E27FC236}">
                <a16:creationId xmlns:a16="http://schemas.microsoft.com/office/drawing/2014/main" id="{BD229D3E-B582-DBFF-31CB-99DAF5424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06633"/>
            <a:ext cx="7146394" cy="3536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051372-634D-A9D9-C10A-0D8CF87745E1}"/>
              </a:ext>
            </a:extLst>
          </p:cNvPr>
          <p:cNvSpPr txBox="1"/>
          <p:nvPr/>
        </p:nvSpPr>
        <p:spPr>
          <a:xfrm>
            <a:off x="2214691" y="1770385"/>
            <a:ext cx="6496112" cy="3785652"/>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85D85A9-9399-7EC9-B9D4-655B67474F94}"/>
              </a:ext>
            </a:extLst>
          </p:cNvPr>
          <p:cNvSpPr txBox="1"/>
          <p:nvPr/>
        </p:nvSpPr>
        <p:spPr>
          <a:xfrm>
            <a:off x="1000126" y="2393716"/>
            <a:ext cx="64008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B82424C7-1B9F-D25B-420F-34C07C342ED2}"/>
              </a:ext>
            </a:extLst>
          </p:cNvPr>
          <p:cNvSpPr txBox="1"/>
          <p:nvPr/>
        </p:nvSpPr>
        <p:spPr>
          <a:xfrm>
            <a:off x="1066800" y="2516231"/>
            <a:ext cx="6099048" cy="341632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36AD0B6-FB0C-8580-E801-B93829B1535B}"/>
              </a:ext>
            </a:extLst>
          </p:cNvPr>
          <p:cNvSpPr txBox="1"/>
          <p:nvPr/>
        </p:nvSpPr>
        <p:spPr>
          <a:xfrm>
            <a:off x="559880" y="1775089"/>
            <a:ext cx="10437748" cy="3970318"/>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196"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C7B6E30-2304-1AF2-F09C-2EBB16D5D908}"/>
              </a:ext>
            </a:extLst>
          </p:cNvPr>
          <p:cNvSpPr txBox="1"/>
          <p:nvPr/>
        </p:nvSpPr>
        <p:spPr>
          <a:xfrm>
            <a:off x="3044000" y="1727835"/>
            <a:ext cx="9066276" cy="4801314"/>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72A9486-F8B1-701D-A1E3-FA2970E0D53D}"/>
              </a:ext>
            </a:extLst>
          </p:cNvPr>
          <p:cNvSpPr txBox="1"/>
          <p:nvPr/>
        </p:nvSpPr>
        <p:spPr>
          <a:xfrm>
            <a:off x="2510599" y="2322588"/>
            <a:ext cx="8685276" cy="313932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74078"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a16="http://schemas.microsoft.com/office/drawing/2014/main" id="{84E941D7-4AD2-A684-9AD3-9A4D6523AFCA}"/>
              </a:ext>
            </a:extLst>
          </p:cNvPr>
          <p:cNvSpPr txBox="1"/>
          <p:nvPr/>
        </p:nvSpPr>
        <p:spPr>
          <a:xfrm>
            <a:off x="874078" y="2146681"/>
            <a:ext cx="8743950" cy="4401205"/>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1094</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Trebuchet MS</vt:lpstr>
      <vt:lpstr>Wingdings</vt:lpstr>
      <vt:lpstr>Office Theme</vt:lpstr>
      <vt:lpstr>NARAVA NAVEEN VENKAT SIVA kUMAR</vt:lpstr>
      <vt:lpstr>KEY LOGGER AND SECURITY</vt:lpstr>
      <vt:lpstr>AGENDA</vt:lpstr>
      <vt:lpstr>PROBLEM STATEMENT</vt:lpstr>
      <vt:lpstr>PROJECT OVERVIEW</vt:lpstr>
      <vt:lpstr>WHO ARE THE END USERS?</vt:lpstr>
      <vt:lpstr>Solution Components: </vt:lpstr>
      <vt:lpstr>THE WOW IN YOUR SOLUTION</vt:lpstr>
      <vt:lpstr>PowerPoint Presentation</vt:lpstr>
      <vt:lpstr>RESULTS</vt:lpstr>
      <vt:lpstr>https://github.com/Naveen2005761/Naveen.git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Chandu T</dc:creator>
  <cp:lastModifiedBy>manikanta sai</cp:lastModifiedBy>
  <cp:revision>8</cp:revision>
  <dcterms:created xsi:type="dcterms:W3CDTF">2024-06-03T05:48:59Z</dcterms:created>
  <dcterms:modified xsi:type="dcterms:W3CDTF">2024-06-20T12:41:16Z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