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and Profitability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Storytelling using Tableau/Power BI</a:t>
            </a:r>
          </a:p>
          <a:p>
            <a:r>
              <a:t>Dataset: Sample Superstore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Top-Performing Categories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3891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505050"/>
                </a:solidFill>
              </a:rPr>
              <a:t>Highlights categories driving the most revenue or profit. Helps prioritize marketing and inventory.</a:t>
            </a:r>
          </a:p>
        </p:txBody>
      </p:sp>
      <p:pic>
        <p:nvPicPr>
          <p:cNvPr id="4" name="Picture 3" descr="Top-Performing Categori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4020"/>
            <a:ext cx="7370618" cy="3295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Loss-Making Sub-Categories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3891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505050"/>
                </a:solidFill>
              </a:rPr>
              <a:t>Pinpoints categories consistently generating losses. Key for cost-cutting or repositioning.</a:t>
            </a:r>
          </a:p>
        </p:txBody>
      </p:sp>
      <p:pic>
        <p:nvPicPr>
          <p:cNvPr id="4" name="Picture 3" descr="Loss-Making Sub-Categori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7248"/>
            <a:ext cx="7342909" cy="32827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389120"/>
            <a:ext cx="826065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dirty="0">
                <a:solidFill>
                  <a:srgbClr val="505050"/>
                </a:solidFill>
              </a:rPr>
              <a:t>High-level summary of key KPIs: Sales, Profit, Orders, and Profit Ratio. Useful to gauge business performance </a:t>
            </a:r>
            <a:r>
              <a:rPr sz="1400" dirty="0" smtClean="0">
                <a:solidFill>
                  <a:srgbClr val="505050"/>
                </a:solidFill>
              </a:rPr>
              <a:t>at</a:t>
            </a:r>
            <a:endParaRPr lang="en-US" sz="1400" dirty="0" smtClean="0">
              <a:solidFill>
                <a:srgbClr val="505050"/>
              </a:solidFill>
            </a:endParaRPr>
          </a:p>
          <a:p>
            <a:r>
              <a:rPr sz="1400" dirty="0" smtClean="0">
                <a:solidFill>
                  <a:srgbClr val="505050"/>
                </a:solidFill>
              </a:rPr>
              <a:t> </a:t>
            </a:r>
            <a:r>
              <a:rPr sz="1400" dirty="0">
                <a:solidFill>
                  <a:srgbClr val="505050"/>
                </a:solidFill>
              </a:rPr>
              <a:t>a glance.</a:t>
            </a:r>
          </a:p>
        </p:txBody>
      </p:sp>
      <p:pic>
        <p:nvPicPr>
          <p:cNvPr id="4" name="Picture 3" descr="Overview Dashboard 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8363"/>
            <a:ext cx="7620000" cy="32946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Over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389120"/>
            <a:ext cx="852733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dirty="0">
                <a:solidFill>
                  <a:srgbClr val="505050"/>
                </a:solidFill>
              </a:rPr>
              <a:t>Sales show seasonal peaks in Q4 and dips in Q1. Indicates strong year-end performance but potential for growth </a:t>
            </a:r>
            <a:r>
              <a:rPr sz="1400" dirty="0" smtClean="0">
                <a:solidFill>
                  <a:srgbClr val="505050"/>
                </a:solidFill>
              </a:rPr>
              <a:t>in</a:t>
            </a:r>
            <a:endParaRPr lang="en-US" sz="1400" dirty="0" smtClean="0">
              <a:solidFill>
                <a:srgbClr val="505050"/>
              </a:solidFill>
            </a:endParaRPr>
          </a:p>
          <a:p>
            <a:r>
              <a:rPr sz="1400" dirty="0" smtClean="0">
                <a:solidFill>
                  <a:srgbClr val="505050"/>
                </a:solidFill>
              </a:rPr>
              <a:t> </a:t>
            </a:r>
            <a:r>
              <a:rPr sz="1400" dirty="0">
                <a:solidFill>
                  <a:srgbClr val="505050"/>
                </a:solidFill>
              </a:rPr>
              <a:t>early months.</a:t>
            </a:r>
          </a:p>
        </p:txBody>
      </p:sp>
      <p:pic>
        <p:nvPicPr>
          <p:cNvPr id="4" name="Picture 3" descr="Sales Trend Over Ti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81632"/>
            <a:ext cx="7398327" cy="33074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Profitability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3891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505050"/>
                </a:solidFill>
              </a:rPr>
              <a:t>Identifies profit leakage despite strong sales. Visualizes sub-categories or products affecting net profit.</a:t>
            </a:r>
          </a:p>
        </p:txBody>
      </p:sp>
      <p:pic>
        <p:nvPicPr>
          <p:cNvPr id="4" name="Picture 3" descr="Profitability Analys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6408"/>
            <a:ext cx="7342909" cy="32827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Profit-to-Sales Ratio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3891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505050"/>
                </a:solidFill>
              </a:rPr>
              <a:t>Helps analyze operational efficiency. Low ratios point to high discounts or cost of goods sold.</a:t>
            </a:r>
          </a:p>
        </p:txBody>
      </p:sp>
      <p:pic>
        <p:nvPicPr>
          <p:cNvPr id="4" name="Picture 3" descr="Profit-to-Sales Rati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32082"/>
            <a:ext cx="7509164" cy="33570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3891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505050"/>
                </a:solidFill>
              </a:rPr>
              <a:t>Breaks down performance by geographical region. West may dominate in sales, but others may lag.</a:t>
            </a:r>
          </a:p>
        </p:txBody>
      </p:sp>
      <p:pic>
        <p:nvPicPr>
          <p:cNvPr id="4" name="Picture 3" descr="Sales by Reg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2151"/>
            <a:ext cx="7218218" cy="32269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or Profit by Region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3891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505050"/>
                </a:solidFill>
              </a:rPr>
              <a:t>Shows regions that are sales-heavy vs. profit-efficient. Helps target operational improvements.</a:t>
            </a:r>
          </a:p>
        </p:txBody>
      </p:sp>
      <p:pic>
        <p:nvPicPr>
          <p:cNvPr id="4" name="Picture 3" descr="Sales(or)Profit by Reg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37375"/>
            <a:ext cx="7273635" cy="32517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3891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505050"/>
                </a:solidFill>
              </a:rPr>
              <a:t>Analyzes customer segments like Consumer, Corporate, and Home Office. Corporate often brings higher revenue per order.</a:t>
            </a:r>
          </a:p>
        </p:txBody>
      </p:sp>
      <p:pic>
        <p:nvPicPr>
          <p:cNvPr id="4" name="Picture 3" descr="Segment Analysis 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31182"/>
            <a:ext cx="7287491" cy="32579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 Over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3891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505050"/>
                </a:solidFill>
              </a:rPr>
              <a:t>Supports forecasting. Sales trend upward, but profit margins show instability.</a:t>
            </a:r>
          </a:p>
        </p:txBody>
      </p:sp>
      <p:pic>
        <p:nvPicPr>
          <p:cNvPr id="4" name="Picture 3" descr="Trend Over Ti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12600"/>
            <a:ext cx="7329055" cy="32765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215</Words>
  <Application>Microsoft Office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Superstore Sales and Profitability Dashboard</vt:lpstr>
      <vt:lpstr>Overview Dashboard</vt:lpstr>
      <vt:lpstr>Sales Trend Over Time</vt:lpstr>
      <vt:lpstr>Profitability Analysis</vt:lpstr>
      <vt:lpstr>Profit-to-Sales Ratio</vt:lpstr>
      <vt:lpstr>Sales by Region</vt:lpstr>
      <vt:lpstr>Sales or Profit by Region</vt:lpstr>
      <vt:lpstr>Segment Analysis</vt:lpstr>
      <vt:lpstr>Trend Over Time</vt:lpstr>
      <vt:lpstr>Top-Performing Categories</vt:lpstr>
      <vt:lpstr>Loss-Making Sub-Categories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and Profitability Dashboard</dc:title>
  <dc:subject/>
  <dc:creator/>
  <cp:keywords/>
  <dc:description>generated using python-pptx</dc:description>
  <cp:lastModifiedBy>DELL</cp:lastModifiedBy>
  <cp:revision>14</cp:revision>
  <dcterms:created xsi:type="dcterms:W3CDTF">2013-01-27T09:14:16Z</dcterms:created>
  <dcterms:modified xsi:type="dcterms:W3CDTF">2025-04-22T18:32:03Z</dcterms:modified>
  <cp:category/>
</cp:coreProperties>
</file>