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handoutMasterIdLst>
    <p:handoutMasterId r:id="rId17"/>
  </p:handoutMasterIdLst>
  <p:sldIdLst>
    <p:sldId id="1995" r:id="rId5"/>
    <p:sldId id="2004" r:id="rId6"/>
    <p:sldId id="2003" r:id="rId7"/>
    <p:sldId id="1996" r:id="rId8"/>
    <p:sldId id="1997" r:id="rId9"/>
    <p:sldId id="1998" r:id="rId10"/>
    <p:sldId id="2001" r:id="rId11"/>
    <p:sldId id="2002" r:id="rId12"/>
    <p:sldId id="1999" r:id="rId13"/>
    <p:sldId id="2000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16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FE2"/>
    <a:srgbClr val="969696"/>
    <a:srgbClr val="BEBEBE"/>
    <a:srgbClr val="00BAFF"/>
    <a:srgbClr val="A7A8AA"/>
    <a:srgbClr val="FFB600"/>
    <a:srgbClr val="00B74F"/>
    <a:srgbClr val="5F0095"/>
    <a:srgbClr val="000088"/>
    <a:srgbClr val="FF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87570" autoAdjust="0"/>
  </p:normalViewPr>
  <p:slideViewPr>
    <p:cSldViewPr snapToGrid="0">
      <p:cViewPr varScale="1">
        <p:scale>
          <a:sx n="63" d="100"/>
          <a:sy n="63" d="100"/>
        </p:scale>
        <p:origin x="990" y="66"/>
      </p:cViewPr>
      <p:guideLst>
        <p:guide pos="5016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5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0176-B337-A84B-A823-B8567AC060D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93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LOGIN PAGE: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click </a:t>
            </a:r>
            <a:r>
              <a:rPr lang="en-US" b="1" dirty="0"/>
              <a:t>Login</a:t>
            </a:r>
            <a:r>
              <a:rPr lang="en-US" b="0" dirty="0"/>
              <a:t> page </a:t>
            </a:r>
            <a:r>
              <a:rPr lang="en-US" dirty="0"/>
              <a:t>will redirect to </a:t>
            </a:r>
            <a:r>
              <a:rPr lang="en-US" b="1" dirty="0"/>
              <a:t>Inventory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INVENTORY DASHBOARD: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click </a:t>
            </a:r>
            <a:r>
              <a:rPr lang="en-US" b="1" dirty="0"/>
              <a:t>AWS box </a:t>
            </a:r>
            <a:r>
              <a:rPr lang="en-US" dirty="0"/>
              <a:t>page will redirect to </a:t>
            </a:r>
            <a:r>
              <a:rPr lang="en-US" b="1" dirty="0"/>
              <a:t>AWS Resources </a:t>
            </a:r>
            <a:r>
              <a:rPr lang="en-US" dirty="0"/>
              <a:t>list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default overall </a:t>
            </a:r>
            <a:r>
              <a:rPr lang="en-US" b="1" dirty="0"/>
              <a:t>Total Counts </a:t>
            </a:r>
            <a:r>
              <a:rPr lang="en-US" dirty="0"/>
              <a:t>will be displayed in the graph of </a:t>
            </a:r>
            <a:r>
              <a:rPr lang="en-US" b="1" dirty="0"/>
              <a:t>Azure, AWS, Alibaba and GCP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INVENTORY DASHBOARD: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click </a:t>
            </a:r>
            <a:r>
              <a:rPr lang="en-US" b="1" dirty="0"/>
              <a:t>AWS box </a:t>
            </a:r>
            <a:r>
              <a:rPr lang="en-US" dirty="0"/>
              <a:t>page will redirect to </a:t>
            </a:r>
            <a:r>
              <a:rPr lang="en-US" b="1" dirty="0"/>
              <a:t>AWS Resources </a:t>
            </a:r>
            <a:r>
              <a:rPr lang="en-US" dirty="0"/>
              <a:t>list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graph if </a:t>
            </a:r>
            <a:r>
              <a:rPr lang="en-US" b="1" dirty="0"/>
              <a:t>AWS</a:t>
            </a:r>
            <a:r>
              <a:rPr lang="en-US" dirty="0"/>
              <a:t> is selected then all </a:t>
            </a:r>
            <a:r>
              <a:rPr lang="en-US" b="1" dirty="0"/>
              <a:t>AWS accounts list </a:t>
            </a:r>
            <a:r>
              <a:rPr lang="en-US" dirty="0"/>
              <a:t>will be visible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2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RESOURCES: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default </a:t>
            </a:r>
            <a:r>
              <a:rPr lang="en-US" b="1" dirty="0"/>
              <a:t>all accounts</a:t>
            </a:r>
            <a:r>
              <a:rPr lang="en-US" dirty="0"/>
              <a:t> list will be visible (along with </a:t>
            </a:r>
            <a:r>
              <a:rPr lang="en-US" b="1" dirty="0"/>
              <a:t>account ID </a:t>
            </a:r>
            <a:r>
              <a:rPr lang="en-US" dirty="0"/>
              <a:t>and </a:t>
            </a:r>
            <a:r>
              <a:rPr lang="en-US" b="1" dirty="0"/>
              <a:t>account name </a:t>
            </a:r>
            <a:r>
              <a:rPr lang="en-US" dirty="0"/>
              <a:t>in the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RESOURCES: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viewing a particular account list for example </a:t>
            </a:r>
            <a:r>
              <a:rPr lang="en-US" b="1" dirty="0"/>
              <a:t>MLDL</a:t>
            </a:r>
            <a:r>
              <a:rPr lang="en-US" dirty="0"/>
              <a:t> the below list view will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RESOURCES: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click </a:t>
            </a:r>
            <a:r>
              <a:rPr lang="en-US" b="1" dirty="0"/>
              <a:t>download icon</a:t>
            </a:r>
            <a:r>
              <a:rPr lang="en-US" dirty="0"/>
              <a:t>, </a:t>
            </a:r>
            <a:r>
              <a:rPr lang="en-US" b="1" dirty="0"/>
              <a:t>download options </a:t>
            </a:r>
            <a:r>
              <a:rPr lang="en-US" dirty="0"/>
              <a:t>will appear as seen in the screens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RESOURCES FILTER WINDOW: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 click </a:t>
            </a:r>
            <a:r>
              <a:rPr lang="en-US" b="1" dirty="0"/>
              <a:t>filter icon</a:t>
            </a:r>
            <a:r>
              <a:rPr lang="en-US" dirty="0"/>
              <a:t>, side popup window will appear for </a:t>
            </a:r>
            <a:r>
              <a:rPr lang="en-US" b="1" dirty="0"/>
              <a:t>custom column </a:t>
            </a:r>
            <a:r>
              <a:rPr lang="en-US" dirty="0"/>
              <a:t>and </a:t>
            </a:r>
            <a:r>
              <a:rPr lang="en-US" b="1" dirty="0"/>
              <a:t>filter settings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 </a:t>
            </a:r>
            <a:r>
              <a:rPr lang="en-US" b="1" dirty="0"/>
              <a:t>columns</a:t>
            </a:r>
            <a:r>
              <a:rPr lang="en-US" dirty="0"/>
              <a:t> can be </a:t>
            </a:r>
            <a:r>
              <a:rPr lang="en-US" b="1" dirty="0"/>
              <a:t>customized (add and remove columns)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RESOURCES FILTER WINDOW: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 each </a:t>
            </a:r>
            <a:r>
              <a:rPr lang="en-US" b="1" dirty="0"/>
              <a:t>columns values</a:t>
            </a:r>
            <a:r>
              <a:rPr lang="en-US" dirty="0"/>
              <a:t> can be </a:t>
            </a:r>
            <a:r>
              <a:rPr lang="en-US" b="1" dirty="0"/>
              <a:t>customized (add and remove)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Light B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13CCAC5-F031-734F-82A3-6DCA2C43BB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293446"/>
            <a:ext cx="5854907" cy="2089254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70B488F-CBD0-FB45-B3E1-F99070888C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1" y="4827450"/>
            <a:ext cx="5854907" cy="1691559"/>
          </a:xfrm>
        </p:spPr>
        <p:txBody>
          <a:bodyPr/>
          <a:lstStyle>
            <a:lvl1pPr marL="0" indent="0">
              <a:defRPr sz="2800" b="0">
                <a:solidFill>
                  <a:srgbClr val="307FE2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00C5FF-569B-2046-B07D-52B9C464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04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4154AF-DA96-2149-A24A-2B298AF7B091}"/>
              </a:ext>
            </a:extLst>
          </p:cNvPr>
          <p:cNvSpPr/>
          <p:nvPr userDrawn="1"/>
        </p:nvSpPr>
        <p:spPr>
          <a:xfrm>
            <a:off x="6016336" y="12881"/>
            <a:ext cx="617566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0" y="0"/>
            <a:ext cx="6016336" cy="6858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07FE2"/>
                </a:solidFill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6182592" y="1829534"/>
            <a:ext cx="5628409" cy="46894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07FE2"/>
                </a:solidFill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4338" indent="-230182" algn="l">
              <a:lnSpc>
                <a:spcPct val="100000"/>
              </a:lnSpc>
              <a:spcAft>
                <a:spcPts val="600"/>
              </a:spcAft>
              <a:buFont typeface="Graphik" panose="020B0503030202060203" pitchFamily="34" charset="0"/>
              <a:buChar char="–"/>
              <a:defRPr sz="1800">
                <a:solidFill>
                  <a:schemeClr val="bg1"/>
                </a:solidFill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 text goes here.”</a:t>
            </a:r>
          </a:p>
          <a:p>
            <a:pPr lvl="2"/>
            <a:r>
              <a:rPr lang="en-US" dirty="0"/>
              <a:t>Author, Title, Company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222D39F-2036-CE44-9FE5-CD983547A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469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28802"/>
            <a:ext cx="3657600" cy="4690872"/>
          </a:xfrm>
        </p:spPr>
        <p:txBody>
          <a:bodyPr lIns="0" rIns="91440"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307FE2"/>
                </a:solidFill>
                <a:latin typeface="+mj-lt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</a:defRPr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4259362" y="1828802"/>
            <a:ext cx="3657600" cy="4690872"/>
          </a:xfrm>
        </p:spPr>
        <p:txBody>
          <a:bodyPr lIns="0" rIns="91440"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307FE2"/>
                </a:solidFill>
                <a:latin typeface="+mj-lt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8145563" y="1828802"/>
            <a:ext cx="3657600" cy="4690872"/>
          </a:xfrm>
        </p:spPr>
        <p:txBody>
          <a:bodyPr lIns="0" rIns="91440"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307FE2"/>
                </a:solidFill>
                <a:latin typeface="+mj-lt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8EACA34-13F6-564B-87AB-BA49D6F69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28802"/>
            <a:ext cx="3657600" cy="4690872"/>
          </a:xfrm>
        </p:spPr>
        <p:txBody>
          <a:bodyPr lIns="0" rIns="91440">
            <a:normAutofit/>
          </a:bodyPr>
          <a:lstStyle>
            <a:lvl1pPr algn="ctr">
              <a:spcAft>
                <a:spcPts val="600"/>
              </a:spcAft>
              <a:defRPr sz="6000">
                <a:solidFill>
                  <a:srgbClr val="307FE2"/>
                </a:solidFill>
                <a:latin typeface="+mj-lt"/>
              </a:defRPr>
            </a:lvl1pPr>
            <a:lvl2pPr marL="55562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284156" indent="0" algn="ctr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algn="l">
              <a:defRPr/>
            </a:lvl4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XX</a:t>
            </a:r>
          </a:p>
          <a:p>
            <a:pPr lvl="1"/>
            <a:r>
              <a:rPr lang="en-US" dirty="0"/>
              <a:t>First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4259362" y="1828802"/>
            <a:ext cx="3657600" cy="4690872"/>
          </a:xfrm>
        </p:spPr>
        <p:txBody>
          <a:bodyPr lIns="0" rIns="91440">
            <a:normAutofit/>
          </a:bodyPr>
          <a:lstStyle>
            <a:lvl1pPr algn="ctr">
              <a:spcAft>
                <a:spcPts val="600"/>
              </a:spcAft>
              <a:defRPr sz="6000">
                <a:solidFill>
                  <a:srgbClr val="307FE2"/>
                </a:solidFill>
                <a:latin typeface="+mj-lt"/>
              </a:defRPr>
            </a:lvl1pPr>
            <a:lvl2pPr marL="55562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514338" indent="-230182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XX</a:t>
            </a:r>
          </a:p>
          <a:p>
            <a:pPr lvl="1"/>
            <a:r>
              <a:rPr lang="en-US" dirty="0"/>
              <a:t>First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8145563" y="1828802"/>
            <a:ext cx="3657600" cy="4690872"/>
          </a:xfrm>
        </p:spPr>
        <p:txBody>
          <a:bodyPr lIns="0" rIns="91440">
            <a:normAutofit/>
          </a:bodyPr>
          <a:lstStyle>
            <a:lvl1pPr algn="ctr">
              <a:spcAft>
                <a:spcPts val="600"/>
              </a:spcAft>
              <a:defRPr sz="6000">
                <a:solidFill>
                  <a:srgbClr val="307FE2"/>
                </a:solidFill>
                <a:latin typeface="+mj-lt"/>
              </a:defRPr>
            </a:lvl1pPr>
            <a:lvl2pPr marL="55562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284156" indent="0">
              <a:buFont typeface="Graphik" panose="020B0503030202060203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XX</a:t>
            </a:r>
          </a:p>
          <a:p>
            <a:pPr lvl="1"/>
            <a:r>
              <a:rPr lang="en-US" dirty="0"/>
              <a:t>First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EA2ECF4-0A21-464D-9AC4-2995FE1E9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724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28802"/>
            <a:ext cx="2743200" cy="4690872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307FE2"/>
                </a:solidFill>
                <a:latin typeface="+mj-lt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+mn-lt"/>
              </a:defRPr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 sz="1600"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3267892" y="1828802"/>
            <a:ext cx="2743200" cy="4690872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307FE2"/>
                </a:solidFill>
                <a:latin typeface="+mj-lt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+mn-lt"/>
              </a:defRPr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 sz="1600"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6167846" y="1828802"/>
            <a:ext cx="2743200" cy="4690872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307FE2"/>
                </a:solidFill>
                <a:latin typeface="+mj-lt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+mn-lt"/>
              </a:defRPr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 sz="1600"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2" hasCustomPrompt="1"/>
          </p:nvPr>
        </p:nvSpPr>
        <p:spPr>
          <a:xfrm>
            <a:off x="9067800" y="1828802"/>
            <a:ext cx="2743200" cy="4690872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307FE2"/>
                </a:solidFill>
                <a:latin typeface="+mj-lt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+mn-lt"/>
              </a:defRPr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 sz="1600"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2EDB9EA-547A-DF4B-ACE2-03C73AA49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28802"/>
            <a:ext cx="8572500" cy="468947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>
                <a:solidFill>
                  <a:srgbClr val="307FE2"/>
                </a:solidFill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514338" indent="-230182">
              <a:spcAft>
                <a:spcPts val="0"/>
              </a:spcAft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8953500" y="1828802"/>
            <a:ext cx="2857500" cy="46894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61C5E6-88AD-B448-B944-19B528C1E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28802"/>
            <a:ext cx="7535962" cy="4690872"/>
          </a:xfrm>
        </p:spPr>
        <p:txBody>
          <a:bodyPr lIns="0" rIns="91440">
            <a:normAutofit/>
          </a:bodyPr>
          <a:lstStyle>
            <a:lvl1pPr>
              <a:spcAft>
                <a:spcPts val="0"/>
              </a:spcAft>
              <a:defRPr sz="2400">
                <a:solidFill>
                  <a:srgbClr val="307FE2"/>
                </a:solidFill>
                <a:latin typeface="+mj-lt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514338" indent="-230182">
              <a:spcAft>
                <a:spcPts val="0"/>
              </a:spcAft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7535962" cy="99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8145562" y="0"/>
            <a:ext cx="4046437" cy="6858000"/>
          </a:xfrm>
        </p:spPr>
        <p:txBody>
          <a:bodyPr lIns="0" rIns="91440">
            <a:normAutofit/>
          </a:bodyPr>
          <a:lstStyle>
            <a:lvl1pPr>
              <a:defRPr sz="2000">
                <a:solidFill>
                  <a:srgbClr val="307FE2"/>
                </a:solidFill>
                <a:latin typeface="+mj-lt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514338" indent="-230182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71B6B00-D211-0649-A618-4942CAFA6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196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4B4172D-3AC6-F947-AB4E-26D533DE4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07698"/>
            <a:ext cx="8572502" cy="3011312"/>
          </a:xfrm>
        </p:spPr>
        <p:txBody>
          <a:bodyPr tIns="182880">
            <a:noAutofit/>
          </a:bodyPr>
          <a:lstStyle>
            <a:lvl1pPr marL="0" indent="0">
              <a:lnSpc>
                <a:spcPct val="60000"/>
              </a:lnSpc>
              <a:defRPr sz="10500" b="0" spc="-200" baseline="0">
                <a:solidFill>
                  <a:schemeClr val="tx1"/>
                </a:solidFill>
                <a:latin typeface="+mj-lt"/>
              </a:defRPr>
            </a:lvl1pPr>
            <a:lvl2pPr marL="55561" indent="0">
              <a:lnSpc>
                <a:spcPct val="60000"/>
              </a:lnSpc>
              <a:spcAft>
                <a:spcPts val="0"/>
              </a:spcAft>
              <a:buNone/>
              <a:defRPr sz="10500" b="0" cap="all" spc="-150" baseline="0">
                <a:solidFill>
                  <a:schemeClr val="tx1"/>
                </a:solidFill>
                <a:latin typeface="+mj-lt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DIVIDER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FBA47E0-2EA0-E84E-9244-EB2710934966}"/>
              </a:ext>
            </a:extLst>
          </p:cNvPr>
          <p:cNvSpPr>
            <a:spLocks noChangeAspect="1"/>
          </p:cNvSpPr>
          <p:nvPr userDrawn="1"/>
        </p:nvSpPr>
        <p:spPr>
          <a:xfrm rot="12799530">
            <a:off x="-1973518" y="-1728767"/>
            <a:ext cx="4292311" cy="4654310"/>
          </a:xfrm>
          <a:prstGeom prst="arc">
            <a:avLst>
              <a:gd name="adj1" fmla="val 6528106"/>
              <a:gd name="adj2" fmla="val 15250115"/>
            </a:avLst>
          </a:prstGeom>
          <a:ln w="152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6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EBD7-6B9F-AC48-801F-DDD2102A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408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4B4172D-3AC6-F947-AB4E-26D533DE4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07698"/>
            <a:ext cx="8572502" cy="3011312"/>
          </a:xfrm>
        </p:spPr>
        <p:txBody>
          <a:bodyPr tIns="182880">
            <a:noAutofit/>
          </a:bodyPr>
          <a:lstStyle>
            <a:lvl1pPr marL="0" indent="0">
              <a:lnSpc>
                <a:spcPct val="60000"/>
              </a:lnSpc>
              <a:defRPr sz="10500" b="0" spc="-200" baseline="0">
                <a:solidFill>
                  <a:schemeClr val="tx1"/>
                </a:solidFill>
                <a:latin typeface="+mj-lt"/>
              </a:defRPr>
            </a:lvl1pPr>
            <a:lvl2pPr marL="55561" indent="0">
              <a:lnSpc>
                <a:spcPct val="60000"/>
              </a:lnSpc>
              <a:spcAft>
                <a:spcPts val="0"/>
              </a:spcAft>
              <a:buNone/>
              <a:defRPr sz="10500" b="0" cap="all" spc="-150" baseline="0">
                <a:solidFill>
                  <a:schemeClr val="tx1"/>
                </a:solidFill>
                <a:latin typeface="+mj-lt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DIVIDER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FBA47E0-2EA0-E84E-9244-EB2710934966}"/>
              </a:ext>
            </a:extLst>
          </p:cNvPr>
          <p:cNvSpPr>
            <a:spLocks noChangeAspect="1"/>
          </p:cNvSpPr>
          <p:nvPr userDrawn="1"/>
        </p:nvSpPr>
        <p:spPr>
          <a:xfrm rot="12799530">
            <a:off x="-1973518" y="-1728767"/>
            <a:ext cx="4292311" cy="4654310"/>
          </a:xfrm>
          <a:prstGeom prst="arc">
            <a:avLst>
              <a:gd name="adj1" fmla="val 6528106"/>
              <a:gd name="adj2" fmla="val 15250115"/>
            </a:avLst>
          </a:prstGeom>
          <a:ln w="152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6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6A4D-8B2B-9541-995F-6328A26A1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018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ue">
    <p:bg>
      <p:bgPr>
        <a:solidFill>
          <a:srgbClr val="307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4B4172D-3AC6-F947-AB4E-26D533DE4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07697"/>
            <a:ext cx="8572502" cy="3011311"/>
          </a:xfrm>
        </p:spPr>
        <p:txBody>
          <a:bodyPr tIns="182880">
            <a:noAutofit/>
          </a:bodyPr>
          <a:lstStyle>
            <a:lvl1pPr marL="0" indent="0">
              <a:lnSpc>
                <a:spcPct val="60000"/>
              </a:lnSpc>
              <a:defRPr sz="10500" b="0" spc="-200" baseline="0">
                <a:solidFill>
                  <a:schemeClr val="bg1"/>
                </a:solidFill>
                <a:latin typeface="+mj-lt"/>
              </a:defRPr>
            </a:lvl1pPr>
            <a:lvl2pPr marL="55561" indent="0">
              <a:lnSpc>
                <a:spcPct val="60000"/>
              </a:lnSpc>
              <a:spcAft>
                <a:spcPts val="0"/>
              </a:spcAft>
              <a:buNone/>
              <a:defRPr sz="10500" b="0" cap="all" spc="-150" baseline="0">
                <a:solidFill>
                  <a:schemeClr val="bg1"/>
                </a:solidFill>
                <a:latin typeface="+mj-lt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DIVIDER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FBA47E0-2EA0-E84E-9244-EB2710934966}"/>
              </a:ext>
            </a:extLst>
          </p:cNvPr>
          <p:cNvSpPr>
            <a:spLocks noChangeAspect="1"/>
          </p:cNvSpPr>
          <p:nvPr userDrawn="1"/>
        </p:nvSpPr>
        <p:spPr>
          <a:xfrm rot="12799530">
            <a:off x="-1973518" y="-1728767"/>
            <a:ext cx="4292311" cy="4654310"/>
          </a:xfrm>
          <a:prstGeom prst="arc">
            <a:avLst>
              <a:gd name="adj1" fmla="val 6528106"/>
              <a:gd name="adj2" fmla="val 15250115"/>
            </a:avLst>
          </a:prstGeom>
          <a:ln w="152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600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AAD5A0-5989-5949-AE8C-5116F083C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 Bristlecone.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: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6298B0E-FFD5-3142-AE67-684A776C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6519009"/>
            <a:ext cx="5714999" cy="206375"/>
          </a:xfr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0799A-7126-0B4D-BCD3-B12B2B53A6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37098" y="2920026"/>
            <a:ext cx="3317801" cy="3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Dark B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13CCAC5-F031-734F-82A3-6DCA2C43BB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293446"/>
            <a:ext cx="5854907" cy="2089254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70B488F-CBD0-FB45-B3E1-F99070888C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1" y="4827450"/>
            <a:ext cx="5854907" cy="1691559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4B0BA3-0916-E04D-9874-119FA5F25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3700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592A97-8E29-8346-B6A3-CE4560F7FE10}"/>
              </a:ext>
            </a:extLst>
          </p:cNvPr>
          <p:cNvSpPr/>
          <p:nvPr userDrawn="1"/>
        </p:nvSpPr>
        <p:spPr>
          <a:xfrm>
            <a:off x="1206390" y="2695399"/>
            <a:ext cx="600892" cy="600892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50800" algn="ctr" rotWithShape="0">
              <a:schemeClr val="tx2">
                <a:lumMod val="50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0BC056-B078-1546-8A0D-C5E279812821}"/>
              </a:ext>
            </a:extLst>
          </p:cNvPr>
          <p:cNvSpPr/>
          <p:nvPr userDrawn="1"/>
        </p:nvSpPr>
        <p:spPr>
          <a:xfrm>
            <a:off x="2048945" y="2695399"/>
            <a:ext cx="600892" cy="600892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A46221-D21B-764A-803D-EB0AF87B2F10}"/>
              </a:ext>
            </a:extLst>
          </p:cNvPr>
          <p:cNvSpPr/>
          <p:nvPr userDrawn="1"/>
        </p:nvSpPr>
        <p:spPr>
          <a:xfrm>
            <a:off x="2891500" y="2695399"/>
            <a:ext cx="600892" cy="600892"/>
          </a:xfrm>
          <a:prstGeom prst="ellipse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30B535-2EFD-D54C-8DEC-5960A432D96C}"/>
              </a:ext>
            </a:extLst>
          </p:cNvPr>
          <p:cNvSpPr/>
          <p:nvPr userDrawn="1"/>
        </p:nvSpPr>
        <p:spPr>
          <a:xfrm>
            <a:off x="3734055" y="2695399"/>
            <a:ext cx="600892" cy="60089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0E6449-F9AB-C142-8993-8566E3708418}"/>
              </a:ext>
            </a:extLst>
          </p:cNvPr>
          <p:cNvSpPr/>
          <p:nvPr userDrawn="1"/>
        </p:nvSpPr>
        <p:spPr>
          <a:xfrm>
            <a:off x="1190065" y="3616431"/>
            <a:ext cx="600892" cy="600892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CFC14-77FB-754F-9A1F-2BDCD65A3D2F}"/>
              </a:ext>
            </a:extLst>
          </p:cNvPr>
          <p:cNvSpPr/>
          <p:nvPr userDrawn="1"/>
        </p:nvSpPr>
        <p:spPr>
          <a:xfrm>
            <a:off x="2032620" y="3616431"/>
            <a:ext cx="600892" cy="60089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868D74-0B01-6043-935C-6806FA598879}"/>
              </a:ext>
            </a:extLst>
          </p:cNvPr>
          <p:cNvSpPr/>
          <p:nvPr userDrawn="1"/>
        </p:nvSpPr>
        <p:spPr>
          <a:xfrm>
            <a:off x="3717730" y="3616431"/>
            <a:ext cx="600892" cy="600892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4D850F-BA83-E04A-819B-1E41172028A9}"/>
              </a:ext>
            </a:extLst>
          </p:cNvPr>
          <p:cNvSpPr/>
          <p:nvPr userDrawn="1"/>
        </p:nvSpPr>
        <p:spPr>
          <a:xfrm>
            <a:off x="4560285" y="3616431"/>
            <a:ext cx="600892" cy="60089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6F80F2-119D-C84D-9CB4-D361CD789359}"/>
              </a:ext>
            </a:extLst>
          </p:cNvPr>
          <p:cNvSpPr/>
          <p:nvPr userDrawn="1"/>
        </p:nvSpPr>
        <p:spPr>
          <a:xfrm>
            <a:off x="2875175" y="3616431"/>
            <a:ext cx="600892" cy="600892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30038-1088-A84F-BDF8-75943B97CF5D}"/>
              </a:ext>
            </a:extLst>
          </p:cNvPr>
          <p:cNvSpPr/>
          <p:nvPr userDrawn="1"/>
        </p:nvSpPr>
        <p:spPr>
          <a:xfrm>
            <a:off x="4554325" y="2695399"/>
            <a:ext cx="600892" cy="600892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>
              <a:spcBef>
                <a:spcPts val="1200"/>
              </a:spcBef>
              <a:buClr>
                <a:schemeClr val="tx2"/>
              </a:buClr>
            </a:pPr>
            <a:endParaRPr lang="en-US" sz="1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9AB9F38-BD90-9245-B5E8-EEC495604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815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and Takeaw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3293446"/>
            <a:ext cx="5854907" cy="2089254"/>
          </a:xfrm>
        </p:spPr>
        <p:txBody>
          <a:bodyPr tIns="0" anchor="b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25B7A2B-A6ED-014E-9F96-D5CF48579010}"/>
              </a:ext>
            </a:extLst>
          </p:cNvPr>
          <p:cNvSpPr>
            <a:spLocks noChangeAspect="1"/>
          </p:cNvSpPr>
          <p:nvPr userDrawn="1"/>
        </p:nvSpPr>
        <p:spPr>
          <a:xfrm rot="12799530">
            <a:off x="-1979429" y="-1705602"/>
            <a:ext cx="4292311" cy="4654310"/>
          </a:xfrm>
          <a:prstGeom prst="arc">
            <a:avLst>
              <a:gd name="adj1" fmla="val 6528106"/>
              <a:gd name="adj2" fmla="val 15250115"/>
            </a:avLst>
          </a:prstGeom>
          <a:ln w="152400" cap="rnd">
            <a:solidFill>
              <a:srgbClr val="307FE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FE2"/>
              </a:solidFill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DA51E37-B4A3-454F-9B58-B65E9025482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2590" y="1828802"/>
            <a:ext cx="5628409" cy="46894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307FE2"/>
                </a:solidFill>
                <a:latin typeface="+mn-lt"/>
              </a:defRPr>
            </a:lvl1pPr>
            <a:lvl2pPr marL="55562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X. </a:t>
            </a:r>
          </a:p>
          <a:p>
            <a:pPr lvl="1"/>
            <a:r>
              <a:rPr lang="en-US" dirty="0"/>
              <a:t>Edit master text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D822E9-D105-2649-95B2-5EDBBE869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1pPr marL="55561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i="0">
                <a:latin typeface="+mj-lt"/>
                <a:cs typeface="Arial Black" panose="020B0604020202020204" pitchFamily="34" charset="0"/>
              </a:defRPr>
            </a:lvl1pPr>
            <a:lvl2pPr marL="55562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B308A2-A8EF-DB4D-8EE9-15A69742F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CONTENT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307FE2"/>
                </a:solidFill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514338" indent="-230182">
              <a:lnSpc>
                <a:spcPct val="100000"/>
              </a:lnSpc>
              <a:spcAft>
                <a:spcPts val="0"/>
              </a:spcAft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26571" y="875210"/>
            <a:ext cx="11484429" cy="496389"/>
          </a:xfrm>
        </p:spPr>
        <p:txBody>
          <a:bodyPr wrap="none" tIns="45720" bIns="0">
            <a:noAutofit/>
          </a:bodyPr>
          <a:lstStyle>
            <a:lvl1pPr>
              <a:defRPr sz="3600">
                <a:solidFill>
                  <a:srgbClr val="969696"/>
                </a:solidFill>
              </a:defRPr>
            </a:lvl1pPr>
          </a:lstStyle>
          <a:p>
            <a:pPr lvl="0"/>
            <a:r>
              <a:rPr lang="en-US" dirty="0"/>
              <a:t>CONTENT SUBTITLE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394FE8-A77B-2149-BF21-57ACDFD46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E66C-BB68-4C45-B7E1-DADB8011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E613-8135-A24C-98C6-A0EC5D15B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28802"/>
            <a:ext cx="5635336" cy="468947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>
                <a:solidFill>
                  <a:srgbClr val="307FE2"/>
                </a:solidFill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514338" indent="-230182">
              <a:spcAft>
                <a:spcPts val="0"/>
              </a:spcAft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6182590" y="1828802"/>
            <a:ext cx="5628409" cy="468947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>
                <a:solidFill>
                  <a:srgbClr val="307FE2"/>
                </a:solidFill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514338" indent="-230182">
              <a:spcAft>
                <a:spcPts val="0"/>
              </a:spcAft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6A8F64-ED54-054B-8D8A-AE743808F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2433917"/>
            <a:ext cx="5635336" cy="4084359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>
                <a:solidFill>
                  <a:srgbClr val="307FE2"/>
                </a:solidFill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514338" indent="-230182">
              <a:spcAft>
                <a:spcPts val="0"/>
              </a:spcAft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6182590" y="2433917"/>
            <a:ext cx="5628409" cy="4084359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>
                <a:solidFill>
                  <a:srgbClr val="307FE2"/>
                </a:solidFill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514338" indent="-230182">
              <a:spcAft>
                <a:spcPts val="0"/>
              </a:spcAft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A76BDF-0336-E748-ADCA-54641AA3DD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81000" y="1829168"/>
            <a:ext cx="5635336" cy="503215"/>
          </a:xfrm>
          <a:solidFill>
            <a:srgbClr val="307FE2"/>
          </a:solidFill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  <a:lvl2pPr marL="285744" marR="0" indent="-230182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14338" indent="-230182" algn="ctr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03D6872-AB7A-6A4D-AA2F-F7824DE4E0C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82590" y="1829168"/>
            <a:ext cx="5628409" cy="503215"/>
          </a:xfrm>
          <a:solidFill>
            <a:srgbClr val="307FE2"/>
          </a:solidFill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  <a:lvl2pPr marL="285744" marR="0" indent="-230182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14338" indent="-230182" algn="ctr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299E301-E621-8647-9A17-BB920D9D0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634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TITLE STYLE</a:t>
            </a:r>
          </a:p>
          <a:p>
            <a:pPr marL="55562" marR="0" lvl="1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master text styles</a:t>
            </a:r>
          </a:p>
          <a:p>
            <a:pPr marL="285744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2019 Bristlecone.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21" r:id="rId3"/>
    <p:sldLayoutId id="2147483713" r:id="rId4"/>
    <p:sldLayoutId id="2147483763" r:id="rId5"/>
    <p:sldLayoutId id="2147483718" r:id="rId6"/>
    <p:sldLayoutId id="2147483719" r:id="rId7"/>
    <p:sldLayoutId id="2147483715" r:id="rId8"/>
    <p:sldLayoutId id="2147483774" r:id="rId9"/>
    <p:sldLayoutId id="2147483778" r:id="rId10"/>
    <p:sldLayoutId id="2147483725" r:id="rId11"/>
    <p:sldLayoutId id="2147483775" r:id="rId12"/>
    <p:sldLayoutId id="2147483726" r:id="rId13"/>
    <p:sldLayoutId id="2147483728" r:id="rId14"/>
    <p:sldLayoutId id="2147483777" r:id="rId15"/>
    <p:sldLayoutId id="2147483779" r:id="rId16"/>
    <p:sldLayoutId id="2147483781" r:id="rId17"/>
    <p:sldLayoutId id="2147483765" r:id="rId18"/>
    <p:sldLayoutId id="2147483788" r:id="rId19"/>
    <p:sldLayoutId id="2147483787" r:id="rId2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6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5561" marR="0" indent="0" algn="l" defTabSz="914377" rtl="0" eaLnBrk="1" fontAlgn="auto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b="1" i="0" kern="1200" cap="none" baseline="0">
          <a:solidFill>
            <a:srgbClr val="307FE2"/>
          </a:solidFill>
          <a:latin typeface="+mj-lt"/>
          <a:ea typeface="+mn-ea"/>
          <a:cs typeface="Arial Black" panose="020B0604020202020204" pitchFamily="34" charset="0"/>
        </a:defRPr>
      </a:lvl1pPr>
      <a:lvl2pPr marL="55562" marR="0" indent="0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orient="horz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38AD-CA57-C148-84A3-69C3395B590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025-658A-2A4D-8BF2-A0DCD339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Bristlecone.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A1C493-9AF4-44C4-8FAB-B3C44F7E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673"/>
            <a:ext cx="12191999" cy="685465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BFD797D-BE07-4EC9-A0AE-304BEA94F089}"/>
              </a:ext>
            </a:extLst>
          </p:cNvPr>
          <p:cNvGrpSpPr/>
          <p:nvPr/>
        </p:nvGrpSpPr>
        <p:grpSpPr>
          <a:xfrm>
            <a:off x="886326" y="2960317"/>
            <a:ext cx="3557337" cy="1106827"/>
            <a:chOff x="533400" y="2495383"/>
            <a:chExt cx="3557337" cy="110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A7A61-44E7-40DE-AFEC-9CC1F7658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2495383"/>
              <a:ext cx="3557337" cy="44466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F27079-85DF-41B4-B222-164820128CF8}"/>
                </a:ext>
              </a:extLst>
            </p:cNvPr>
            <p:cNvSpPr txBox="1"/>
            <p:nvPr/>
          </p:nvSpPr>
          <p:spPr>
            <a:xfrm>
              <a:off x="533400" y="3125156"/>
              <a:ext cx="2606291" cy="477054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Inventory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4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38AD-CA57-C148-84A3-69C3395B590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025-658A-2A4D-8BF2-A0DCD339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Bristlecone.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6716E-1554-4C9F-8E30-20504AE0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ristlecone Logo - W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38" y="317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C597086-9A5A-A047-8DE8-AB8FAC9E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© 2019 Bristlecone, Inc.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E62F7-80AC-7645-8657-F8FE7C26BD67}"/>
              </a:ext>
            </a:extLst>
          </p:cNvPr>
          <p:cNvSpPr txBox="1"/>
          <p:nvPr/>
        </p:nvSpPr>
        <p:spPr>
          <a:xfrm flipH="1">
            <a:off x="12300855" y="174171"/>
            <a:ext cx="1415144" cy="969496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Animated Logo.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It will play when on presentation mode.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Please delete this comment.</a:t>
            </a:r>
          </a:p>
        </p:txBody>
      </p:sp>
    </p:spTree>
    <p:extLst>
      <p:ext uri="{BB962C8B-B14F-4D97-AF65-F5344CB8AC3E}">
        <p14:creationId xmlns:p14="http://schemas.microsoft.com/office/powerpoint/2010/main" val="2748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CBFD4B-7FA1-4C5D-A7DA-5FE8CA64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35279"/>
            <a:ext cx="11430000" cy="487681"/>
          </a:xfrm>
        </p:spPr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21ADA-B840-4A20-A714-CDFE792A8B6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33B5-BD50-4C48-BD60-0897228B8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Bristlecone. All rights reserved.</a:t>
            </a:r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E08888B-BD4A-41B9-9239-1625FEB6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1505190"/>
            <a:ext cx="8275320" cy="48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38AD-CA57-C148-84A3-69C3395B590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025-658A-2A4D-8BF2-A0DCD339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Bristlecone. All rights reserved.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043FB4C-4C24-4BEB-999E-ABEE1652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38AD-CA57-C148-84A3-69C3395B590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025-658A-2A4D-8BF2-A0DCD339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Bristlecone.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1243A-6A46-4031-91B5-0F8F0EA3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38AD-CA57-C148-84A3-69C3395B590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025-658A-2A4D-8BF2-A0DCD339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Bristlecone. All rights reserved.</a:t>
            </a: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D71548-08FB-4DA6-9443-2133E8F1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38AD-CA57-C148-84A3-69C3395B590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025-658A-2A4D-8BF2-A0DCD339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Bristlecone. All rights reserved.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460C2-65FA-462D-BC3E-C9461D6E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38AD-CA57-C148-84A3-69C3395B590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025-658A-2A4D-8BF2-A0DCD339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Bristlecone.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5EBB5-5E9F-4108-9411-1496ADC4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3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38AD-CA57-C148-84A3-69C3395B590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025-658A-2A4D-8BF2-A0DCD339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Bristlecone.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00C62-75F1-4ECF-B0FF-CE186713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38AD-CA57-C148-84A3-69C3395B590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025-658A-2A4D-8BF2-A0DCD339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Bristlecone. All rights reserved.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FCBDDA-1577-4B4D-A38A-9B56CC8E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 Layouts">
  <a:themeElements>
    <a:clrScheme name="Bristlecone">
      <a:dk1>
        <a:srgbClr val="000000"/>
      </a:dk1>
      <a:lt1>
        <a:srgbClr val="FFFFFF"/>
      </a:lt1>
      <a:dk2>
        <a:srgbClr val="A7A8AA"/>
      </a:dk2>
      <a:lt2>
        <a:srgbClr val="D8D8D8"/>
      </a:lt2>
      <a:accent1>
        <a:srgbClr val="307FE2"/>
      </a:accent1>
      <a:accent2>
        <a:srgbClr val="5F0095"/>
      </a:accent2>
      <a:accent3>
        <a:srgbClr val="000088"/>
      </a:accent3>
      <a:accent4>
        <a:srgbClr val="00BAFF"/>
      </a:accent4>
      <a:accent5>
        <a:srgbClr val="00B74F"/>
      </a:accent5>
      <a:accent6>
        <a:srgbClr val="FFB600"/>
      </a:accent6>
      <a:hlink>
        <a:srgbClr val="00BAFF"/>
      </a:hlink>
      <a:folHlink>
        <a:srgbClr val="FFB6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Bristlecone_Presentation_Template_2019" id="{A5633ACF-A6E8-CD47-940C-801BFACB7393}" vid="{B7680887-E654-FB45-BE54-EC93AA62B5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D93782F2CAAF499227A2B873BC5F90" ma:contentTypeVersion="6" ma:contentTypeDescription="Create a new document." ma:contentTypeScope="" ma:versionID="3d6c8a4965ea5f10818a8fc3120de94f">
  <xsd:schema xmlns:xsd="http://www.w3.org/2001/XMLSchema" xmlns:xs="http://www.w3.org/2001/XMLSchema" xmlns:p="http://schemas.microsoft.com/office/2006/metadata/properties" xmlns:ns2="0a5bc391-2dad-4b02-978a-a61eeeadd2b2" xmlns:ns3="b27ca904-231a-4432-8359-e81950ded1d5" targetNamespace="http://schemas.microsoft.com/office/2006/metadata/properties" ma:root="true" ma:fieldsID="fd90de17fde1731ad418cd82c76e3d69" ns2:_="" ns3:_="">
    <xsd:import namespace="0a5bc391-2dad-4b02-978a-a61eeeadd2b2"/>
    <xsd:import namespace="b27ca904-231a-4432-8359-e81950ded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bc391-2dad-4b02-978a-a61eeeadd2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7ca904-231a-4432-8359-e81950ded1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17A93E-C0B1-4FDA-8B04-27DD31412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bc391-2dad-4b02-978a-a61eeeadd2b2"/>
    <ds:schemaRef ds:uri="b27ca904-231a-4432-8359-e81950ded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241EE2-5B25-4790-BF67-146AB8EBE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5F3BBC-8722-42E1-8E35-AFA9D03C5064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0a5bc391-2dad-4b02-978a-a61eeeadd2b2"/>
    <ds:schemaRef ds:uri="http://schemas.microsoft.com/office/infopath/2007/PartnerControls"/>
    <ds:schemaRef ds:uri="b27ca904-231a-4432-8359-e81950ded1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5709</TotalTime>
  <Words>315</Words>
  <Application>Microsoft Office PowerPoint</Application>
  <PresentationFormat>Widescreen</PresentationFormat>
  <Paragraphs>55</Paragraphs>
  <Slides>11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Graphik</vt:lpstr>
      <vt:lpstr>Content Layouts</vt:lpstr>
      <vt:lpstr>PowerPoint Presentation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STYLE GUIDE</dc:title>
  <dc:creator>Giselle Lopes</dc:creator>
  <cp:lastModifiedBy>SALVI PRAVIN - BCONE</cp:lastModifiedBy>
  <cp:revision>27</cp:revision>
  <dcterms:created xsi:type="dcterms:W3CDTF">2019-01-03T21:47:54Z</dcterms:created>
  <dcterms:modified xsi:type="dcterms:W3CDTF">2020-03-20T10:22:39Z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0x010100D4D93782F2CAAF499227A2B873BC5F90</vt:lpwstr>
  </property>
</Properties>
</file>