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671685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96716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67256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Login API</a:t>
            </a:r>
            <a:endParaRPr lang="en-US" sz="3062" dirty="0"/>
          </a:p>
        </p:txBody>
      </p:sp>
      <p:sp>
        <p:nvSpPr>
          <p:cNvPr id="6" name="Shape 3"/>
          <p:cNvSpPr/>
          <p:nvPr/>
        </p:nvSpPr>
        <p:spPr>
          <a:xfrm>
            <a:off x="5667256" y="1146929"/>
            <a:ext cx="3398996" cy="1642110"/>
          </a:xfrm>
          <a:prstGeom prst="roundRect">
            <a:avLst>
              <a:gd name="adj" fmla="val 2842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5822752" y="130242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Endpoint</a:t>
            </a:r>
            <a:endParaRPr lang="en-US" sz="1531" dirty="0"/>
          </a:p>
        </p:txBody>
      </p:sp>
      <p:sp>
        <p:nvSpPr>
          <p:cNvPr id="8" name="Text 5"/>
          <p:cNvSpPr/>
          <p:nvPr/>
        </p:nvSpPr>
        <p:spPr>
          <a:xfrm>
            <a:off x="5822752" y="1638657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 /api/login</a:t>
            </a:r>
            <a:endParaRPr lang="en-US" sz="1225" dirty="0"/>
          </a:p>
        </p:txBody>
      </p:sp>
      <p:sp>
        <p:nvSpPr>
          <p:cNvPr id="9" name="Shape 6"/>
          <p:cNvSpPr/>
          <p:nvPr/>
        </p:nvSpPr>
        <p:spPr>
          <a:xfrm>
            <a:off x="9221748" y="1146929"/>
            <a:ext cx="3398996" cy="1642110"/>
          </a:xfrm>
          <a:prstGeom prst="roundRect">
            <a:avLst>
              <a:gd name="adj" fmla="val 2842"/>
            </a:avLst>
          </a:prstGeom>
          <a:solidFill>
            <a:srgbClr val="2F3343"/>
          </a:solidFill>
          <a:ln/>
        </p:spPr>
      </p:sp>
      <p:sp>
        <p:nvSpPr>
          <p:cNvPr id="10" name="Text 7"/>
          <p:cNvSpPr/>
          <p:nvPr/>
        </p:nvSpPr>
        <p:spPr>
          <a:xfrm>
            <a:off x="9377243" y="130242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Description</a:t>
            </a:r>
            <a:endParaRPr lang="en-US" sz="1531" dirty="0"/>
          </a:p>
        </p:txBody>
      </p:sp>
      <p:sp>
        <p:nvSpPr>
          <p:cNvPr id="11" name="Text 8"/>
          <p:cNvSpPr/>
          <p:nvPr/>
        </p:nvSpPr>
        <p:spPr>
          <a:xfrm>
            <a:off x="9377243" y="1638657"/>
            <a:ext cx="3088005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API is used for user authentication. It takes user credentials (email and password) and returns a JWT token upon successful authentication</a:t>
            </a:r>
            <a:endParaRPr lang="en-US" sz="1225" dirty="0"/>
          </a:p>
        </p:txBody>
      </p:sp>
      <p:sp>
        <p:nvSpPr>
          <p:cNvPr id="12" name="Shape 9"/>
          <p:cNvSpPr/>
          <p:nvPr/>
        </p:nvSpPr>
        <p:spPr>
          <a:xfrm>
            <a:off x="5667256" y="2944535"/>
            <a:ext cx="3398996" cy="4564142"/>
          </a:xfrm>
          <a:prstGeom prst="roundRect">
            <a:avLst>
              <a:gd name="adj" fmla="val 1373"/>
            </a:avLst>
          </a:prstGeom>
          <a:solidFill>
            <a:srgbClr val="2F3343"/>
          </a:solidFill>
          <a:ln/>
        </p:spPr>
      </p:sp>
      <p:sp>
        <p:nvSpPr>
          <p:cNvPr id="13" name="Text 10"/>
          <p:cNvSpPr/>
          <p:nvPr/>
        </p:nvSpPr>
        <p:spPr>
          <a:xfrm>
            <a:off x="5822752" y="3100030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Request Body:</a:t>
            </a:r>
            <a:endParaRPr lang="en-US" sz="1531" dirty="0"/>
          </a:p>
        </p:txBody>
      </p:sp>
      <p:sp>
        <p:nvSpPr>
          <p:cNvPr id="14" name="Text 11"/>
          <p:cNvSpPr/>
          <p:nvPr/>
        </p:nvSpPr>
        <p:spPr>
          <a:xfrm>
            <a:off x="5822752" y="3436263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225" dirty="0"/>
          </a:p>
        </p:txBody>
      </p:sp>
      <p:sp>
        <p:nvSpPr>
          <p:cNvPr id="15" name="Text 12"/>
          <p:cNvSpPr/>
          <p:nvPr/>
        </p:nvSpPr>
        <p:spPr>
          <a:xfrm>
            <a:off x="5822752" y="3778210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"email": "user@example.com",</a:t>
            </a:r>
            <a:endParaRPr lang="en-US" sz="1225" dirty="0"/>
          </a:p>
        </p:txBody>
      </p:sp>
      <p:sp>
        <p:nvSpPr>
          <p:cNvPr id="16" name="Text 13"/>
          <p:cNvSpPr/>
          <p:nvPr/>
        </p:nvSpPr>
        <p:spPr>
          <a:xfrm>
            <a:off x="5822752" y="4120158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"password": "password123"</a:t>
            </a:r>
            <a:endParaRPr lang="en-US" sz="1225" dirty="0"/>
          </a:p>
        </p:txBody>
      </p:sp>
      <p:sp>
        <p:nvSpPr>
          <p:cNvPr id="17" name="Text 14"/>
          <p:cNvSpPr/>
          <p:nvPr/>
        </p:nvSpPr>
        <p:spPr>
          <a:xfrm>
            <a:off x="5822752" y="4462105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225" dirty="0"/>
          </a:p>
        </p:txBody>
      </p:sp>
      <p:sp>
        <p:nvSpPr>
          <p:cNvPr id="18" name="Shape 15"/>
          <p:cNvSpPr/>
          <p:nvPr/>
        </p:nvSpPr>
        <p:spPr>
          <a:xfrm>
            <a:off x="9221748" y="2944535"/>
            <a:ext cx="3398996" cy="4564142"/>
          </a:xfrm>
          <a:prstGeom prst="roundRect">
            <a:avLst>
              <a:gd name="adj" fmla="val 1373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9377243" y="3100030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Response:</a:t>
            </a:r>
            <a:endParaRPr lang="en-US" sz="1531" dirty="0"/>
          </a:p>
        </p:txBody>
      </p:sp>
      <p:sp>
        <p:nvSpPr>
          <p:cNvPr id="20" name="Text 17"/>
          <p:cNvSpPr/>
          <p:nvPr/>
        </p:nvSpPr>
        <p:spPr>
          <a:xfrm>
            <a:off x="9377243" y="3436263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 Response:</a:t>
            </a:r>
            <a:endParaRPr lang="en-US" sz="1225" dirty="0"/>
          </a:p>
        </p:txBody>
      </p:sp>
      <p:sp>
        <p:nvSpPr>
          <p:cNvPr id="21" name="Text 18"/>
          <p:cNvSpPr/>
          <p:nvPr/>
        </p:nvSpPr>
        <p:spPr>
          <a:xfrm>
            <a:off x="9377243" y="3778210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225" dirty="0"/>
          </a:p>
        </p:txBody>
      </p:sp>
      <p:sp>
        <p:nvSpPr>
          <p:cNvPr id="22" name="Text 19"/>
          <p:cNvSpPr/>
          <p:nvPr/>
        </p:nvSpPr>
        <p:spPr>
          <a:xfrm>
            <a:off x="9377243" y="4120158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"token": "your_jwt_token_here",</a:t>
            </a:r>
            <a:endParaRPr lang="en-US" sz="1225" dirty="0"/>
          </a:p>
        </p:txBody>
      </p:sp>
      <p:sp>
        <p:nvSpPr>
          <p:cNvPr id="23" name="Text 20"/>
          <p:cNvSpPr/>
          <p:nvPr/>
        </p:nvSpPr>
        <p:spPr>
          <a:xfrm>
            <a:off x="9377243" y="4462105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"exp": "token_expiry_timestamp",</a:t>
            </a:r>
            <a:endParaRPr lang="en-US" sz="1225" dirty="0"/>
          </a:p>
        </p:txBody>
      </p:sp>
      <p:sp>
        <p:nvSpPr>
          <p:cNvPr id="24" name="Text 21"/>
          <p:cNvSpPr/>
          <p:nvPr/>
        </p:nvSpPr>
        <p:spPr>
          <a:xfrm>
            <a:off x="9377243" y="4804053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"user_id": 1,</a:t>
            </a:r>
            <a:endParaRPr lang="en-US" sz="1225" dirty="0"/>
          </a:p>
        </p:txBody>
      </p:sp>
      <p:sp>
        <p:nvSpPr>
          <p:cNvPr id="25" name="Text 22"/>
          <p:cNvSpPr/>
          <p:nvPr/>
        </p:nvSpPr>
        <p:spPr>
          <a:xfrm>
            <a:off x="9377243" y="5146000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"user_name": "John Doe",</a:t>
            </a:r>
            <a:endParaRPr lang="en-US" sz="1225" dirty="0"/>
          </a:p>
        </p:txBody>
      </p:sp>
      <p:sp>
        <p:nvSpPr>
          <p:cNvPr id="26" name="Text 23"/>
          <p:cNvSpPr/>
          <p:nvPr/>
        </p:nvSpPr>
        <p:spPr>
          <a:xfrm>
            <a:off x="9377243" y="5487948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"email_id": "user@example.com",</a:t>
            </a:r>
            <a:endParaRPr lang="en-US" sz="1225" dirty="0"/>
          </a:p>
        </p:txBody>
      </p:sp>
      <p:sp>
        <p:nvSpPr>
          <p:cNvPr id="27" name="Text 24"/>
          <p:cNvSpPr/>
          <p:nvPr/>
        </p:nvSpPr>
        <p:spPr>
          <a:xfrm>
            <a:off x="9377243" y="5829895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"user_password": "hashed_user_password",</a:t>
            </a:r>
            <a:endParaRPr lang="en-US" sz="1225" dirty="0"/>
          </a:p>
        </p:txBody>
      </p:sp>
      <p:sp>
        <p:nvSpPr>
          <p:cNvPr id="28" name="Text 25"/>
          <p:cNvSpPr/>
          <p:nvPr/>
        </p:nvSpPr>
        <p:spPr>
          <a:xfrm>
            <a:off x="9377243" y="6171843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"created_at": "user_creation_timestamp",</a:t>
            </a:r>
            <a:endParaRPr lang="en-US" sz="1225" dirty="0"/>
          </a:p>
        </p:txBody>
      </p:sp>
      <p:sp>
        <p:nvSpPr>
          <p:cNvPr id="29" name="Text 26"/>
          <p:cNvSpPr/>
          <p:nvPr/>
        </p:nvSpPr>
        <p:spPr>
          <a:xfrm>
            <a:off x="9377243" y="6513790"/>
            <a:ext cx="3088005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"updated_at": "user_last_update_timestamp"</a:t>
            </a:r>
            <a:endParaRPr lang="en-US" sz="1225" dirty="0"/>
          </a:p>
        </p:txBody>
      </p:sp>
      <p:sp>
        <p:nvSpPr>
          <p:cNvPr id="30" name="Text 27"/>
          <p:cNvSpPr/>
          <p:nvPr/>
        </p:nvSpPr>
        <p:spPr>
          <a:xfrm>
            <a:off x="9377243" y="7104459"/>
            <a:ext cx="30880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225" dirty="0"/>
          </a:p>
        </p:txBody>
      </p:sp>
      <p:sp>
        <p:nvSpPr>
          <p:cNvPr id="31" name="Shape 28"/>
          <p:cNvSpPr/>
          <p:nvPr/>
        </p:nvSpPr>
        <p:spPr>
          <a:xfrm>
            <a:off x="5667256" y="7664172"/>
            <a:ext cx="6953488" cy="1579840"/>
          </a:xfrm>
          <a:prstGeom prst="roundRect">
            <a:avLst>
              <a:gd name="adj" fmla="val 2954"/>
            </a:avLst>
          </a:prstGeom>
          <a:solidFill>
            <a:srgbClr val="2F3343"/>
          </a:solidFill>
          <a:ln/>
        </p:spPr>
      </p:sp>
      <p:sp>
        <p:nvSpPr>
          <p:cNvPr id="32" name="Text 29"/>
          <p:cNvSpPr/>
          <p:nvPr/>
        </p:nvSpPr>
        <p:spPr>
          <a:xfrm>
            <a:off x="5822752" y="781966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Response:</a:t>
            </a:r>
            <a:endParaRPr lang="en-US" sz="1531" dirty="0"/>
          </a:p>
        </p:txBody>
      </p:sp>
      <p:sp>
        <p:nvSpPr>
          <p:cNvPr id="33" name="Text 30"/>
          <p:cNvSpPr/>
          <p:nvPr/>
        </p:nvSpPr>
        <p:spPr>
          <a:xfrm>
            <a:off x="5822752" y="8155900"/>
            <a:ext cx="6642497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HTTP 404 Not Found: If the user with the provided email is not found.</a:t>
            </a:r>
            <a:endParaRPr lang="en-US" sz="1225" dirty="0"/>
          </a:p>
        </p:txBody>
      </p:sp>
      <p:sp>
        <p:nvSpPr>
          <p:cNvPr id="34" name="Text 31"/>
          <p:cNvSpPr/>
          <p:nvPr/>
        </p:nvSpPr>
        <p:spPr>
          <a:xfrm>
            <a:off x="5822752" y="8497848"/>
            <a:ext cx="6642497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HTTP 401 Unauthorized: If the provided email or password is incorrect.</a:t>
            </a:r>
            <a:endParaRPr lang="en-US" sz="1225" dirty="0"/>
          </a:p>
        </p:txBody>
      </p:sp>
      <p:sp>
        <p:nvSpPr>
          <p:cNvPr id="35" name="Text 32"/>
          <p:cNvSpPr/>
          <p:nvPr/>
        </p:nvSpPr>
        <p:spPr>
          <a:xfrm>
            <a:off x="5822752" y="8839795"/>
            <a:ext cx="6642497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500 Internal Server Error: If there's an internal server error</a:t>
            </a:r>
            <a:endParaRPr lang="en-US" sz="12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233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13772" y="458867"/>
            <a:ext cx="4130040" cy="521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6"/>
              </a:lnSpc>
              <a:buNone/>
            </a:pPr>
            <a:r>
              <a:rPr lang="en-US" sz="32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Registration API</a:t>
            </a:r>
            <a:endParaRPr lang="en-US" sz="3285" dirty="0"/>
          </a:p>
        </p:txBody>
      </p:sp>
      <p:sp>
        <p:nvSpPr>
          <p:cNvPr id="6" name="Shape 3"/>
          <p:cNvSpPr/>
          <p:nvPr/>
        </p:nvSpPr>
        <p:spPr>
          <a:xfrm>
            <a:off x="5413772" y="1230630"/>
            <a:ext cx="3646884" cy="2029658"/>
          </a:xfrm>
          <a:prstGeom prst="roundRect">
            <a:avLst>
              <a:gd name="adj" fmla="val 2467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5580578" y="1397437"/>
            <a:ext cx="1668780" cy="260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3"/>
              </a:lnSpc>
              <a:buNone/>
            </a:pPr>
            <a:r>
              <a:rPr lang="en-US" sz="164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Endpoint</a:t>
            </a:r>
            <a:endParaRPr lang="en-US" sz="1643" dirty="0"/>
          </a:p>
        </p:txBody>
      </p:sp>
      <p:sp>
        <p:nvSpPr>
          <p:cNvPr id="8" name="Text 5"/>
          <p:cNvSpPr/>
          <p:nvPr/>
        </p:nvSpPr>
        <p:spPr>
          <a:xfrm>
            <a:off x="5580578" y="1758196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 /api/insert/register</a:t>
            </a:r>
            <a:endParaRPr lang="en-US" sz="1314" dirty="0"/>
          </a:p>
        </p:txBody>
      </p:sp>
      <p:sp>
        <p:nvSpPr>
          <p:cNvPr id="9" name="Shape 6"/>
          <p:cNvSpPr/>
          <p:nvPr/>
        </p:nvSpPr>
        <p:spPr>
          <a:xfrm>
            <a:off x="9227463" y="1230630"/>
            <a:ext cx="3646884" cy="2029658"/>
          </a:xfrm>
          <a:prstGeom prst="roundRect">
            <a:avLst>
              <a:gd name="adj" fmla="val 2467"/>
            </a:avLst>
          </a:prstGeom>
          <a:solidFill>
            <a:srgbClr val="2F3343"/>
          </a:solidFill>
          <a:ln/>
        </p:spPr>
      </p:sp>
      <p:sp>
        <p:nvSpPr>
          <p:cNvPr id="10" name="Text 7"/>
          <p:cNvSpPr/>
          <p:nvPr/>
        </p:nvSpPr>
        <p:spPr>
          <a:xfrm>
            <a:off x="9394269" y="1397437"/>
            <a:ext cx="1668780" cy="260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3"/>
              </a:lnSpc>
              <a:buNone/>
            </a:pPr>
            <a:r>
              <a:rPr lang="en-US" sz="164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Description</a:t>
            </a:r>
            <a:endParaRPr lang="en-US" sz="1643" dirty="0"/>
          </a:p>
        </p:txBody>
      </p:sp>
      <p:sp>
        <p:nvSpPr>
          <p:cNvPr id="11" name="Text 8"/>
          <p:cNvSpPr/>
          <p:nvPr/>
        </p:nvSpPr>
        <p:spPr>
          <a:xfrm>
            <a:off x="9394269" y="1758196"/>
            <a:ext cx="3313271" cy="1335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Used to register a new user by providing details such as name, email, password, and mobile number. Upon success, it returns a status code 200 and a "User Created successfully" message.</a:t>
            </a:r>
            <a:endParaRPr lang="en-US" sz="1314" dirty="0"/>
          </a:p>
        </p:txBody>
      </p:sp>
      <p:sp>
        <p:nvSpPr>
          <p:cNvPr id="12" name="Shape 9"/>
          <p:cNvSpPr/>
          <p:nvPr/>
        </p:nvSpPr>
        <p:spPr>
          <a:xfrm>
            <a:off x="5413772" y="3427095"/>
            <a:ext cx="3646884" cy="2796778"/>
          </a:xfrm>
          <a:prstGeom prst="roundRect">
            <a:avLst>
              <a:gd name="adj" fmla="val 1790"/>
            </a:avLst>
          </a:prstGeom>
          <a:solidFill>
            <a:srgbClr val="2F3343"/>
          </a:solidFill>
          <a:ln/>
        </p:spPr>
      </p:sp>
      <p:sp>
        <p:nvSpPr>
          <p:cNvPr id="13" name="Text 10"/>
          <p:cNvSpPr/>
          <p:nvPr/>
        </p:nvSpPr>
        <p:spPr>
          <a:xfrm>
            <a:off x="5580578" y="3593902"/>
            <a:ext cx="1668780" cy="260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3"/>
              </a:lnSpc>
              <a:buNone/>
            </a:pPr>
            <a:r>
              <a:rPr lang="en-US" sz="164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Request Body:</a:t>
            </a:r>
            <a:endParaRPr lang="en-US" sz="1643" dirty="0"/>
          </a:p>
        </p:txBody>
      </p:sp>
      <p:sp>
        <p:nvSpPr>
          <p:cNvPr id="14" name="Text 11"/>
          <p:cNvSpPr/>
          <p:nvPr/>
        </p:nvSpPr>
        <p:spPr>
          <a:xfrm>
            <a:off x="5580578" y="3954661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314" dirty="0"/>
          </a:p>
        </p:txBody>
      </p:sp>
      <p:sp>
        <p:nvSpPr>
          <p:cNvPr id="15" name="Text 12"/>
          <p:cNvSpPr/>
          <p:nvPr/>
        </p:nvSpPr>
        <p:spPr>
          <a:xfrm>
            <a:off x="5580578" y="4321731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"name": "John Doe",</a:t>
            </a:r>
            <a:endParaRPr lang="en-US" sz="1314" dirty="0"/>
          </a:p>
        </p:txBody>
      </p:sp>
      <p:sp>
        <p:nvSpPr>
          <p:cNvPr id="16" name="Text 13"/>
          <p:cNvSpPr/>
          <p:nvPr/>
        </p:nvSpPr>
        <p:spPr>
          <a:xfrm>
            <a:off x="5580578" y="4688800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"email": "user@example.com",</a:t>
            </a:r>
            <a:endParaRPr lang="en-US" sz="1314" dirty="0"/>
          </a:p>
        </p:txBody>
      </p:sp>
      <p:sp>
        <p:nvSpPr>
          <p:cNvPr id="17" name="Text 14"/>
          <p:cNvSpPr/>
          <p:nvPr/>
        </p:nvSpPr>
        <p:spPr>
          <a:xfrm>
            <a:off x="5580578" y="5055870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"password": "password123",</a:t>
            </a:r>
            <a:endParaRPr lang="en-US" sz="1314" dirty="0"/>
          </a:p>
        </p:txBody>
      </p:sp>
      <p:sp>
        <p:nvSpPr>
          <p:cNvPr id="18" name="Text 15"/>
          <p:cNvSpPr/>
          <p:nvPr/>
        </p:nvSpPr>
        <p:spPr>
          <a:xfrm>
            <a:off x="5580578" y="5422940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"mobile": 1234567890</a:t>
            </a:r>
            <a:endParaRPr lang="en-US" sz="1314" dirty="0"/>
          </a:p>
        </p:txBody>
      </p:sp>
      <p:sp>
        <p:nvSpPr>
          <p:cNvPr id="19" name="Text 16"/>
          <p:cNvSpPr/>
          <p:nvPr/>
        </p:nvSpPr>
        <p:spPr>
          <a:xfrm>
            <a:off x="5580578" y="5790009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314" dirty="0"/>
          </a:p>
        </p:txBody>
      </p:sp>
      <p:sp>
        <p:nvSpPr>
          <p:cNvPr id="20" name="Shape 17"/>
          <p:cNvSpPr/>
          <p:nvPr/>
        </p:nvSpPr>
        <p:spPr>
          <a:xfrm>
            <a:off x="9227463" y="3427095"/>
            <a:ext cx="3646884" cy="2796778"/>
          </a:xfrm>
          <a:prstGeom prst="roundRect">
            <a:avLst>
              <a:gd name="adj" fmla="val 1790"/>
            </a:avLst>
          </a:prstGeom>
          <a:solidFill>
            <a:srgbClr val="2F3343"/>
          </a:solidFill>
          <a:ln/>
        </p:spPr>
      </p:sp>
      <p:sp>
        <p:nvSpPr>
          <p:cNvPr id="21" name="Text 18"/>
          <p:cNvSpPr/>
          <p:nvPr/>
        </p:nvSpPr>
        <p:spPr>
          <a:xfrm>
            <a:off x="9394269" y="3593902"/>
            <a:ext cx="1668780" cy="260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3"/>
              </a:lnSpc>
              <a:buNone/>
            </a:pPr>
            <a:r>
              <a:rPr lang="en-US" sz="164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Response:</a:t>
            </a:r>
            <a:endParaRPr lang="en-US" sz="1643" dirty="0"/>
          </a:p>
        </p:txBody>
      </p:sp>
      <p:sp>
        <p:nvSpPr>
          <p:cNvPr id="22" name="Text 19"/>
          <p:cNvSpPr/>
          <p:nvPr/>
        </p:nvSpPr>
        <p:spPr>
          <a:xfrm>
            <a:off x="9394269" y="3954661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 Response:</a:t>
            </a:r>
            <a:endParaRPr lang="en-US" sz="1314" dirty="0"/>
          </a:p>
        </p:txBody>
      </p:sp>
      <p:sp>
        <p:nvSpPr>
          <p:cNvPr id="23" name="Text 20"/>
          <p:cNvSpPr/>
          <p:nvPr/>
        </p:nvSpPr>
        <p:spPr>
          <a:xfrm>
            <a:off x="9394269" y="4321731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314" dirty="0"/>
          </a:p>
        </p:txBody>
      </p:sp>
      <p:sp>
        <p:nvSpPr>
          <p:cNvPr id="24" name="Text 21"/>
          <p:cNvSpPr/>
          <p:nvPr/>
        </p:nvSpPr>
        <p:spPr>
          <a:xfrm>
            <a:off x="9394269" y="4688800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"status_code": 200,</a:t>
            </a:r>
            <a:endParaRPr lang="en-US" sz="1314" dirty="0"/>
          </a:p>
        </p:txBody>
      </p:sp>
      <p:sp>
        <p:nvSpPr>
          <p:cNvPr id="25" name="Text 22"/>
          <p:cNvSpPr/>
          <p:nvPr/>
        </p:nvSpPr>
        <p:spPr>
          <a:xfrm>
            <a:off x="9394269" y="5055870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"message": "User Created successfully"</a:t>
            </a:r>
            <a:endParaRPr lang="en-US" sz="1314" dirty="0"/>
          </a:p>
        </p:txBody>
      </p:sp>
      <p:sp>
        <p:nvSpPr>
          <p:cNvPr id="26" name="Text 23"/>
          <p:cNvSpPr/>
          <p:nvPr/>
        </p:nvSpPr>
        <p:spPr>
          <a:xfrm>
            <a:off x="9394269" y="5422940"/>
            <a:ext cx="331327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2"/>
              </a:lnSpc>
              <a:buNone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314" dirty="0"/>
          </a:p>
        </p:txBody>
      </p:sp>
      <p:sp>
        <p:nvSpPr>
          <p:cNvPr id="27" name="Shape 24"/>
          <p:cNvSpPr/>
          <p:nvPr/>
        </p:nvSpPr>
        <p:spPr>
          <a:xfrm>
            <a:off x="5413772" y="6390680"/>
            <a:ext cx="7460456" cy="1382792"/>
          </a:xfrm>
          <a:prstGeom prst="roundRect">
            <a:avLst>
              <a:gd name="adj" fmla="val 3621"/>
            </a:avLst>
          </a:prstGeom>
          <a:solidFill>
            <a:srgbClr val="2F3343"/>
          </a:solidFill>
          <a:ln/>
        </p:spPr>
      </p:sp>
      <p:sp>
        <p:nvSpPr>
          <p:cNvPr id="28" name="Text 25"/>
          <p:cNvSpPr/>
          <p:nvPr/>
        </p:nvSpPr>
        <p:spPr>
          <a:xfrm>
            <a:off x="5580578" y="6557486"/>
            <a:ext cx="1668780" cy="260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53"/>
              </a:lnSpc>
              <a:buNone/>
            </a:pPr>
            <a:r>
              <a:rPr lang="en-US" sz="164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Response</a:t>
            </a:r>
            <a:endParaRPr lang="en-US" sz="1643" dirty="0"/>
          </a:p>
        </p:txBody>
      </p:sp>
      <p:sp>
        <p:nvSpPr>
          <p:cNvPr id="29" name="Text 26"/>
          <p:cNvSpPr/>
          <p:nvPr/>
        </p:nvSpPr>
        <p:spPr>
          <a:xfrm>
            <a:off x="5847398" y="7005876"/>
            <a:ext cx="6860024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02"/>
              </a:lnSpc>
              <a:buSzPct val="100000"/>
              <a:buChar char="•"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400 Bad Request: If the email already exists or if the mobile number is invalid.</a:t>
            </a:r>
            <a:endParaRPr lang="en-US" sz="1314" dirty="0"/>
          </a:p>
        </p:txBody>
      </p:sp>
      <p:sp>
        <p:nvSpPr>
          <p:cNvPr id="30" name="Text 27"/>
          <p:cNvSpPr/>
          <p:nvPr/>
        </p:nvSpPr>
        <p:spPr>
          <a:xfrm>
            <a:off x="5847398" y="7339608"/>
            <a:ext cx="6860024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02"/>
              </a:lnSpc>
              <a:buSzPct val="100000"/>
              <a:buChar char="•"/>
            </a:pPr>
            <a:r>
              <a:rPr lang="en-US" sz="131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500 Internal Server Error: For internal server errors.</a:t>
            </a:r>
            <a:endParaRPr lang="en-US" sz="131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857297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954060" y="536496"/>
            <a:ext cx="3901916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Update API</a:t>
            </a:r>
            <a:endParaRPr lang="en-US" sz="3841" dirty="0"/>
          </a:p>
        </p:txBody>
      </p:sp>
      <p:sp>
        <p:nvSpPr>
          <p:cNvPr id="5" name="Shape 3"/>
          <p:cNvSpPr/>
          <p:nvPr/>
        </p:nvSpPr>
        <p:spPr>
          <a:xfrm>
            <a:off x="2954060" y="1688783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3120152" y="1725335"/>
            <a:ext cx="1066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4" dirty="0"/>
          </a:p>
        </p:txBody>
      </p:sp>
      <p:sp>
        <p:nvSpPr>
          <p:cNvPr id="7" name="Text 5"/>
          <p:cNvSpPr/>
          <p:nvPr/>
        </p:nvSpPr>
        <p:spPr>
          <a:xfrm>
            <a:off x="3587948" y="1755815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Endpoint</a:t>
            </a:r>
            <a:endParaRPr lang="en-US" sz="1920" dirty="0"/>
          </a:p>
        </p:txBody>
      </p:sp>
      <p:sp>
        <p:nvSpPr>
          <p:cNvPr id="8" name="Text 6"/>
          <p:cNvSpPr/>
          <p:nvPr/>
        </p:nvSpPr>
        <p:spPr>
          <a:xfrm>
            <a:off x="3587948" y="2177653"/>
            <a:ext cx="2143482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PUT /api/update/user</a:t>
            </a:r>
            <a:endParaRPr lang="en-US" sz="1536" dirty="0"/>
          </a:p>
        </p:txBody>
      </p:sp>
      <p:sp>
        <p:nvSpPr>
          <p:cNvPr id="9" name="Shape 7"/>
          <p:cNvSpPr/>
          <p:nvPr/>
        </p:nvSpPr>
        <p:spPr>
          <a:xfrm>
            <a:off x="5926455" y="1688783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6065877" y="1725335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4" dirty="0"/>
          </a:p>
        </p:txBody>
      </p:sp>
      <p:sp>
        <p:nvSpPr>
          <p:cNvPr id="11" name="Text 9"/>
          <p:cNvSpPr/>
          <p:nvPr/>
        </p:nvSpPr>
        <p:spPr>
          <a:xfrm>
            <a:off x="6560344" y="1755815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Description</a:t>
            </a:r>
            <a:endParaRPr lang="en-US" sz="1920" dirty="0"/>
          </a:p>
        </p:txBody>
      </p:sp>
      <p:sp>
        <p:nvSpPr>
          <p:cNvPr id="12" name="Text 10"/>
          <p:cNvSpPr/>
          <p:nvPr/>
        </p:nvSpPr>
        <p:spPr>
          <a:xfrm>
            <a:off x="6560344" y="2177653"/>
            <a:ext cx="2143482" cy="1873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updating user details by providing a name, email, and mobile number. Requires a valid JWT token for authentication.</a:t>
            </a:r>
            <a:endParaRPr lang="en-US" sz="1536" dirty="0"/>
          </a:p>
        </p:txBody>
      </p:sp>
      <p:sp>
        <p:nvSpPr>
          <p:cNvPr id="13" name="Shape 11"/>
          <p:cNvSpPr/>
          <p:nvPr/>
        </p:nvSpPr>
        <p:spPr>
          <a:xfrm>
            <a:off x="8898850" y="1688783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9038273" y="1725335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4" dirty="0"/>
          </a:p>
        </p:txBody>
      </p:sp>
      <p:sp>
        <p:nvSpPr>
          <p:cNvPr id="15" name="Text 13"/>
          <p:cNvSpPr/>
          <p:nvPr/>
        </p:nvSpPr>
        <p:spPr>
          <a:xfrm>
            <a:off x="9532739" y="1755815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Request Body:</a:t>
            </a:r>
            <a:endParaRPr lang="en-US" sz="1920" dirty="0"/>
          </a:p>
        </p:txBody>
      </p:sp>
      <p:sp>
        <p:nvSpPr>
          <p:cNvPr id="16" name="Text 14"/>
          <p:cNvSpPr/>
          <p:nvPr/>
        </p:nvSpPr>
        <p:spPr>
          <a:xfrm>
            <a:off x="9532739" y="2177653"/>
            <a:ext cx="2143482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536" dirty="0"/>
          </a:p>
        </p:txBody>
      </p:sp>
      <p:sp>
        <p:nvSpPr>
          <p:cNvPr id="17" name="Text 15"/>
          <p:cNvSpPr/>
          <p:nvPr/>
        </p:nvSpPr>
        <p:spPr>
          <a:xfrm>
            <a:off x="9532739" y="2606873"/>
            <a:ext cx="2143482" cy="624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"name": "Updated Name",</a:t>
            </a:r>
            <a:endParaRPr lang="en-US" sz="1536" dirty="0"/>
          </a:p>
        </p:txBody>
      </p:sp>
      <p:sp>
        <p:nvSpPr>
          <p:cNvPr id="18" name="Text 16"/>
          <p:cNvSpPr/>
          <p:nvPr/>
        </p:nvSpPr>
        <p:spPr>
          <a:xfrm>
            <a:off x="9532739" y="3348276"/>
            <a:ext cx="2143482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"email": "updated@example.com",</a:t>
            </a:r>
            <a:endParaRPr lang="en-US" sz="1536" dirty="0"/>
          </a:p>
        </p:txBody>
      </p:sp>
      <p:sp>
        <p:nvSpPr>
          <p:cNvPr id="19" name="Text 17"/>
          <p:cNvSpPr/>
          <p:nvPr/>
        </p:nvSpPr>
        <p:spPr>
          <a:xfrm>
            <a:off x="9532739" y="4401860"/>
            <a:ext cx="2143482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"mobile": 9876543210</a:t>
            </a:r>
            <a:endParaRPr lang="en-US" sz="1536" dirty="0"/>
          </a:p>
        </p:txBody>
      </p:sp>
      <p:sp>
        <p:nvSpPr>
          <p:cNvPr id="20" name="Text 18"/>
          <p:cNvSpPr/>
          <p:nvPr/>
        </p:nvSpPr>
        <p:spPr>
          <a:xfrm>
            <a:off x="9532739" y="4831080"/>
            <a:ext cx="2143482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536" dirty="0"/>
          </a:p>
        </p:txBody>
      </p:sp>
      <p:sp>
        <p:nvSpPr>
          <p:cNvPr id="21" name="Shape 19"/>
          <p:cNvSpPr/>
          <p:nvPr/>
        </p:nvSpPr>
        <p:spPr>
          <a:xfrm>
            <a:off x="2954060" y="5490686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22" name="Text 20"/>
          <p:cNvSpPr/>
          <p:nvPr/>
        </p:nvSpPr>
        <p:spPr>
          <a:xfrm>
            <a:off x="3093482" y="5527238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04" dirty="0"/>
          </a:p>
        </p:txBody>
      </p:sp>
      <p:sp>
        <p:nvSpPr>
          <p:cNvPr id="23" name="Text 21"/>
          <p:cNvSpPr/>
          <p:nvPr/>
        </p:nvSpPr>
        <p:spPr>
          <a:xfrm>
            <a:off x="3587948" y="5557718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Response:</a:t>
            </a:r>
            <a:endParaRPr lang="en-US" sz="1920" dirty="0"/>
          </a:p>
        </p:txBody>
      </p:sp>
      <p:sp>
        <p:nvSpPr>
          <p:cNvPr id="24" name="Text 22"/>
          <p:cNvSpPr/>
          <p:nvPr/>
        </p:nvSpPr>
        <p:spPr>
          <a:xfrm>
            <a:off x="3587948" y="5979557"/>
            <a:ext cx="3629739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 Response:</a:t>
            </a:r>
            <a:endParaRPr lang="en-US" sz="1536" dirty="0"/>
          </a:p>
        </p:txBody>
      </p:sp>
      <p:sp>
        <p:nvSpPr>
          <p:cNvPr id="25" name="Text 23"/>
          <p:cNvSpPr/>
          <p:nvPr/>
        </p:nvSpPr>
        <p:spPr>
          <a:xfrm>
            <a:off x="3587948" y="6408777"/>
            <a:ext cx="3629739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536" dirty="0"/>
          </a:p>
        </p:txBody>
      </p:sp>
      <p:sp>
        <p:nvSpPr>
          <p:cNvPr id="26" name="Text 24"/>
          <p:cNvSpPr/>
          <p:nvPr/>
        </p:nvSpPr>
        <p:spPr>
          <a:xfrm>
            <a:off x="3587948" y="6837998"/>
            <a:ext cx="3629739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"status_code": 200,</a:t>
            </a:r>
            <a:endParaRPr lang="en-US" sz="1536" dirty="0"/>
          </a:p>
        </p:txBody>
      </p:sp>
      <p:sp>
        <p:nvSpPr>
          <p:cNvPr id="27" name="Text 25"/>
          <p:cNvSpPr/>
          <p:nvPr/>
        </p:nvSpPr>
        <p:spPr>
          <a:xfrm>
            <a:off x="3587948" y="7267218"/>
            <a:ext cx="3629739" cy="624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"message": "User Data updated successfully"</a:t>
            </a:r>
            <a:endParaRPr lang="en-US" sz="1536" dirty="0"/>
          </a:p>
        </p:txBody>
      </p:sp>
      <p:sp>
        <p:nvSpPr>
          <p:cNvPr id="28" name="Text 26"/>
          <p:cNvSpPr/>
          <p:nvPr/>
        </p:nvSpPr>
        <p:spPr>
          <a:xfrm>
            <a:off x="3587948" y="8008620"/>
            <a:ext cx="3629739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536" dirty="0"/>
          </a:p>
        </p:txBody>
      </p:sp>
      <p:sp>
        <p:nvSpPr>
          <p:cNvPr id="29" name="Shape 27"/>
          <p:cNvSpPr/>
          <p:nvPr/>
        </p:nvSpPr>
        <p:spPr>
          <a:xfrm>
            <a:off x="7412712" y="5490686"/>
            <a:ext cx="438864" cy="438864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</p:sp>
      <p:sp>
        <p:nvSpPr>
          <p:cNvPr id="30" name="Text 28"/>
          <p:cNvSpPr/>
          <p:nvPr/>
        </p:nvSpPr>
        <p:spPr>
          <a:xfrm>
            <a:off x="7552134" y="5527238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2304" dirty="0"/>
          </a:p>
        </p:txBody>
      </p:sp>
      <p:sp>
        <p:nvSpPr>
          <p:cNvPr id="31" name="Text 29"/>
          <p:cNvSpPr/>
          <p:nvPr/>
        </p:nvSpPr>
        <p:spPr>
          <a:xfrm>
            <a:off x="8046601" y="5557718"/>
            <a:ext cx="195095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Response</a:t>
            </a:r>
            <a:endParaRPr lang="en-US" sz="1920" dirty="0"/>
          </a:p>
        </p:txBody>
      </p:sp>
      <p:sp>
        <p:nvSpPr>
          <p:cNvPr id="32" name="Text 30"/>
          <p:cNvSpPr/>
          <p:nvPr/>
        </p:nvSpPr>
        <p:spPr>
          <a:xfrm>
            <a:off x="8046601" y="5979557"/>
            <a:ext cx="3629739" cy="18730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400 Bad Request: If the email already exists or if the mobile number is invalid.
HTTP 404 Not Found: If the user with the provided ID is not found.
HTTP 500 Internal Server Error: For internal server errors.</a:t>
            </a:r>
            <a:endParaRPr lang="en-US" sz="153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1079004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1107900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09656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Read API</a:t>
            </a:r>
            <a:endParaRPr lang="en-US" sz="3062" dirty="0"/>
          </a:p>
        </p:txBody>
      </p:sp>
      <p:sp>
        <p:nvSpPr>
          <p:cNvPr id="6" name="Shape 3"/>
          <p:cNvSpPr/>
          <p:nvPr/>
        </p:nvSpPr>
        <p:spPr>
          <a:xfrm>
            <a:off x="2233255" y="1146929"/>
            <a:ext cx="19407" cy="950440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2417862" y="1433572"/>
            <a:ext cx="544354" cy="1940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2067937" y="1268373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</p:sp>
      <p:sp>
        <p:nvSpPr>
          <p:cNvPr id="9" name="Text 6"/>
          <p:cNvSpPr/>
          <p:nvPr/>
        </p:nvSpPr>
        <p:spPr>
          <a:xfrm>
            <a:off x="2200930" y="1297424"/>
            <a:ext cx="838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837" dirty="0"/>
          </a:p>
        </p:txBody>
      </p:sp>
      <p:sp>
        <p:nvSpPr>
          <p:cNvPr id="10" name="Text 7"/>
          <p:cNvSpPr/>
          <p:nvPr/>
        </p:nvSpPr>
        <p:spPr>
          <a:xfrm>
            <a:off x="3098363" y="130242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Endpoint</a:t>
            </a:r>
            <a:endParaRPr lang="en-US" sz="1531" dirty="0"/>
          </a:p>
        </p:txBody>
      </p:sp>
      <p:sp>
        <p:nvSpPr>
          <p:cNvPr id="11" name="Text 8"/>
          <p:cNvSpPr/>
          <p:nvPr/>
        </p:nvSpPr>
        <p:spPr>
          <a:xfrm>
            <a:off x="3098363" y="1638657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 /api/read/user</a:t>
            </a:r>
            <a:endParaRPr lang="en-US" sz="1225" dirty="0"/>
          </a:p>
        </p:txBody>
      </p:sp>
      <p:sp>
        <p:nvSpPr>
          <p:cNvPr id="12" name="Shape 9"/>
          <p:cNvSpPr/>
          <p:nvPr/>
        </p:nvSpPr>
        <p:spPr>
          <a:xfrm>
            <a:off x="2417862" y="2485013"/>
            <a:ext cx="544354" cy="1940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2067937" y="2319814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</p:sp>
      <p:sp>
        <p:nvSpPr>
          <p:cNvPr id="14" name="Text 11"/>
          <p:cNvSpPr/>
          <p:nvPr/>
        </p:nvSpPr>
        <p:spPr>
          <a:xfrm>
            <a:off x="2181880" y="2348865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1837" dirty="0"/>
          </a:p>
        </p:txBody>
      </p:sp>
      <p:sp>
        <p:nvSpPr>
          <p:cNvPr id="15" name="Text 12"/>
          <p:cNvSpPr/>
          <p:nvPr/>
        </p:nvSpPr>
        <p:spPr>
          <a:xfrm>
            <a:off x="3098363" y="2353866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Description</a:t>
            </a:r>
            <a:endParaRPr lang="en-US" sz="1531" dirty="0"/>
          </a:p>
        </p:txBody>
      </p:sp>
      <p:sp>
        <p:nvSpPr>
          <p:cNvPr id="16" name="Text 13"/>
          <p:cNvSpPr/>
          <p:nvPr/>
        </p:nvSpPr>
        <p:spPr>
          <a:xfrm>
            <a:off x="3098363" y="2690098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reading user details based on specified parameters. It requires a valid JWT token for authentication.</a:t>
            </a:r>
            <a:endParaRPr lang="en-US" sz="1225" dirty="0"/>
          </a:p>
        </p:txBody>
      </p:sp>
      <p:sp>
        <p:nvSpPr>
          <p:cNvPr id="17" name="Shape 14"/>
          <p:cNvSpPr/>
          <p:nvPr/>
        </p:nvSpPr>
        <p:spPr>
          <a:xfrm>
            <a:off x="2417862" y="3785175"/>
            <a:ext cx="544354" cy="1940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2067937" y="3619976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2178070" y="3649028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837" dirty="0"/>
          </a:p>
        </p:txBody>
      </p:sp>
      <p:sp>
        <p:nvSpPr>
          <p:cNvPr id="20" name="Text 17"/>
          <p:cNvSpPr/>
          <p:nvPr/>
        </p:nvSpPr>
        <p:spPr>
          <a:xfrm>
            <a:off x="3098363" y="3654028"/>
            <a:ext cx="16916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Query Parameters:</a:t>
            </a:r>
            <a:endParaRPr lang="en-US" sz="1531" dirty="0"/>
          </a:p>
        </p:txBody>
      </p:sp>
      <p:sp>
        <p:nvSpPr>
          <p:cNvPr id="21" name="Text 18"/>
          <p:cNvSpPr/>
          <p:nvPr/>
        </p:nvSpPr>
        <p:spPr>
          <a:xfrm>
            <a:off x="3098363" y="3990261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user_id (Optional): User ID to retrieve a specific user.</a:t>
            </a:r>
            <a:endParaRPr lang="en-US" sz="1225" dirty="0"/>
          </a:p>
        </p:txBody>
      </p:sp>
      <p:sp>
        <p:nvSpPr>
          <p:cNvPr id="22" name="Text 19"/>
          <p:cNvSpPr/>
          <p:nvPr/>
        </p:nvSpPr>
        <p:spPr>
          <a:xfrm>
            <a:off x="3098363" y="4332208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name (Optional): User name for filtering.</a:t>
            </a:r>
            <a:endParaRPr lang="en-US" sz="1225" dirty="0"/>
          </a:p>
        </p:txBody>
      </p:sp>
      <p:sp>
        <p:nvSpPr>
          <p:cNvPr id="23" name="Text 20"/>
          <p:cNvSpPr/>
          <p:nvPr/>
        </p:nvSpPr>
        <p:spPr>
          <a:xfrm>
            <a:off x="3098363" y="4674156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email (Optional): User email for filtering.</a:t>
            </a:r>
            <a:endParaRPr lang="en-US" sz="1225" dirty="0"/>
          </a:p>
        </p:txBody>
      </p:sp>
      <p:sp>
        <p:nvSpPr>
          <p:cNvPr id="24" name="Text 21"/>
          <p:cNvSpPr/>
          <p:nvPr/>
        </p:nvSpPr>
        <p:spPr>
          <a:xfrm>
            <a:off x="3098363" y="5016103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mobile (Optional): User mobile number for filtering.</a:t>
            </a:r>
            <a:endParaRPr lang="en-US" sz="1225" dirty="0"/>
          </a:p>
        </p:txBody>
      </p:sp>
      <p:sp>
        <p:nvSpPr>
          <p:cNvPr id="25" name="Text 22"/>
          <p:cNvSpPr/>
          <p:nvPr/>
        </p:nvSpPr>
        <p:spPr>
          <a:xfrm>
            <a:off x="3098363" y="5358051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page_num (Optional): Page number for pagination (default is 1).</a:t>
            </a:r>
            <a:endParaRPr lang="en-US" sz="1225" dirty="0"/>
          </a:p>
        </p:txBody>
      </p:sp>
      <p:sp>
        <p:nvSpPr>
          <p:cNvPr id="26" name="Text 23"/>
          <p:cNvSpPr/>
          <p:nvPr/>
        </p:nvSpPr>
        <p:spPr>
          <a:xfrm>
            <a:off x="3098363" y="5699998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· page_size (Optional): Number of records per page (default is 20).</a:t>
            </a:r>
            <a:endParaRPr lang="en-US" sz="1225" dirty="0"/>
          </a:p>
        </p:txBody>
      </p:sp>
      <p:sp>
        <p:nvSpPr>
          <p:cNvPr id="27" name="Shape 24"/>
          <p:cNvSpPr/>
          <p:nvPr/>
        </p:nvSpPr>
        <p:spPr>
          <a:xfrm>
            <a:off x="2417862" y="6546354"/>
            <a:ext cx="544354" cy="1940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28" name="Shape 25"/>
          <p:cNvSpPr/>
          <p:nvPr/>
        </p:nvSpPr>
        <p:spPr>
          <a:xfrm>
            <a:off x="2067937" y="6381155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</p:sp>
      <p:sp>
        <p:nvSpPr>
          <p:cNvPr id="29" name="Text 26"/>
          <p:cNvSpPr/>
          <p:nvPr/>
        </p:nvSpPr>
        <p:spPr>
          <a:xfrm>
            <a:off x="2178070" y="6410206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1837" dirty="0"/>
          </a:p>
        </p:txBody>
      </p:sp>
      <p:sp>
        <p:nvSpPr>
          <p:cNvPr id="30" name="Text 27"/>
          <p:cNvSpPr/>
          <p:nvPr/>
        </p:nvSpPr>
        <p:spPr>
          <a:xfrm>
            <a:off x="3098363" y="641520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Response:</a:t>
            </a:r>
            <a:endParaRPr lang="en-US" sz="1531" dirty="0"/>
          </a:p>
        </p:txBody>
      </p:sp>
      <p:sp>
        <p:nvSpPr>
          <p:cNvPr id="31" name="Text 28"/>
          <p:cNvSpPr/>
          <p:nvPr/>
        </p:nvSpPr>
        <p:spPr>
          <a:xfrm>
            <a:off x="3098363" y="6751439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 Response:</a:t>
            </a:r>
            <a:endParaRPr lang="en-US" sz="1225" dirty="0"/>
          </a:p>
        </p:txBody>
      </p:sp>
      <p:sp>
        <p:nvSpPr>
          <p:cNvPr id="32" name="Text 29"/>
          <p:cNvSpPr/>
          <p:nvPr/>
        </p:nvSpPr>
        <p:spPr>
          <a:xfrm>
            <a:off x="3098363" y="7093387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225" dirty="0"/>
          </a:p>
        </p:txBody>
      </p:sp>
      <p:sp>
        <p:nvSpPr>
          <p:cNvPr id="33" name="Text 30"/>
          <p:cNvSpPr/>
          <p:nvPr/>
        </p:nvSpPr>
        <p:spPr>
          <a:xfrm>
            <a:off x="3098363" y="7435334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"data": [user_records_here],</a:t>
            </a:r>
            <a:endParaRPr lang="en-US" sz="1225" dirty="0"/>
          </a:p>
        </p:txBody>
      </p:sp>
      <p:sp>
        <p:nvSpPr>
          <p:cNvPr id="34" name="Text 31"/>
          <p:cNvSpPr/>
          <p:nvPr/>
        </p:nvSpPr>
        <p:spPr>
          <a:xfrm>
            <a:off x="3098363" y="7777282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"count": total_records_returned,</a:t>
            </a:r>
            <a:endParaRPr lang="en-US" sz="1225" dirty="0"/>
          </a:p>
        </p:txBody>
      </p:sp>
      <p:sp>
        <p:nvSpPr>
          <p:cNvPr id="35" name="Text 32"/>
          <p:cNvSpPr/>
          <p:nvPr/>
        </p:nvSpPr>
        <p:spPr>
          <a:xfrm>
            <a:off x="3098363" y="8119229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"total": total_records_in_database,</a:t>
            </a:r>
            <a:endParaRPr lang="en-US" sz="1225" dirty="0"/>
          </a:p>
        </p:txBody>
      </p:sp>
      <p:sp>
        <p:nvSpPr>
          <p:cNvPr id="36" name="Text 33"/>
          <p:cNvSpPr/>
          <p:nvPr/>
        </p:nvSpPr>
        <p:spPr>
          <a:xfrm>
            <a:off x="3098363" y="8461177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"status_code": 200</a:t>
            </a:r>
            <a:endParaRPr lang="en-US" sz="1225" dirty="0"/>
          </a:p>
        </p:txBody>
      </p:sp>
      <p:sp>
        <p:nvSpPr>
          <p:cNvPr id="37" name="Text 34"/>
          <p:cNvSpPr/>
          <p:nvPr/>
        </p:nvSpPr>
        <p:spPr>
          <a:xfrm>
            <a:off x="3098363" y="8803124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225" dirty="0"/>
          </a:p>
        </p:txBody>
      </p:sp>
      <p:sp>
        <p:nvSpPr>
          <p:cNvPr id="38" name="Shape 35"/>
          <p:cNvSpPr/>
          <p:nvPr/>
        </p:nvSpPr>
        <p:spPr>
          <a:xfrm>
            <a:off x="2417862" y="9649480"/>
            <a:ext cx="544354" cy="1940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39" name="Shape 36"/>
          <p:cNvSpPr/>
          <p:nvPr/>
        </p:nvSpPr>
        <p:spPr>
          <a:xfrm>
            <a:off x="2067937" y="9484281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</p:sp>
      <p:sp>
        <p:nvSpPr>
          <p:cNvPr id="40" name="Text 37"/>
          <p:cNvSpPr/>
          <p:nvPr/>
        </p:nvSpPr>
        <p:spPr>
          <a:xfrm>
            <a:off x="2178070" y="9513332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1837" dirty="0"/>
          </a:p>
        </p:txBody>
      </p:sp>
      <p:sp>
        <p:nvSpPr>
          <p:cNvPr id="41" name="Text 38"/>
          <p:cNvSpPr/>
          <p:nvPr/>
        </p:nvSpPr>
        <p:spPr>
          <a:xfrm>
            <a:off x="3098363" y="951833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Response</a:t>
            </a:r>
            <a:endParaRPr lang="en-US" sz="1531" dirty="0"/>
          </a:p>
        </p:txBody>
      </p:sp>
      <p:sp>
        <p:nvSpPr>
          <p:cNvPr id="42" name="Text 39"/>
          <p:cNvSpPr/>
          <p:nvPr/>
        </p:nvSpPr>
        <p:spPr>
          <a:xfrm>
            <a:off x="3347085" y="9936242"/>
            <a:ext cx="56160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404 Not Found: If no data is found.</a:t>
            </a:r>
            <a:endParaRPr lang="en-US" sz="1225" dirty="0"/>
          </a:p>
        </p:txBody>
      </p:sp>
      <p:sp>
        <p:nvSpPr>
          <p:cNvPr id="43" name="Text 40"/>
          <p:cNvSpPr/>
          <p:nvPr/>
        </p:nvSpPr>
        <p:spPr>
          <a:xfrm>
            <a:off x="3347085" y="10247114"/>
            <a:ext cx="56160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500 Internal Server Error: For internal server errors.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428167" y="478155"/>
            <a:ext cx="3596640" cy="543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79"/>
              </a:lnSpc>
              <a:buNone/>
            </a:pPr>
            <a:r>
              <a:rPr lang="en-US" sz="342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Deletion API</a:t>
            </a:r>
            <a:endParaRPr lang="en-US" sz="3423" dirty="0"/>
          </a:p>
        </p:txBody>
      </p:sp>
      <p:sp>
        <p:nvSpPr>
          <p:cNvPr id="5" name="Text 3"/>
          <p:cNvSpPr/>
          <p:nvPr/>
        </p:nvSpPr>
        <p:spPr>
          <a:xfrm>
            <a:off x="3428167" y="1456015"/>
            <a:ext cx="1738908" cy="271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9"/>
              </a:lnSpc>
              <a:buNone/>
            </a:pPr>
            <a:r>
              <a:rPr lang="en-US" sz="17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Endpoint</a:t>
            </a:r>
            <a:endParaRPr lang="en-US" sz="1712" dirty="0"/>
          </a:p>
        </p:txBody>
      </p:sp>
      <p:sp>
        <p:nvSpPr>
          <p:cNvPr id="6" name="Text 4"/>
          <p:cNvSpPr/>
          <p:nvPr/>
        </p:nvSpPr>
        <p:spPr>
          <a:xfrm>
            <a:off x="3428167" y="1901547"/>
            <a:ext cx="2308265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DELETE /api/delete/user</a:t>
            </a:r>
            <a:endParaRPr lang="en-US" sz="1369" dirty="0"/>
          </a:p>
        </p:txBody>
      </p:sp>
      <p:sp>
        <p:nvSpPr>
          <p:cNvPr id="7" name="Text 5"/>
          <p:cNvSpPr/>
          <p:nvPr/>
        </p:nvSpPr>
        <p:spPr>
          <a:xfrm>
            <a:off x="6168152" y="1456015"/>
            <a:ext cx="1738908" cy="271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9"/>
              </a:lnSpc>
              <a:buNone/>
            </a:pPr>
            <a:r>
              <a:rPr lang="en-US" sz="17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Description</a:t>
            </a:r>
            <a:endParaRPr lang="en-US" sz="1712" dirty="0"/>
          </a:p>
        </p:txBody>
      </p:sp>
      <p:sp>
        <p:nvSpPr>
          <p:cNvPr id="8" name="Text 6"/>
          <p:cNvSpPr/>
          <p:nvPr/>
        </p:nvSpPr>
        <p:spPr>
          <a:xfrm>
            <a:off x="6168152" y="1901547"/>
            <a:ext cx="2308265" cy="834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marking a user as deleted. It requires a valid JWT token for authentication.</a:t>
            </a:r>
            <a:endParaRPr lang="en-US" sz="1369" dirty="0"/>
          </a:p>
        </p:txBody>
      </p:sp>
      <p:sp>
        <p:nvSpPr>
          <p:cNvPr id="9" name="Text 7"/>
          <p:cNvSpPr/>
          <p:nvPr/>
        </p:nvSpPr>
        <p:spPr>
          <a:xfrm>
            <a:off x="8908137" y="1456015"/>
            <a:ext cx="1836420" cy="271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9"/>
              </a:lnSpc>
              <a:buNone/>
            </a:pPr>
            <a:r>
              <a:rPr lang="en-US" sz="17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Query Parameters</a:t>
            </a:r>
            <a:endParaRPr lang="en-US" sz="1712" dirty="0"/>
          </a:p>
        </p:txBody>
      </p:sp>
      <p:sp>
        <p:nvSpPr>
          <p:cNvPr id="10" name="Text 8"/>
          <p:cNvSpPr/>
          <p:nvPr/>
        </p:nvSpPr>
        <p:spPr>
          <a:xfrm>
            <a:off x="8908137" y="1901547"/>
            <a:ext cx="2308265" cy="556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user_id (Required): User ID to delete.</a:t>
            </a:r>
            <a:endParaRPr lang="en-US" sz="1369" dirty="0"/>
          </a:p>
        </p:txBody>
      </p:sp>
      <p:sp>
        <p:nvSpPr>
          <p:cNvPr id="11" name="Text 9"/>
          <p:cNvSpPr/>
          <p:nvPr/>
        </p:nvSpPr>
        <p:spPr>
          <a:xfrm>
            <a:off x="3428167" y="3153489"/>
            <a:ext cx="1738908" cy="271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9"/>
              </a:lnSpc>
              <a:buNone/>
            </a:pPr>
            <a:r>
              <a:rPr lang="en-US" sz="17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Response</a:t>
            </a:r>
            <a:endParaRPr lang="en-US" sz="1712" dirty="0"/>
          </a:p>
        </p:txBody>
      </p:sp>
      <p:sp>
        <p:nvSpPr>
          <p:cNvPr id="12" name="Text 10"/>
          <p:cNvSpPr/>
          <p:nvPr/>
        </p:nvSpPr>
        <p:spPr>
          <a:xfrm>
            <a:off x="3428167" y="3685937"/>
            <a:ext cx="777406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 Response:</a:t>
            </a:r>
            <a:endParaRPr lang="en-US" sz="1369" dirty="0"/>
          </a:p>
        </p:txBody>
      </p:sp>
      <p:sp>
        <p:nvSpPr>
          <p:cNvPr id="13" name="Text 11"/>
          <p:cNvSpPr/>
          <p:nvPr/>
        </p:nvSpPr>
        <p:spPr>
          <a:xfrm>
            <a:off x="3428167" y="4159806"/>
            <a:ext cx="777406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369" dirty="0"/>
          </a:p>
        </p:txBody>
      </p:sp>
      <p:sp>
        <p:nvSpPr>
          <p:cNvPr id="14" name="Text 12"/>
          <p:cNvSpPr/>
          <p:nvPr/>
        </p:nvSpPr>
        <p:spPr>
          <a:xfrm>
            <a:off x="3428167" y="4633674"/>
            <a:ext cx="777406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"status_code": 200,</a:t>
            </a:r>
            <a:endParaRPr lang="en-US" sz="1369" dirty="0"/>
          </a:p>
        </p:txBody>
      </p:sp>
      <p:sp>
        <p:nvSpPr>
          <p:cNvPr id="15" name="Text 13"/>
          <p:cNvSpPr/>
          <p:nvPr/>
        </p:nvSpPr>
        <p:spPr>
          <a:xfrm>
            <a:off x="3428167" y="5107543"/>
            <a:ext cx="777406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"message": "User Data deleted successfully"</a:t>
            </a:r>
            <a:endParaRPr lang="en-US" sz="1369" dirty="0"/>
          </a:p>
        </p:txBody>
      </p:sp>
      <p:sp>
        <p:nvSpPr>
          <p:cNvPr id="16" name="Text 14"/>
          <p:cNvSpPr/>
          <p:nvPr/>
        </p:nvSpPr>
        <p:spPr>
          <a:xfrm>
            <a:off x="3428167" y="5581412"/>
            <a:ext cx="777406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 </a:t>
            </a:r>
            <a:endParaRPr lang="en-US" sz="1369" dirty="0"/>
          </a:p>
        </p:txBody>
      </p:sp>
      <p:sp>
        <p:nvSpPr>
          <p:cNvPr id="17" name="Text 15"/>
          <p:cNvSpPr/>
          <p:nvPr/>
        </p:nvSpPr>
        <p:spPr>
          <a:xfrm>
            <a:off x="3428167" y="6055281"/>
            <a:ext cx="777406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endParaRPr lang="en-US" sz="1369" dirty="0"/>
          </a:p>
        </p:txBody>
      </p:sp>
      <p:sp>
        <p:nvSpPr>
          <p:cNvPr id="18" name="Text 16"/>
          <p:cNvSpPr/>
          <p:nvPr/>
        </p:nvSpPr>
        <p:spPr>
          <a:xfrm>
            <a:off x="3428167" y="6594277"/>
            <a:ext cx="1738908" cy="271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9"/>
              </a:lnSpc>
              <a:buNone/>
            </a:pPr>
            <a:r>
              <a:rPr lang="en-US" sz="17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Response</a:t>
            </a:r>
            <a:endParaRPr lang="en-US" sz="1712" dirty="0"/>
          </a:p>
        </p:txBody>
      </p:sp>
      <p:sp>
        <p:nvSpPr>
          <p:cNvPr id="19" name="Text 17"/>
          <p:cNvSpPr/>
          <p:nvPr/>
        </p:nvSpPr>
        <p:spPr>
          <a:xfrm>
            <a:off x="3706297" y="7126724"/>
            <a:ext cx="749593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91"/>
              </a:lnSpc>
              <a:buSzPct val="100000"/>
              <a:buChar char="•"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404 Not Found: If the user with the provided ID is not found.</a:t>
            </a:r>
            <a:endParaRPr lang="en-US" sz="1369" dirty="0"/>
          </a:p>
        </p:txBody>
      </p:sp>
      <p:sp>
        <p:nvSpPr>
          <p:cNvPr id="20" name="Text 18"/>
          <p:cNvSpPr/>
          <p:nvPr/>
        </p:nvSpPr>
        <p:spPr>
          <a:xfrm>
            <a:off x="3706297" y="7474506"/>
            <a:ext cx="749593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191"/>
              </a:lnSpc>
              <a:buSzPct val="100000"/>
              <a:buChar char="•"/>
            </a:pPr>
            <a:r>
              <a:rPr lang="en-US" sz="136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500 Internal Server Error: For internal server errors.</a:t>
            </a:r>
            <a:endParaRPr lang="en-US" sz="136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799999" y="432435"/>
            <a:ext cx="3954780" cy="491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70"/>
              </a:lnSpc>
              <a:buNone/>
            </a:pPr>
            <a:r>
              <a:rPr lang="en-US" sz="309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Change Password API</a:t>
            </a:r>
            <a:endParaRPr lang="en-US" sz="309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99" y="1159669"/>
            <a:ext cx="2343388" cy="6290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957161" y="2024539"/>
            <a:ext cx="1572458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5"/>
              </a:lnSpc>
              <a:buNone/>
            </a:pPr>
            <a:r>
              <a:rPr lang="en-US" sz="154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Endpoint</a:t>
            </a:r>
            <a:endParaRPr lang="en-US" sz="1548" dirty="0"/>
          </a:p>
        </p:txBody>
      </p:sp>
      <p:sp>
        <p:nvSpPr>
          <p:cNvPr id="7" name="Text 4"/>
          <p:cNvSpPr/>
          <p:nvPr/>
        </p:nvSpPr>
        <p:spPr>
          <a:xfrm>
            <a:off x="3957161" y="2364462"/>
            <a:ext cx="2029063" cy="7547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 /api/update/change_password</a:t>
            </a:r>
            <a:endParaRPr lang="en-US" sz="123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87" y="1159669"/>
            <a:ext cx="2343388" cy="6290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300549" y="2024539"/>
            <a:ext cx="1572458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5"/>
              </a:lnSpc>
              <a:buNone/>
            </a:pPr>
            <a:r>
              <a:rPr lang="en-US" sz="154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Description</a:t>
            </a:r>
            <a:endParaRPr lang="en-US" sz="1548" dirty="0"/>
          </a:p>
        </p:txBody>
      </p:sp>
      <p:sp>
        <p:nvSpPr>
          <p:cNvPr id="10" name="Text 6"/>
          <p:cNvSpPr/>
          <p:nvPr/>
        </p:nvSpPr>
        <p:spPr>
          <a:xfrm>
            <a:off x="6300549" y="2364462"/>
            <a:ext cx="2029063" cy="1006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changing the password for a user. Requires a valid JWT token for authentication.</a:t>
            </a:r>
            <a:endParaRPr lang="en-US" sz="123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5" y="1159669"/>
            <a:ext cx="2343507" cy="62900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643938" y="2024539"/>
            <a:ext cx="1572458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5"/>
              </a:lnSpc>
              <a:buNone/>
            </a:pPr>
            <a:r>
              <a:rPr lang="en-US" sz="154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Request Body:</a:t>
            </a:r>
            <a:endParaRPr lang="en-US" sz="1548" dirty="0"/>
          </a:p>
        </p:txBody>
      </p:sp>
      <p:sp>
        <p:nvSpPr>
          <p:cNvPr id="13" name="Text 8"/>
          <p:cNvSpPr/>
          <p:nvPr/>
        </p:nvSpPr>
        <p:spPr>
          <a:xfrm>
            <a:off x="8643938" y="2364462"/>
            <a:ext cx="2029182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238" dirty="0"/>
          </a:p>
        </p:txBody>
      </p:sp>
      <p:sp>
        <p:nvSpPr>
          <p:cNvPr id="14" name="Text 9"/>
          <p:cNvSpPr/>
          <p:nvPr/>
        </p:nvSpPr>
        <p:spPr>
          <a:xfrm>
            <a:off x="8643938" y="2710339"/>
            <a:ext cx="2029182" cy="503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"current_password": "old_password",</a:t>
            </a:r>
            <a:endParaRPr lang="en-US" sz="1238" dirty="0"/>
          </a:p>
        </p:txBody>
      </p:sp>
      <p:sp>
        <p:nvSpPr>
          <p:cNvPr id="15" name="Text 10"/>
          <p:cNvSpPr/>
          <p:nvPr/>
        </p:nvSpPr>
        <p:spPr>
          <a:xfrm>
            <a:off x="8643938" y="3307794"/>
            <a:ext cx="2029182" cy="503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"new_password": "new_password"</a:t>
            </a:r>
            <a:endParaRPr lang="en-US" sz="1238" dirty="0"/>
          </a:p>
        </p:txBody>
      </p:sp>
      <p:sp>
        <p:nvSpPr>
          <p:cNvPr id="16" name="Text 11"/>
          <p:cNvSpPr/>
          <p:nvPr/>
        </p:nvSpPr>
        <p:spPr>
          <a:xfrm>
            <a:off x="8643938" y="3905250"/>
            <a:ext cx="2029182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238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999" y="4549854"/>
            <a:ext cx="2343388" cy="629007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57161" y="5414724"/>
            <a:ext cx="1572458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5"/>
              </a:lnSpc>
              <a:buNone/>
            </a:pPr>
            <a:r>
              <a:rPr lang="en-US" sz="154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Response:</a:t>
            </a:r>
            <a:endParaRPr lang="en-US" sz="1548" dirty="0"/>
          </a:p>
        </p:txBody>
      </p:sp>
      <p:sp>
        <p:nvSpPr>
          <p:cNvPr id="19" name="Text 13"/>
          <p:cNvSpPr/>
          <p:nvPr/>
        </p:nvSpPr>
        <p:spPr>
          <a:xfrm>
            <a:off x="3957161" y="5754648"/>
            <a:ext cx="2029063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 Response:</a:t>
            </a:r>
            <a:endParaRPr lang="en-US" sz="1238" dirty="0"/>
          </a:p>
        </p:txBody>
      </p:sp>
      <p:sp>
        <p:nvSpPr>
          <p:cNvPr id="20" name="Text 14"/>
          <p:cNvSpPr/>
          <p:nvPr/>
        </p:nvSpPr>
        <p:spPr>
          <a:xfrm>
            <a:off x="3957161" y="6100524"/>
            <a:ext cx="2029063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</a:t>
            </a:r>
            <a:endParaRPr lang="en-US" sz="1238" dirty="0"/>
          </a:p>
        </p:txBody>
      </p:sp>
      <p:sp>
        <p:nvSpPr>
          <p:cNvPr id="21" name="Text 15"/>
          <p:cNvSpPr/>
          <p:nvPr/>
        </p:nvSpPr>
        <p:spPr>
          <a:xfrm>
            <a:off x="3957161" y="6446401"/>
            <a:ext cx="2029063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"status_code": 200,</a:t>
            </a:r>
            <a:endParaRPr lang="en-US" sz="1238" dirty="0"/>
          </a:p>
        </p:txBody>
      </p:sp>
      <p:sp>
        <p:nvSpPr>
          <p:cNvPr id="22" name="Text 16"/>
          <p:cNvSpPr/>
          <p:nvPr/>
        </p:nvSpPr>
        <p:spPr>
          <a:xfrm>
            <a:off x="3957161" y="6792278"/>
            <a:ext cx="2029063" cy="503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"message": "Password changed successfully"</a:t>
            </a:r>
            <a:endParaRPr lang="en-US" sz="1238" dirty="0"/>
          </a:p>
        </p:txBody>
      </p:sp>
      <p:sp>
        <p:nvSpPr>
          <p:cNvPr id="23" name="Text 17"/>
          <p:cNvSpPr/>
          <p:nvPr/>
        </p:nvSpPr>
        <p:spPr>
          <a:xfrm>
            <a:off x="3957161" y="7389733"/>
            <a:ext cx="2029063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238" dirty="0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387" y="4549854"/>
            <a:ext cx="2343388" cy="629007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6300549" y="5414724"/>
            <a:ext cx="1572458" cy="245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5"/>
              </a:lnSpc>
              <a:buNone/>
            </a:pPr>
            <a:r>
              <a:rPr lang="en-US" sz="154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Error Response</a:t>
            </a:r>
            <a:endParaRPr lang="en-US" sz="1548" dirty="0"/>
          </a:p>
        </p:txBody>
      </p:sp>
      <p:sp>
        <p:nvSpPr>
          <p:cNvPr id="26" name="Text 19"/>
          <p:cNvSpPr/>
          <p:nvPr/>
        </p:nvSpPr>
        <p:spPr>
          <a:xfrm>
            <a:off x="6300549" y="5754648"/>
            <a:ext cx="2029063" cy="15094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1"/>
              </a:lnSpc>
              <a:buNone/>
            </a:pPr>
            <a:r>
              <a:rPr lang="en-US" sz="12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 401 Unauthorized: If the provided current password is incorrect.
HTTP 500 Internal Server Error: For internal server errors.</a:t>
            </a:r>
            <a:endParaRPr lang="en-US" sz="123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856</Words>
  <Application>Microsoft Office PowerPoint</Application>
  <PresentationFormat>Custom</PresentationFormat>
  <Paragraphs>139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Naveen-Agrawal</cp:lastModifiedBy>
  <cp:revision>2</cp:revision>
  <dcterms:created xsi:type="dcterms:W3CDTF">2024-01-03T09:06:58Z</dcterms:created>
  <dcterms:modified xsi:type="dcterms:W3CDTF">2024-01-03T09:15:07Z</dcterms:modified>
</cp:coreProperties>
</file>