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72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274375" y="3651270"/>
            <a:ext cx="7980183" cy="1323439"/>
          </a:xfrm>
          <a:prstGeom prst="rect"/>
          <a:solidFill>
            <a:srgbClr val="FFFFFF"/>
          </a:solidFill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altLang="en-US" b="1" lang="zh-CN"/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OSH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698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8080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342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6779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2b2761f92f3b47bf9c2a2ee92a136b05</vt:lpwstr>
  </property>
</Properties>
</file>