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8288000" cy="10287000"/>
  <p:notesSz cx="6858000" cy="9144000"/>
  <p:embeddedFontLst>
    <p:embeddedFont>
      <p:font typeface="Arimo" panose="020B0604020202020204"/>
      <p:regular r:id="rId15"/>
    </p:embeddedFont>
    <p:embeddedFont>
      <p:font typeface="Canva Sans" panose="020B0503030501040103"/>
      <p:regular r:id="rId16"/>
    </p:embeddedFont>
    <p:embeddedFont>
      <p:font typeface="Canva Sans Bold" panose="020B0803030501040103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258920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2258920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956548"/>
            <a:ext cx="18288000" cy="1330452"/>
            <a:chOff x="0" y="0"/>
            <a:chExt cx="24384000" cy="17739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773936"/>
            </a:xfrm>
            <a:custGeom>
              <a:avLst/>
              <a:gdLst/>
              <a:ahLst/>
              <a:cxnLst/>
              <a:rect l="l" t="t" r="r" b="b"/>
              <a:pathLst>
                <a:path w="24384000" h="1773936">
                  <a:moveTo>
                    <a:pt x="0" y="0"/>
                  </a:moveTo>
                  <a:lnTo>
                    <a:pt x="24384000" y="0"/>
                  </a:lnTo>
                  <a:lnTo>
                    <a:pt x="24384000" y="1773936"/>
                  </a:lnTo>
                  <a:lnTo>
                    <a:pt x="0" y="177393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9086850"/>
            <a:ext cx="4498848" cy="1069848"/>
            <a:chOff x="0" y="0"/>
            <a:chExt cx="5998464" cy="142646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98464" cy="1426464"/>
            </a:xfrm>
            <a:custGeom>
              <a:avLst/>
              <a:gdLst/>
              <a:ahLst/>
              <a:cxnLst/>
              <a:rect l="l" t="t" r="r" b="b"/>
              <a:pathLst>
                <a:path w="5998464" h="1426464">
                  <a:moveTo>
                    <a:pt x="0" y="0"/>
                  </a:moveTo>
                  <a:lnTo>
                    <a:pt x="5998464" y="0"/>
                  </a:lnTo>
                  <a:lnTo>
                    <a:pt x="5998464" y="1426464"/>
                  </a:lnTo>
                  <a:lnTo>
                    <a:pt x="0" y="1426464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480560" y="9086850"/>
            <a:ext cx="13569696" cy="1069848"/>
            <a:chOff x="0" y="0"/>
            <a:chExt cx="18092928" cy="14264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092928" cy="1426464"/>
            </a:xfrm>
            <a:custGeom>
              <a:avLst/>
              <a:gdLst/>
              <a:ahLst/>
              <a:cxnLst/>
              <a:rect l="l" t="t" r="r" b="b"/>
              <a:pathLst>
                <a:path w="18092928" h="1426464">
                  <a:moveTo>
                    <a:pt x="0" y="0"/>
                  </a:moveTo>
                  <a:lnTo>
                    <a:pt x="18092928" y="0"/>
                  </a:lnTo>
                  <a:lnTo>
                    <a:pt x="18092928" y="1426464"/>
                  </a:lnTo>
                  <a:lnTo>
                    <a:pt x="0" y="1426464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533400" y="6756273"/>
            <a:ext cx="5216434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GUIDED BY :</a:t>
            </a:r>
            <a:endParaRPr lang="en-US" sz="3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4200"/>
              </a:lnSpc>
            </a:pPr>
            <a:endParaRPr lang="en-US" sz="3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DR.K.LALITHA</a:t>
            </a:r>
            <a:endParaRPr lang="en-US" sz="3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    </a:t>
            </a:r>
            <a:endParaRPr lang="en-US" sz="3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754807" y="6775323"/>
            <a:ext cx="4504493" cy="146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0"/>
              </a:lnSpc>
            </a:pPr>
            <a:endParaRPr lang="en-US" sz="2395" dirty="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2870"/>
              </a:lnSpc>
            </a:pPr>
            <a:endParaRPr lang="en-US" sz="2395" dirty="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2870"/>
              </a:lnSpc>
            </a:pPr>
            <a:r>
              <a:rPr lang="en-US" sz="2395" dirty="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   </a:t>
            </a:r>
            <a:endParaRPr lang="en-US" sz="2395" dirty="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2870"/>
              </a:lnSpc>
            </a:pPr>
            <a:r>
              <a:rPr lang="en-US" sz="2395" dirty="0">
                <a:solidFill>
                  <a:srgbClr val="FF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     </a:t>
            </a:r>
            <a:endParaRPr lang="en-US" sz="2395" dirty="0">
              <a:solidFill>
                <a:srgbClr val="FF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5081" y="9321737"/>
            <a:ext cx="3788686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TEAM NO : 14</a:t>
            </a:r>
            <a:endParaRPr lang="en-US" sz="36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346" y="3382625"/>
            <a:ext cx="17917308" cy="224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0"/>
              </a:lnSpc>
              <a:spcBef>
                <a:spcPct val="0"/>
              </a:spcBef>
            </a:pPr>
            <a:r>
              <a:rPr lang="en-US" sz="7295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Gas leakage detection system with  auto off</a:t>
            </a:r>
            <a:endParaRPr lang="en-US" sz="7295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ctr">
              <a:lnSpc>
                <a:spcPts val="8750"/>
              </a:lnSpc>
              <a:spcBef>
                <a:spcPct val="0"/>
              </a:spcBef>
            </a:pPr>
            <a:r>
              <a:rPr lang="en-US" sz="7295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LPG gas regulator using arduino</a:t>
            </a:r>
            <a:endParaRPr lang="en-US" sz="7295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550193" y="9293162"/>
            <a:ext cx="13500063" cy="556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5"/>
              </a:lnSpc>
            </a:pPr>
            <a:r>
              <a:rPr lang="en-US" sz="328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COURSE TITLE : INTERNET OF THINGS  &amp;  COURSE CODE : 22AIC14</a:t>
            </a:r>
            <a:endParaRPr lang="en-US" sz="328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54808" y="6667286"/>
            <a:ext cx="4999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chemeClr val="bg1"/>
                </a:solidFill>
              </a:rPr>
              <a:t>PRESENTED BY :</a:t>
            </a:r>
            <a:endParaRPr lang="en-IN" sz="2800" dirty="0">
              <a:solidFill>
                <a:schemeClr val="bg1"/>
              </a:solidFill>
            </a:endParaRPr>
          </a:p>
          <a:p>
            <a:pPr algn="l"/>
            <a:endParaRPr lang="en-IN" sz="2800" dirty="0">
              <a:solidFill>
                <a:schemeClr val="bg1"/>
              </a:solidFill>
            </a:endParaRP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KODISMITH R (22AI024)</a:t>
            </a:r>
            <a:endParaRPr lang="en-IN" sz="2800" dirty="0">
              <a:solidFill>
                <a:schemeClr val="bg1"/>
              </a:solidFill>
            </a:endParaRP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NARESH S (22AI028)</a:t>
            </a:r>
            <a:endParaRPr lang="en-IN" sz="2800" dirty="0">
              <a:solidFill>
                <a:schemeClr val="bg1"/>
              </a:solidFill>
            </a:endParaRP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NAVEEN PRASATH A (22AI030)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258920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2258920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10640" y="253365"/>
            <a:ext cx="16123920" cy="194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Abstract</a:t>
            </a:r>
            <a:endParaRPr lang="en-US" sz="8400">
              <a:solidFill>
                <a:srgbClr val="46464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11025" y="4874684"/>
            <a:ext cx="9346" cy="570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844468" y="3195347"/>
            <a:ext cx="16414832" cy="6364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This project presents a gas leakage detection system that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automatically shuts off the LPG gas regulator in case of a gas leak.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The system utilizes an 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Arduino board,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gas sensor, 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and solenoid valve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to detect and respond to gas leaks, 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r>
              <a:rPr lang="en-US" sz="400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ensuring user safety and preventing accidents.</a:t>
            </a: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5605"/>
              </a:lnSpc>
            </a:pPr>
            <a:endParaRPr lang="en-US" sz="400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258920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2258920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10640" y="253365"/>
            <a:ext cx="16123920" cy="194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Objectives:</a:t>
            </a:r>
            <a:endParaRPr lang="en-US" sz="8400">
              <a:solidFill>
                <a:srgbClr val="46464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39238" y="4476750"/>
            <a:ext cx="9525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1310640" y="3391920"/>
            <a:ext cx="15450860" cy="583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0"/>
              </a:lnSpc>
            </a:pPr>
            <a:r>
              <a:rPr lang="en-US" sz="415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Detect gas leaks in real-time</a:t>
            </a:r>
            <a:endParaRPr lang="en-US" sz="415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5810"/>
              </a:lnSpc>
            </a:pPr>
            <a:endParaRPr lang="en-US" sz="415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5810"/>
              </a:lnSpc>
            </a:pPr>
            <a:r>
              <a:rPr lang="en-US" sz="415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Automatically shut off the LPG gas regulator in case of a gas leak</a:t>
            </a:r>
            <a:endParaRPr lang="en-US" sz="415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5810"/>
              </a:lnSpc>
            </a:pPr>
            <a:endParaRPr lang="en-US" sz="415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5810"/>
              </a:lnSpc>
            </a:pPr>
            <a:r>
              <a:rPr lang="en-US" sz="415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Provide a warning system for users</a:t>
            </a:r>
            <a:endParaRPr lang="en-US" sz="415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5810"/>
              </a:lnSpc>
            </a:pPr>
            <a:endParaRPr lang="en-US" sz="415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5810"/>
              </a:lnSpc>
            </a:pPr>
            <a:r>
              <a:rPr lang="en-US" sz="415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Improve safety and prevent accidents</a:t>
            </a:r>
            <a:endParaRPr lang="en-US" sz="415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258920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2258920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10640" y="253365"/>
            <a:ext cx="16123920" cy="194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Components Required:</a:t>
            </a:r>
            <a:endParaRPr lang="en-US" sz="8400">
              <a:solidFill>
                <a:srgbClr val="46464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70024" y="2689450"/>
            <a:ext cx="12572498" cy="7307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Arduino Board (e.g., Arduino Uno)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Gas Sensor (e.g., MQ-6 or MQ-5 MQ-2)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LPG Gas Regulator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Servo motor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-Buzzer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-Exhaust fan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Power Supply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Breadboard and Jumper Wires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3415"/>
              </a:lnSpc>
            </a:pPr>
            <a:r>
              <a:rPr lang="en-US" sz="2440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LCD Display (optional)</a:t>
            </a:r>
            <a:endParaRPr lang="en-US" sz="2440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258920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2258920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027741" y="2910485"/>
            <a:ext cx="14228303" cy="6996935"/>
          </a:xfrm>
          <a:custGeom>
            <a:avLst/>
            <a:gdLst/>
            <a:ahLst/>
            <a:cxnLst/>
            <a:rect l="l" t="t" r="r" b="b"/>
            <a:pathLst>
              <a:path w="14228303" h="6996935">
                <a:moveTo>
                  <a:pt x="0" y="0"/>
                </a:moveTo>
                <a:lnTo>
                  <a:pt x="14228303" y="0"/>
                </a:lnTo>
                <a:lnTo>
                  <a:pt x="14228303" y="6996935"/>
                </a:lnTo>
                <a:lnTo>
                  <a:pt x="0" y="699693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9937" y="310105"/>
            <a:ext cx="16123920" cy="194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Flow Diagram:</a:t>
            </a:r>
            <a:endParaRPr lang="en-US" sz="8400">
              <a:solidFill>
                <a:srgbClr val="46464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258920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2258920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26372" y="361950"/>
            <a:ext cx="1597152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46464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Design:</a:t>
            </a:r>
            <a:endParaRPr lang="en-US" sz="8400">
              <a:solidFill>
                <a:srgbClr val="46464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Freeform 9"/>
          <p:cNvSpPr/>
          <p:nvPr/>
        </p:nvSpPr>
        <p:spPr>
          <a:xfrm rot="-5400000">
            <a:off x="5453930" y="1697000"/>
            <a:ext cx="7193576" cy="9589521"/>
          </a:xfrm>
          <a:custGeom>
            <a:avLst/>
            <a:gdLst/>
            <a:ahLst/>
            <a:cxnLst/>
            <a:rect l="l" t="t" r="r" b="b"/>
            <a:pathLst>
              <a:path w="7193576" h="9589521">
                <a:moveTo>
                  <a:pt x="0" y="0"/>
                </a:moveTo>
                <a:lnTo>
                  <a:pt x="7193576" y="0"/>
                </a:lnTo>
                <a:lnTo>
                  <a:pt x="7193576" y="9589522"/>
                </a:lnTo>
                <a:lnTo>
                  <a:pt x="0" y="958952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344" r="-709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258920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2258920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310640" y="253365"/>
            <a:ext cx="16123920" cy="194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0"/>
              </a:lnSpc>
            </a:pPr>
            <a:r>
              <a:rPr lang="en-US" sz="7560">
                <a:solidFill>
                  <a:srgbClr val="46464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Implementation:</a:t>
            </a:r>
            <a:endParaRPr lang="en-US" sz="7560">
              <a:solidFill>
                <a:srgbClr val="46464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6045"/>
              </a:lnSpc>
            </a:pPr>
            <a:r>
              <a:rPr lang="en-US" sz="5040">
                <a:solidFill>
                  <a:srgbClr val="46464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(Hardware or software)</a:t>
            </a:r>
            <a:endParaRPr lang="en-US" sz="5040">
              <a:solidFill>
                <a:srgbClr val="46464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4350" y="3005911"/>
            <a:ext cx="17259300" cy="706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Hardware: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- Assemble the circuit on a breadboard or PCB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- Connect the gas sensor, solenoid valve, and power supply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- Ensure proper connections and testing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- Software: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just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- Write the Arduino code to read gas concentration values and control the servo motor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- Set the threshold value for gas concentration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- Implement the warning system (if using LCD display)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r>
              <a:rPr lang="en-US" sz="3335" b="1">
                <a:solidFill>
                  <a:srgbClr val="46464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    - Test and debug the code</a:t>
            </a: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l">
              <a:lnSpc>
                <a:spcPts val="4665"/>
              </a:lnSpc>
            </a:pPr>
            <a:endParaRPr lang="en-US" sz="3335" b="1">
              <a:solidFill>
                <a:srgbClr val="46464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90340"/>
            <a:ext cx="18288000" cy="480060"/>
            <a:chOff x="0" y="0"/>
            <a:chExt cx="24384000" cy="6400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40080"/>
            </a:xfrm>
            <a:custGeom>
              <a:avLst/>
              <a:gdLst/>
              <a:ahLst/>
              <a:cxnLst/>
              <a:rect l="l" t="t" r="r" b="b"/>
              <a:pathLst>
                <a:path w="24384000" h="640080">
                  <a:moveTo>
                    <a:pt x="0" y="0"/>
                  </a:moveTo>
                  <a:lnTo>
                    <a:pt x="24384000" y="0"/>
                  </a:lnTo>
                  <a:lnTo>
                    <a:pt x="24384000" y="640080"/>
                  </a:lnTo>
                  <a:lnTo>
                    <a:pt x="0" y="64008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8100" y="1407782"/>
            <a:ext cx="1066800" cy="342900"/>
            <a:chOff x="0" y="0"/>
            <a:chExt cx="1422400" cy="457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0" cy="457200"/>
            </a:xfrm>
            <a:custGeom>
              <a:avLst/>
              <a:gdLst/>
              <a:ahLst/>
              <a:cxnLst/>
              <a:rect l="l" t="t" r="r" b="b"/>
              <a:pathLst>
                <a:path w="1422400" h="457200">
                  <a:moveTo>
                    <a:pt x="0" y="0"/>
                  </a:moveTo>
                  <a:lnTo>
                    <a:pt x="1422400" y="0"/>
                  </a:lnTo>
                  <a:lnTo>
                    <a:pt x="14224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DA1F2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81100" y="1407782"/>
            <a:ext cx="17106900" cy="342900"/>
            <a:chOff x="0" y="0"/>
            <a:chExt cx="22809200" cy="457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09200" cy="457200"/>
            </a:xfrm>
            <a:custGeom>
              <a:avLst/>
              <a:gdLst/>
              <a:ahLst/>
              <a:cxnLst/>
              <a:rect l="l" t="t" r="r" b="b"/>
              <a:pathLst>
                <a:path w="22809200" h="457200">
                  <a:moveTo>
                    <a:pt x="0" y="0"/>
                  </a:moveTo>
                  <a:lnTo>
                    <a:pt x="22809200" y="0"/>
                  </a:lnTo>
                  <a:lnTo>
                    <a:pt x="22809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2DA2B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933199" y="4476750"/>
            <a:ext cx="16123920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F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Thank you</a:t>
            </a:r>
            <a:endParaRPr lang="en-US" sz="8400">
              <a:solidFill>
                <a:srgbClr val="FF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Presentation</Application>
  <PresentationFormat>Custom</PresentationFormat>
  <Paragraphs>85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Arimo</vt:lpstr>
      <vt:lpstr>Canva Sans</vt:lpstr>
      <vt:lpstr>Canva Sans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(Iot).pptx</dc:title>
  <dc:creator/>
  <cp:lastModifiedBy>HP</cp:lastModifiedBy>
  <cp:revision>3</cp:revision>
  <dcterms:created xsi:type="dcterms:W3CDTF">2006-08-16T00:00:00Z</dcterms:created>
  <dcterms:modified xsi:type="dcterms:W3CDTF">2024-09-09T13:17:26Z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A4C968FFFBF34AA4AC3DF83CCF34705C_12</vt:lpwstr>
  </property>
  <property fmtid="{D5CDD505-2E9C-101B-9397-08002B2CF9AE}" pid="3" name="KSOProductBuildVer">
    <vt:lpwstr>1033-12.2.0.17562</vt:lpwstr>
  </property>
</Properties>
</file>