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274" r:id="rId3"/>
    <p:sldId id="309" r:id="rId4"/>
    <p:sldId id="325" r:id="rId5"/>
    <p:sldId id="268" r:id="rId6"/>
    <p:sldId id="257" r:id="rId7"/>
    <p:sldId id="269" r:id="rId8"/>
    <p:sldId id="267" r:id="rId9"/>
    <p:sldId id="326" r:id="rId10"/>
    <p:sldId id="328" r:id="rId11"/>
    <p:sldId id="329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E9E4478-2E44-4B44-B27D-0DB0DD3934CD}">
          <p14:sldIdLst>
            <p14:sldId id="324"/>
            <p14:sldId id="274"/>
            <p14:sldId id="309"/>
            <p14:sldId id="325"/>
            <p14:sldId id="268"/>
            <p14:sldId id="257"/>
          </p14:sldIdLst>
        </p14:section>
        <p14:section name="Stetement Of The Problem" id="{2BA9A5E6-86E6-4E47-AB79-F8CEF537CC3B}">
          <p14:sldIdLst>
            <p14:sldId id="269"/>
            <p14:sldId id="267"/>
            <p14:sldId id="326"/>
            <p14:sldId id="328"/>
            <p14:sldId id="329"/>
            <p14:sldId id="327"/>
          </p14:sldIdLst>
        </p14:section>
        <p14:section name="Review Literature" id="{10F76071-1473-43DD-BC43-413CAC5B008B}">
          <p14:sldIdLst/>
        </p14:section>
        <p14:section name="Hypothesis" id="{01477CEB-458C-4A76-8684-A7E87C9798EC}">
          <p14:sldIdLst/>
        </p14:section>
        <p14:section name="Implementation" id="{FDD34263-B116-4276-95F3-1E9EC7BAD886}">
          <p14:sldIdLst/>
        </p14:section>
        <p14:section name="Result" id="{27294CED-384C-4FF1-8218-11C689BE2187}">
          <p14:sldIdLst/>
        </p14:section>
        <p14:section name="Analysis" id="{1984F73E-962A-41C9-9683-5091647FC968}">
          <p14:sldIdLst/>
        </p14:section>
        <p14:section name="Break Slide" id="{D628AC8C-B963-4FBB-96A1-A095334B84D7}">
          <p14:sldIdLst/>
        </p14:section>
        <p14:section name="Methodology" id="{9593A17F-18EB-428F-9E14-B8BF81A8927B}">
          <p14:sldIdLst/>
        </p14:section>
        <p14:section name="Conclusion" id="{2B994205-858B-4419-B33F-C60BC3503C48}">
          <p14:sldIdLst/>
        </p14:section>
        <p14:section name="References" id="{637F0E64-A80E-4263-9463-264A739660D2}">
          <p14:sldIdLst/>
        </p14:section>
        <p14:section name="Enidng Slide" id="{EA57431A-9B26-4B56-9453-13A87FE9D0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282937"/>
    <a:srgbClr val="E6E6E6"/>
    <a:srgbClr val="E5A162"/>
    <a:srgbClr val="A8C46D"/>
    <a:srgbClr val="CBC4B5"/>
    <a:srgbClr val="A79479"/>
    <a:srgbClr val="BCB3A0"/>
    <a:srgbClr val="E1DDD4"/>
    <a:srgbClr val="B2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5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1690" y="47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95BC00-3412-47FF-8BCB-65401D0B5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17AAE-9FA8-4643-AFC4-7B3A0E75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AB1D-2D0D-4099-A986-F47746260BE9}" type="datetimeFigureOut">
              <a:rPr lang="en-ID" smtClean="0"/>
              <a:t>07/04/2023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958B6-B4ED-4E85-B439-B096F01F9E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7C4F-0280-4D07-B70C-7DF84F8D0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4ECA7-E73A-4CAB-AB7C-F8627B81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72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2.342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10257 1,'-9'7,"-1"0,0-1,0 0,-1 0,0-1,0 0,0-1,-23 5,4 0,7-1,-258 74,140-41,85-23,-68 12,70-19,0 3,1 1,-79 36,-49 14,119-45,1 2,-72 37,75-31,-86 29,10-5,-1 2,-2-5,-266 56,-1033 249,1321-323,-938 275,10-2,285-82,150-51,372-109,105-27,-36 12,-192 27,-73 1,62-9,-4-32,85-35,133 0,138 0,0-1,1 0,-1-1,1-1,0-1,0 0,1-1,-1-1,-21-13,14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7.109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942 1,'-17'17,"-21"30,24-29,-1 0,-18 17,-10 5,-103 89,93-83,2 2,2 2,-77 103,83-101,-3-1,-53 46,-46 49,122-119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9.799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1601 382,'-65'0,"0"2,-111 20,-313 41,224-19,120-16,-51 20,-4 1,400-83,235-35,189-21,106-14,48-39,-731 134,-35 8,-1-1,0 0,0-1,0 0,-1 0,20-10,-29 13,-1 0,0 0,1-1,-1 1,1 0,-1 0,0 0,1 0,-1-1,1 1,-1 0,0-1,1 1,-1 0,0 0,1-1,-1 1,0-1,0 1,1 0,-1-1,0 1,0-1,0 1,0 0,0-1,1 1,-1-1,0 1,0-1,0 1,0 0,0-1,0 1,0-1,0 1,0-1,-1 1,1 0,0-1,0 1,0-1,0 1,-1 0,1-1,0 1,0-1,-1 1,1 0,0-1,-1 1,1 0,0 0,-1-1,1 1,0 0,-1 0,1-1,-1 1,1 0,-1 0,1 0,0 0,-1 0,1 0,-1 0,1 0,-1 0,-36-9,-58 2,-158 7,-98 35,19 27,-78 11,382-71,-73 11,77-5,20-3,19-3,21-5,-1-1,61-14,2-1,194-27,121-8,730-64,11 54,-722 71,-394-5,0 1,-1 2,43 12,-72-15,0 0,0 1,-1 0,11 6,-17-8,0-1,0 1,0-1,0 1,-1 0,1-1,0 1,0 0,0 0,-1-1,1 1,0 0,-1 0,1 0,0 0,-1 0,1 0,-1 0,0 0,1 0,-1 0,0 0,0 0,0 0,1 0,-1 1,0-1,0 0,-1 0,1 0,0 0,0 0,0 0,-1 0,1 0,-1 0,1 0,-1 0,1 0,-1 0,0 1,-3 2,1 0,-1-1,1 1,-1-1,0 0,0 0,-1 0,1-1,-1 1,1-1,-10 3,-58 12,49-13,-262 43,77-15,77-10,-208 44,326-62,-61 15,-1-2,-94 8,130-24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03.937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13.167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14.836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4647 966,'-1075'25,"625"5,-493 29,763-50,-636 39,5 49,744-85,0-3,-1-2,-102-5,176-1,-1-2,1 1,0 0,-1-1,7-2,26-4,422-73,-11 15,171-15,1692-186,-1637 200,-116 14,-127 16,-108 14,485 17,-793 6,-8-1,-14 0,-20-4,-159-15,-246 6,34 34,0-1,422-20,44-7,-49 4,785-149,-594 107,1152-227,-1123 236,-202 31,-32 4,39-7,-42 8,-1-1,0 0,1 0,-1 0,0 0,1 0,-1 0,0-1,0 1,0-1,0 1,0-1,3-4,-5 5,0 1,0-1,1 0,-1 0,0 0,0 0,0 1,0-1,0 0,0 0,0 0,0 0,0 1,-1-1,1 0,0 0,0 0,-1 1,1-1,-1 0,1 0,0 1,-1-1,1 0,-1 1,0-1,1 0,-1 1,0-1,1 1,-1-1,0 1,1 0,-1-1,0 1,0 0,0-1,1 1,-1 0,0 0,-1-1,-25-9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520A-4CBC-420A-8BA6-71CF8984DB0A}" type="datetimeFigureOut">
              <a:rPr lang="en-ID" smtClean="0"/>
              <a:t>07/04/2023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BD427-8304-4799-BB2C-EC4262AC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9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5A4448-DEA4-4B19-7D9F-4273A4F735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0"/>
          </a:xfrm>
          <a:custGeom>
            <a:avLst/>
            <a:gdLst>
              <a:gd name="connsiteX0" fmla="*/ 0 w 12192000"/>
              <a:gd name="connsiteY0" fmla="*/ 0 h 2533650"/>
              <a:gd name="connsiteX1" fmla="*/ 12192000 w 12192000"/>
              <a:gd name="connsiteY1" fmla="*/ 0 h 2533650"/>
              <a:gd name="connsiteX2" fmla="*/ 12192000 w 12192000"/>
              <a:gd name="connsiteY2" fmla="*/ 2533650 h 2533650"/>
              <a:gd name="connsiteX3" fmla="*/ 0 w 1219200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0">
                <a:moveTo>
                  <a:pt x="0" y="0"/>
                </a:moveTo>
                <a:lnTo>
                  <a:pt x="12192000" y="0"/>
                </a:lnTo>
                <a:lnTo>
                  <a:pt x="12192000" y="2533650"/>
                </a:lnTo>
                <a:lnTo>
                  <a:pt x="0" y="25336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1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34A8D1-F8AA-5ECD-B18C-F7CDF4C22C41}"/>
              </a:ext>
            </a:extLst>
          </p:cNvPr>
          <p:cNvSpPr/>
          <p:nvPr userDrawn="1"/>
        </p:nvSpPr>
        <p:spPr>
          <a:xfrm>
            <a:off x="8822396" y="0"/>
            <a:ext cx="3369604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3A4D09-CA25-1AD0-8E7B-5362F3C7AAC4}"/>
              </a:ext>
            </a:extLst>
          </p:cNvPr>
          <p:cNvSpPr/>
          <p:nvPr userDrawn="1"/>
        </p:nvSpPr>
        <p:spPr>
          <a:xfrm>
            <a:off x="7048500" y="647700"/>
            <a:ext cx="4591050" cy="5562600"/>
          </a:xfrm>
          <a:prstGeom prst="roundRect">
            <a:avLst>
              <a:gd name="adj" fmla="val 9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4BEDC9-313B-93FC-E3C6-098825F80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0450" y="1000124"/>
            <a:ext cx="3867150" cy="3906313"/>
          </a:xfrm>
          <a:custGeom>
            <a:avLst/>
            <a:gdLst>
              <a:gd name="connsiteX0" fmla="*/ 380141 w 3867150"/>
              <a:gd name="connsiteY0" fmla="*/ 0 h 3906313"/>
              <a:gd name="connsiteX1" fmla="*/ 3487009 w 3867150"/>
              <a:gd name="connsiteY1" fmla="*/ 0 h 3906313"/>
              <a:gd name="connsiteX2" fmla="*/ 3867150 w 3867150"/>
              <a:gd name="connsiteY2" fmla="*/ 380141 h 3906313"/>
              <a:gd name="connsiteX3" fmla="*/ 3867150 w 3867150"/>
              <a:gd name="connsiteY3" fmla="*/ 3526172 h 3906313"/>
              <a:gd name="connsiteX4" fmla="*/ 3487009 w 3867150"/>
              <a:gd name="connsiteY4" fmla="*/ 3906313 h 3906313"/>
              <a:gd name="connsiteX5" fmla="*/ 380141 w 3867150"/>
              <a:gd name="connsiteY5" fmla="*/ 3906313 h 3906313"/>
              <a:gd name="connsiteX6" fmla="*/ 0 w 3867150"/>
              <a:gd name="connsiteY6" fmla="*/ 3526172 h 3906313"/>
              <a:gd name="connsiteX7" fmla="*/ 0 w 3867150"/>
              <a:gd name="connsiteY7" fmla="*/ 380141 h 3906313"/>
              <a:gd name="connsiteX8" fmla="*/ 380141 w 3867150"/>
              <a:gd name="connsiteY8" fmla="*/ 0 h 390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7150" h="3906313">
                <a:moveTo>
                  <a:pt x="380141" y="0"/>
                </a:moveTo>
                <a:lnTo>
                  <a:pt x="3487009" y="0"/>
                </a:lnTo>
                <a:cubicBezTo>
                  <a:pt x="3696955" y="0"/>
                  <a:pt x="3867150" y="170195"/>
                  <a:pt x="3867150" y="380141"/>
                </a:cubicBezTo>
                <a:lnTo>
                  <a:pt x="3867150" y="3526172"/>
                </a:lnTo>
                <a:cubicBezTo>
                  <a:pt x="3867150" y="3736118"/>
                  <a:pt x="3696955" y="3906313"/>
                  <a:pt x="3487009" y="3906313"/>
                </a:cubicBezTo>
                <a:lnTo>
                  <a:pt x="380141" y="3906313"/>
                </a:lnTo>
                <a:cubicBezTo>
                  <a:pt x="170195" y="3906313"/>
                  <a:pt x="0" y="3736118"/>
                  <a:pt x="0" y="3526172"/>
                </a:cubicBezTo>
                <a:lnTo>
                  <a:pt x="0" y="380141"/>
                </a:lnTo>
                <a:cubicBezTo>
                  <a:pt x="0" y="170195"/>
                  <a:pt x="170195" y="0"/>
                  <a:pt x="38014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25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0BD989-5FD1-EC15-D6E3-47EDD4AB61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304" y="2547315"/>
            <a:ext cx="3539516" cy="3539516"/>
          </a:xfrm>
          <a:custGeom>
            <a:avLst/>
            <a:gdLst>
              <a:gd name="connsiteX0" fmla="*/ 1769758 w 3539516"/>
              <a:gd name="connsiteY0" fmla="*/ 0 h 3539516"/>
              <a:gd name="connsiteX1" fmla="*/ 3539516 w 3539516"/>
              <a:gd name="connsiteY1" fmla="*/ 1769758 h 3539516"/>
              <a:gd name="connsiteX2" fmla="*/ 1769758 w 3539516"/>
              <a:gd name="connsiteY2" fmla="*/ 3539516 h 3539516"/>
              <a:gd name="connsiteX3" fmla="*/ 0 w 3539516"/>
              <a:gd name="connsiteY3" fmla="*/ 1769758 h 3539516"/>
              <a:gd name="connsiteX4" fmla="*/ 1769758 w 3539516"/>
              <a:gd name="connsiteY4" fmla="*/ 0 h 353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516" h="3539516">
                <a:moveTo>
                  <a:pt x="1769758" y="0"/>
                </a:moveTo>
                <a:cubicBezTo>
                  <a:pt x="2747168" y="0"/>
                  <a:pt x="3539516" y="792348"/>
                  <a:pt x="3539516" y="1769758"/>
                </a:cubicBezTo>
                <a:cubicBezTo>
                  <a:pt x="3539516" y="2747168"/>
                  <a:pt x="2747168" y="3539516"/>
                  <a:pt x="1769758" y="3539516"/>
                </a:cubicBezTo>
                <a:cubicBezTo>
                  <a:pt x="792348" y="3539516"/>
                  <a:pt x="0" y="2747168"/>
                  <a:pt x="0" y="1769758"/>
                </a:cubicBezTo>
                <a:cubicBezTo>
                  <a:pt x="0" y="792348"/>
                  <a:pt x="792348" y="0"/>
                  <a:pt x="1769758" y="0"/>
                </a:cubicBezTo>
                <a:close/>
              </a:path>
            </a:pathLst>
          </a:custGeom>
          <a:pattFill prst="pct90">
            <a:fgClr>
              <a:schemeClr val="accent1"/>
            </a:fgClr>
            <a:bgClr>
              <a:schemeClr val="accent1">
                <a:lumMod val="50000"/>
              </a:schemeClr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44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DD294FF-893A-901F-05DF-3D42CBF7E10A}"/>
              </a:ext>
            </a:extLst>
          </p:cNvPr>
          <p:cNvSpPr/>
          <p:nvPr userDrawn="1"/>
        </p:nvSpPr>
        <p:spPr>
          <a:xfrm>
            <a:off x="4324350" y="5276850"/>
            <a:ext cx="1581150" cy="1581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F1160B-4C34-C717-9D3A-0BB4288553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4718"/>
            <a:ext cx="4324350" cy="5843282"/>
          </a:xfrm>
          <a:custGeom>
            <a:avLst/>
            <a:gdLst>
              <a:gd name="connsiteX0" fmla="*/ 0 w 4324350"/>
              <a:gd name="connsiteY0" fmla="*/ 0 h 5843282"/>
              <a:gd name="connsiteX1" fmla="*/ 2162175 w 4324350"/>
              <a:gd name="connsiteY1" fmla="*/ 0 h 5843282"/>
              <a:gd name="connsiteX2" fmla="*/ 4324350 w 4324350"/>
              <a:gd name="connsiteY2" fmla="*/ 2162175 h 5843282"/>
              <a:gd name="connsiteX3" fmla="*/ 4324350 w 4324350"/>
              <a:gd name="connsiteY3" fmla="*/ 5843282 h 5843282"/>
              <a:gd name="connsiteX4" fmla="*/ 0 w 4324350"/>
              <a:gd name="connsiteY4" fmla="*/ 5843282 h 584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4350" h="5843282">
                <a:moveTo>
                  <a:pt x="0" y="0"/>
                </a:moveTo>
                <a:lnTo>
                  <a:pt x="2162175" y="0"/>
                </a:lnTo>
                <a:cubicBezTo>
                  <a:pt x="3356311" y="0"/>
                  <a:pt x="4324350" y="968039"/>
                  <a:pt x="4324350" y="2162175"/>
                </a:cubicBezTo>
                <a:lnTo>
                  <a:pt x="4324350" y="5843282"/>
                </a:lnTo>
                <a:lnTo>
                  <a:pt x="0" y="584328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88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20C01-FE57-B6AD-934D-6371465A67C6}"/>
              </a:ext>
            </a:extLst>
          </p:cNvPr>
          <p:cNvSpPr/>
          <p:nvPr userDrawn="1"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F6874E-AD86-0463-51C8-20DDBA4FB2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9450" y="0"/>
            <a:ext cx="4584046" cy="6858000"/>
          </a:xfrm>
          <a:custGeom>
            <a:avLst/>
            <a:gdLst>
              <a:gd name="connsiteX0" fmla="*/ 0 w 4584046"/>
              <a:gd name="connsiteY0" fmla="*/ 0 h 6858000"/>
              <a:gd name="connsiteX1" fmla="*/ 4584046 w 4584046"/>
              <a:gd name="connsiteY1" fmla="*/ 0 h 6858000"/>
              <a:gd name="connsiteX2" fmla="*/ 4584046 w 4584046"/>
              <a:gd name="connsiteY2" fmla="*/ 6858000 h 6858000"/>
              <a:gd name="connsiteX3" fmla="*/ 0 w 4584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046" h="6858000">
                <a:moveTo>
                  <a:pt x="0" y="0"/>
                </a:moveTo>
                <a:lnTo>
                  <a:pt x="4584046" y="0"/>
                </a:lnTo>
                <a:lnTo>
                  <a:pt x="458404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00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FE355B-4ECE-BB72-E7CF-90DBC3E666F2}"/>
              </a:ext>
            </a:extLst>
          </p:cNvPr>
          <p:cNvSpPr/>
          <p:nvPr userDrawn="1"/>
        </p:nvSpPr>
        <p:spPr>
          <a:xfrm>
            <a:off x="627454" y="724742"/>
            <a:ext cx="3620696" cy="54085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21CF95-1565-1547-4C10-7A84D387B5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9989" y="838200"/>
            <a:ext cx="3375628" cy="5181601"/>
          </a:xfrm>
          <a:custGeom>
            <a:avLst/>
            <a:gdLst>
              <a:gd name="connsiteX0" fmla="*/ 1687814 w 3375628"/>
              <a:gd name="connsiteY0" fmla="*/ 0 h 5181601"/>
              <a:gd name="connsiteX1" fmla="*/ 3375628 w 3375628"/>
              <a:gd name="connsiteY1" fmla="*/ 1687814 h 5181601"/>
              <a:gd name="connsiteX2" fmla="*/ 3375627 w 3375628"/>
              <a:gd name="connsiteY2" fmla="*/ 3493787 h 5181601"/>
              <a:gd name="connsiteX3" fmla="*/ 1687813 w 3375628"/>
              <a:gd name="connsiteY3" fmla="*/ 5181601 h 5181601"/>
              <a:gd name="connsiteX4" fmla="*/ 1687814 w 3375628"/>
              <a:gd name="connsiteY4" fmla="*/ 5181600 h 5181601"/>
              <a:gd name="connsiteX5" fmla="*/ 0 w 3375628"/>
              <a:gd name="connsiteY5" fmla="*/ 3493786 h 5181601"/>
              <a:gd name="connsiteX6" fmla="*/ 0 w 3375628"/>
              <a:gd name="connsiteY6" fmla="*/ 1687814 h 5181601"/>
              <a:gd name="connsiteX7" fmla="*/ 1687814 w 3375628"/>
              <a:gd name="connsiteY7" fmla="*/ 0 h 518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628" h="5181601">
                <a:moveTo>
                  <a:pt x="1687814" y="0"/>
                </a:moveTo>
                <a:cubicBezTo>
                  <a:pt x="2619968" y="0"/>
                  <a:pt x="3375628" y="755660"/>
                  <a:pt x="3375628" y="1687814"/>
                </a:cubicBezTo>
                <a:cubicBezTo>
                  <a:pt x="3375628" y="2289805"/>
                  <a:pt x="3375627" y="2891796"/>
                  <a:pt x="3375627" y="3493787"/>
                </a:cubicBezTo>
                <a:cubicBezTo>
                  <a:pt x="3375627" y="4425941"/>
                  <a:pt x="2619967" y="5181601"/>
                  <a:pt x="1687813" y="5181601"/>
                </a:cubicBezTo>
                <a:lnTo>
                  <a:pt x="1687814" y="5181600"/>
                </a:lnTo>
                <a:cubicBezTo>
                  <a:pt x="755660" y="5181600"/>
                  <a:pt x="0" y="4425940"/>
                  <a:pt x="0" y="3493786"/>
                </a:cubicBezTo>
                <a:lnTo>
                  <a:pt x="0" y="1687814"/>
                </a:lnTo>
                <a:cubicBezTo>
                  <a:pt x="0" y="755660"/>
                  <a:pt x="755660" y="0"/>
                  <a:pt x="168781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691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CFC25-3645-1E4C-8462-68913D1C1972}"/>
              </a:ext>
            </a:extLst>
          </p:cNvPr>
          <p:cNvSpPr/>
          <p:nvPr userDrawn="1"/>
        </p:nvSpPr>
        <p:spPr>
          <a:xfrm>
            <a:off x="6457950" y="0"/>
            <a:ext cx="573405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D56AF7-C7CA-D734-3779-0E6733B787EB}"/>
              </a:ext>
            </a:extLst>
          </p:cNvPr>
          <p:cNvSpPr/>
          <p:nvPr userDrawn="1"/>
        </p:nvSpPr>
        <p:spPr>
          <a:xfrm>
            <a:off x="5629589" y="2603884"/>
            <a:ext cx="1650232" cy="1650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FA0F8E-C525-647E-EB70-2F67425DD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891" y="2685186"/>
            <a:ext cx="1487628" cy="1487628"/>
          </a:xfrm>
          <a:custGeom>
            <a:avLst/>
            <a:gdLst>
              <a:gd name="connsiteX0" fmla="*/ 743814 w 1487628"/>
              <a:gd name="connsiteY0" fmla="*/ 0 h 1487628"/>
              <a:gd name="connsiteX1" fmla="*/ 1487628 w 1487628"/>
              <a:gd name="connsiteY1" fmla="*/ 743814 h 1487628"/>
              <a:gd name="connsiteX2" fmla="*/ 743814 w 1487628"/>
              <a:gd name="connsiteY2" fmla="*/ 1487628 h 1487628"/>
              <a:gd name="connsiteX3" fmla="*/ 0 w 1487628"/>
              <a:gd name="connsiteY3" fmla="*/ 743814 h 1487628"/>
              <a:gd name="connsiteX4" fmla="*/ 743814 w 1487628"/>
              <a:gd name="connsiteY4" fmla="*/ 0 h 148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628" h="1487628">
                <a:moveTo>
                  <a:pt x="743814" y="0"/>
                </a:moveTo>
                <a:cubicBezTo>
                  <a:pt x="1154611" y="0"/>
                  <a:pt x="1487628" y="333017"/>
                  <a:pt x="1487628" y="743814"/>
                </a:cubicBezTo>
                <a:cubicBezTo>
                  <a:pt x="1487628" y="1154611"/>
                  <a:pt x="1154611" y="1487628"/>
                  <a:pt x="743814" y="1487628"/>
                </a:cubicBezTo>
                <a:cubicBezTo>
                  <a:pt x="333017" y="1487628"/>
                  <a:pt x="0" y="1154611"/>
                  <a:pt x="0" y="743814"/>
                </a:cubicBezTo>
                <a:cubicBezTo>
                  <a:pt x="0" y="333017"/>
                  <a:pt x="333017" y="0"/>
                  <a:pt x="74381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81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0A34BD-1AA5-3797-D68B-9EA0261F14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274820" cy="5283323"/>
          </a:xfrm>
          <a:custGeom>
            <a:avLst/>
            <a:gdLst>
              <a:gd name="connsiteX0" fmla="*/ 0 w 4274820"/>
              <a:gd name="connsiteY0" fmla="*/ 0 h 5283323"/>
              <a:gd name="connsiteX1" fmla="*/ 4274820 w 4274820"/>
              <a:gd name="connsiteY1" fmla="*/ 0 h 5283323"/>
              <a:gd name="connsiteX2" fmla="*/ 4274820 w 4274820"/>
              <a:gd name="connsiteY2" fmla="*/ 5283323 h 5283323"/>
              <a:gd name="connsiteX3" fmla="*/ 0 w 4274820"/>
              <a:gd name="connsiteY3" fmla="*/ 5283323 h 5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4820" h="5283323">
                <a:moveTo>
                  <a:pt x="0" y="0"/>
                </a:moveTo>
                <a:lnTo>
                  <a:pt x="4274820" y="0"/>
                </a:lnTo>
                <a:lnTo>
                  <a:pt x="4274820" y="5283323"/>
                </a:lnTo>
                <a:lnTo>
                  <a:pt x="0" y="52833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9431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96BE11-152C-DF15-64FA-EF84045B57E0}"/>
              </a:ext>
            </a:extLst>
          </p:cNvPr>
          <p:cNvSpPr/>
          <p:nvPr userDrawn="1"/>
        </p:nvSpPr>
        <p:spPr>
          <a:xfrm>
            <a:off x="483321" y="2943047"/>
            <a:ext cx="2438400" cy="243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96664-0F8B-69C8-E3DB-30747D1392C4}"/>
              </a:ext>
            </a:extLst>
          </p:cNvPr>
          <p:cNvSpPr/>
          <p:nvPr userDrawn="1"/>
        </p:nvSpPr>
        <p:spPr>
          <a:xfrm>
            <a:off x="6250055" y="2943047"/>
            <a:ext cx="2438400" cy="2438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498E02-D4BA-94DA-0966-38CF3D8F3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892" y="3071619"/>
            <a:ext cx="2181258" cy="2181256"/>
          </a:xfrm>
          <a:custGeom>
            <a:avLst/>
            <a:gdLst>
              <a:gd name="connsiteX0" fmla="*/ 1090629 w 2181258"/>
              <a:gd name="connsiteY0" fmla="*/ 0 h 2181256"/>
              <a:gd name="connsiteX1" fmla="*/ 2181258 w 2181258"/>
              <a:gd name="connsiteY1" fmla="*/ 1090628 h 2181256"/>
              <a:gd name="connsiteX2" fmla="*/ 1090629 w 2181258"/>
              <a:gd name="connsiteY2" fmla="*/ 2181256 h 2181256"/>
              <a:gd name="connsiteX3" fmla="*/ 0 w 2181258"/>
              <a:gd name="connsiteY3" fmla="*/ 1090628 h 2181256"/>
              <a:gd name="connsiteX4" fmla="*/ 1090629 w 2181258"/>
              <a:gd name="connsiteY4" fmla="*/ 0 h 21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258" h="2181256">
                <a:moveTo>
                  <a:pt x="1090629" y="0"/>
                </a:moveTo>
                <a:cubicBezTo>
                  <a:pt x="1692967" y="0"/>
                  <a:pt x="2181258" y="488291"/>
                  <a:pt x="2181258" y="1090628"/>
                </a:cubicBezTo>
                <a:cubicBezTo>
                  <a:pt x="2181258" y="1692965"/>
                  <a:pt x="1692967" y="2181256"/>
                  <a:pt x="1090629" y="2181256"/>
                </a:cubicBezTo>
                <a:cubicBezTo>
                  <a:pt x="488291" y="2181256"/>
                  <a:pt x="0" y="1692965"/>
                  <a:pt x="0" y="1090628"/>
                </a:cubicBezTo>
                <a:cubicBezTo>
                  <a:pt x="0" y="488291"/>
                  <a:pt x="488291" y="0"/>
                  <a:pt x="10906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BD4D5-D082-1D14-A8BB-2A6D2021A7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8626" y="3071619"/>
            <a:ext cx="2181258" cy="2181256"/>
          </a:xfrm>
          <a:custGeom>
            <a:avLst/>
            <a:gdLst>
              <a:gd name="connsiteX0" fmla="*/ 1090629 w 2181258"/>
              <a:gd name="connsiteY0" fmla="*/ 0 h 2181256"/>
              <a:gd name="connsiteX1" fmla="*/ 2181258 w 2181258"/>
              <a:gd name="connsiteY1" fmla="*/ 1090628 h 2181256"/>
              <a:gd name="connsiteX2" fmla="*/ 1090629 w 2181258"/>
              <a:gd name="connsiteY2" fmla="*/ 2181256 h 2181256"/>
              <a:gd name="connsiteX3" fmla="*/ 0 w 2181258"/>
              <a:gd name="connsiteY3" fmla="*/ 1090628 h 2181256"/>
              <a:gd name="connsiteX4" fmla="*/ 1090629 w 2181258"/>
              <a:gd name="connsiteY4" fmla="*/ 0 h 21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258" h="2181256">
                <a:moveTo>
                  <a:pt x="1090629" y="0"/>
                </a:moveTo>
                <a:cubicBezTo>
                  <a:pt x="1692967" y="0"/>
                  <a:pt x="2181258" y="488291"/>
                  <a:pt x="2181258" y="1090628"/>
                </a:cubicBezTo>
                <a:cubicBezTo>
                  <a:pt x="2181258" y="1692965"/>
                  <a:pt x="1692967" y="2181256"/>
                  <a:pt x="1090629" y="2181256"/>
                </a:cubicBezTo>
                <a:cubicBezTo>
                  <a:pt x="488291" y="2181256"/>
                  <a:pt x="0" y="1692965"/>
                  <a:pt x="0" y="1090628"/>
                </a:cubicBezTo>
                <a:cubicBezTo>
                  <a:pt x="0" y="488291"/>
                  <a:pt x="488291" y="0"/>
                  <a:pt x="10906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76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F1EFA1-A52E-61DC-EAF7-D85D0BBF4AA4}"/>
              </a:ext>
            </a:extLst>
          </p:cNvPr>
          <p:cNvSpPr/>
          <p:nvPr userDrawn="1"/>
        </p:nvSpPr>
        <p:spPr>
          <a:xfrm>
            <a:off x="469251" y="1345193"/>
            <a:ext cx="2781300" cy="278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8A0234-9C19-5083-6747-DBB0BF042877}"/>
              </a:ext>
            </a:extLst>
          </p:cNvPr>
          <p:cNvSpPr/>
          <p:nvPr userDrawn="1"/>
        </p:nvSpPr>
        <p:spPr>
          <a:xfrm>
            <a:off x="3255516" y="4126493"/>
            <a:ext cx="2780862" cy="1386314"/>
          </a:xfrm>
          <a:custGeom>
            <a:avLst/>
            <a:gdLst>
              <a:gd name="connsiteX0" fmla="*/ 1390431 w 2780862"/>
              <a:gd name="connsiteY0" fmla="*/ 0 h 1386314"/>
              <a:gd name="connsiteX1" fmla="*/ 2773901 w 2780862"/>
              <a:gd name="connsiteY1" fmla="*/ 1248464 h 1386314"/>
              <a:gd name="connsiteX2" fmla="*/ 2780862 w 2780862"/>
              <a:gd name="connsiteY2" fmla="*/ 1386314 h 1386314"/>
              <a:gd name="connsiteX3" fmla="*/ 0 w 2780862"/>
              <a:gd name="connsiteY3" fmla="*/ 1386314 h 1386314"/>
              <a:gd name="connsiteX4" fmla="*/ 6961 w 2780862"/>
              <a:gd name="connsiteY4" fmla="*/ 1248464 h 1386314"/>
              <a:gd name="connsiteX5" fmla="*/ 1390431 w 2780862"/>
              <a:gd name="connsiteY5" fmla="*/ 0 h 138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0862" h="1386314">
                <a:moveTo>
                  <a:pt x="1390431" y="0"/>
                </a:moveTo>
                <a:cubicBezTo>
                  <a:pt x="2110464" y="0"/>
                  <a:pt x="2702686" y="547221"/>
                  <a:pt x="2773901" y="1248464"/>
                </a:cubicBezTo>
                <a:lnTo>
                  <a:pt x="2780862" y="1386314"/>
                </a:lnTo>
                <a:lnTo>
                  <a:pt x="0" y="1386314"/>
                </a:lnTo>
                <a:lnTo>
                  <a:pt x="6961" y="1248464"/>
                </a:lnTo>
                <a:cubicBezTo>
                  <a:pt x="78176" y="547221"/>
                  <a:pt x="670398" y="0"/>
                  <a:pt x="13904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DA21-F5EA-C3D5-E45F-45AE8C2B7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470" y="1496411"/>
            <a:ext cx="2478862" cy="2478862"/>
          </a:xfrm>
          <a:custGeom>
            <a:avLst/>
            <a:gdLst>
              <a:gd name="connsiteX0" fmla="*/ 1239431 w 2478862"/>
              <a:gd name="connsiteY0" fmla="*/ 0 h 2478862"/>
              <a:gd name="connsiteX1" fmla="*/ 2478862 w 2478862"/>
              <a:gd name="connsiteY1" fmla="*/ 1239431 h 2478862"/>
              <a:gd name="connsiteX2" fmla="*/ 1239431 w 2478862"/>
              <a:gd name="connsiteY2" fmla="*/ 2478862 h 2478862"/>
              <a:gd name="connsiteX3" fmla="*/ 0 w 2478862"/>
              <a:gd name="connsiteY3" fmla="*/ 1239431 h 2478862"/>
              <a:gd name="connsiteX4" fmla="*/ 1239431 w 2478862"/>
              <a:gd name="connsiteY4" fmla="*/ 0 h 247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862" h="2478862">
                <a:moveTo>
                  <a:pt x="1239431" y="0"/>
                </a:moveTo>
                <a:cubicBezTo>
                  <a:pt x="1923950" y="0"/>
                  <a:pt x="2478862" y="554912"/>
                  <a:pt x="2478862" y="1239431"/>
                </a:cubicBezTo>
                <a:cubicBezTo>
                  <a:pt x="2478862" y="1923950"/>
                  <a:pt x="1923950" y="2478862"/>
                  <a:pt x="1239431" y="2478862"/>
                </a:cubicBezTo>
                <a:cubicBezTo>
                  <a:pt x="554912" y="2478862"/>
                  <a:pt x="0" y="1923950"/>
                  <a:pt x="0" y="1239431"/>
                </a:cubicBezTo>
                <a:cubicBezTo>
                  <a:pt x="0" y="554912"/>
                  <a:pt x="554912" y="0"/>
                  <a:pt x="123943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B5FBE38-59C8-D74F-3828-A9A9D0BD4B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55297" y="1345193"/>
            <a:ext cx="2781300" cy="2781300"/>
          </a:xfrm>
          <a:custGeom>
            <a:avLst/>
            <a:gdLst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390650 w 2781300"/>
              <a:gd name="connsiteY4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1390650" y="0"/>
                </a:moveTo>
                <a:cubicBezTo>
                  <a:pt x="2158685" y="0"/>
                  <a:pt x="2781300" y="622615"/>
                  <a:pt x="2781300" y="1390650"/>
                </a:cubicBezTo>
                <a:cubicBezTo>
                  <a:pt x="2781300" y="2158685"/>
                  <a:pt x="2158685" y="2781300"/>
                  <a:pt x="1390650" y="2781300"/>
                </a:cubicBezTo>
                <a:cubicBezTo>
                  <a:pt x="622615" y="2781300"/>
                  <a:pt x="0" y="2158685"/>
                  <a:pt x="0" y="1390650"/>
                </a:cubicBezTo>
                <a:cubicBezTo>
                  <a:pt x="0" y="622615"/>
                  <a:pt x="622615" y="0"/>
                  <a:pt x="13906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886401-3A26-AAF7-CD3A-2A61F98415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85801"/>
            <a:ext cx="5791200" cy="6172199"/>
          </a:xfrm>
          <a:custGeom>
            <a:avLst/>
            <a:gdLst>
              <a:gd name="connsiteX0" fmla="*/ 0 w 5791200"/>
              <a:gd name="connsiteY0" fmla="*/ 0 h 6172199"/>
              <a:gd name="connsiteX1" fmla="*/ 3257550 w 5791200"/>
              <a:gd name="connsiteY1" fmla="*/ 0 h 6172199"/>
              <a:gd name="connsiteX2" fmla="*/ 5791200 w 5791200"/>
              <a:gd name="connsiteY2" fmla="*/ 2533650 h 6172199"/>
              <a:gd name="connsiteX3" fmla="*/ 5791200 w 5791200"/>
              <a:gd name="connsiteY3" fmla="*/ 6172199 h 6172199"/>
              <a:gd name="connsiteX4" fmla="*/ 0 w 5791200"/>
              <a:gd name="connsiteY4" fmla="*/ 6172199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6172199">
                <a:moveTo>
                  <a:pt x="0" y="0"/>
                </a:moveTo>
                <a:lnTo>
                  <a:pt x="3257550" y="0"/>
                </a:lnTo>
                <a:cubicBezTo>
                  <a:pt x="4656846" y="0"/>
                  <a:pt x="5791200" y="1134354"/>
                  <a:pt x="5791200" y="2533650"/>
                </a:cubicBezTo>
                <a:lnTo>
                  <a:pt x="5791200" y="6172199"/>
                </a:lnTo>
                <a:lnTo>
                  <a:pt x="0" y="61721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39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65A30D-BC9D-70CB-D2D7-7FF1B20DB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0" y="685800"/>
            <a:ext cx="5181600" cy="4639242"/>
          </a:xfrm>
          <a:custGeom>
            <a:avLst/>
            <a:gdLst>
              <a:gd name="connsiteX0" fmla="*/ 2319621 w 5181600"/>
              <a:gd name="connsiteY0" fmla="*/ 0 h 4639242"/>
              <a:gd name="connsiteX1" fmla="*/ 5181600 w 5181600"/>
              <a:gd name="connsiteY1" fmla="*/ 0 h 4639242"/>
              <a:gd name="connsiteX2" fmla="*/ 5181600 w 5181600"/>
              <a:gd name="connsiteY2" fmla="*/ 4639242 h 4639242"/>
              <a:gd name="connsiteX3" fmla="*/ 0 w 5181600"/>
              <a:gd name="connsiteY3" fmla="*/ 4639242 h 4639242"/>
              <a:gd name="connsiteX4" fmla="*/ 0 w 5181600"/>
              <a:gd name="connsiteY4" fmla="*/ 2319621 h 4639242"/>
              <a:gd name="connsiteX5" fmla="*/ 2319621 w 5181600"/>
              <a:gd name="connsiteY5" fmla="*/ 0 h 463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639242">
                <a:moveTo>
                  <a:pt x="2319621" y="0"/>
                </a:moveTo>
                <a:lnTo>
                  <a:pt x="5181600" y="0"/>
                </a:lnTo>
                <a:lnTo>
                  <a:pt x="5181600" y="4639242"/>
                </a:lnTo>
                <a:lnTo>
                  <a:pt x="0" y="4639242"/>
                </a:lnTo>
                <a:lnTo>
                  <a:pt x="0" y="2319621"/>
                </a:lnTo>
                <a:cubicBezTo>
                  <a:pt x="0" y="1038530"/>
                  <a:pt x="1038530" y="0"/>
                  <a:pt x="231962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558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8C766C-6216-D2F6-7132-FA3A0807B584}"/>
              </a:ext>
            </a:extLst>
          </p:cNvPr>
          <p:cNvSpPr/>
          <p:nvPr userDrawn="1"/>
        </p:nvSpPr>
        <p:spPr>
          <a:xfrm>
            <a:off x="1504951" y="2078958"/>
            <a:ext cx="2819400" cy="3693192"/>
          </a:xfrm>
          <a:prstGeom prst="roundRect">
            <a:avLst>
              <a:gd name="adj" fmla="val 112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686EB7-136A-1182-F9C0-4804BD403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19200"/>
            <a:ext cx="2972011" cy="3693190"/>
          </a:xfrm>
          <a:custGeom>
            <a:avLst/>
            <a:gdLst>
              <a:gd name="connsiteX0" fmla="*/ 0 w 2972011"/>
              <a:gd name="connsiteY0" fmla="*/ 0 h 3693190"/>
              <a:gd name="connsiteX1" fmla="*/ 2648121 w 2972011"/>
              <a:gd name="connsiteY1" fmla="*/ 0 h 3693190"/>
              <a:gd name="connsiteX2" fmla="*/ 2972011 w 2972011"/>
              <a:gd name="connsiteY2" fmla="*/ 323890 h 3693190"/>
              <a:gd name="connsiteX3" fmla="*/ 2972011 w 2972011"/>
              <a:gd name="connsiteY3" fmla="*/ 3369300 h 3693190"/>
              <a:gd name="connsiteX4" fmla="*/ 2648121 w 2972011"/>
              <a:gd name="connsiteY4" fmla="*/ 3693190 h 3693190"/>
              <a:gd name="connsiteX5" fmla="*/ 0 w 2972011"/>
              <a:gd name="connsiteY5" fmla="*/ 3693190 h 369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2011" h="3693190">
                <a:moveTo>
                  <a:pt x="0" y="0"/>
                </a:moveTo>
                <a:lnTo>
                  <a:pt x="2648121" y="0"/>
                </a:lnTo>
                <a:cubicBezTo>
                  <a:pt x="2827001" y="0"/>
                  <a:pt x="2972011" y="145010"/>
                  <a:pt x="2972011" y="323890"/>
                </a:cubicBezTo>
                <a:lnTo>
                  <a:pt x="2972011" y="3369300"/>
                </a:lnTo>
                <a:cubicBezTo>
                  <a:pt x="2972011" y="3548180"/>
                  <a:pt x="2827001" y="3693190"/>
                  <a:pt x="2648121" y="3693190"/>
                </a:cubicBezTo>
                <a:lnTo>
                  <a:pt x="0" y="369319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124BD9-40E5-FA82-61D1-AF8484EA5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23988" y="1219200"/>
            <a:ext cx="2972012" cy="3693190"/>
          </a:xfrm>
          <a:custGeom>
            <a:avLst/>
            <a:gdLst>
              <a:gd name="connsiteX0" fmla="*/ 400092 w 2972012"/>
              <a:gd name="connsiteY0" fmla="*/ 0 h 3693190"/>
              <a:gd name="connsiteX1" fmla="*/ 2571920 w 2972012"/>
              <a:gd name="connsiteY1" fmla="*/ 0 h 3693190"/>
              <a:gd name="connsiteX2" fmla="*/ 2972012 w 2972012"/>
              <a:gd name="connsiteY2" fmla="*/ 400091 h 3693190"/>
              <a:gd name="connsiteX3" fmla="*/ 2972012 w 2972012"/>
              <a:gd name="connsiteY3" fmla="*/ 3293098 h 3693190"/>
              <a:gd name="connsiteX4" fmla="*/ 2571920 w 2972012"/>
              <a:gd name="connsiteY4" fmla="*/ 3693190 h 3693190"/>
              <a:gd name="connsiteX5" fmla="*/ 400092 w 2972012"/>
              <a:gd name="connsiteY5" fmla="*/ 3693190 h 3693190"/>
              <a:gd name="connsiteX6" fmla="*/ 0 w 2972012"/>
              <a:gd name="connsiteY6" fmla="*/ 3293098 h 3693190"/>
              <a:gd name="connsiteX7" fmla="*/ 0 w 2972012"/>
              <a:gd name="connsiteY7" fmla="*/ 400091 h 3693190"/>
              <a:gd name="connsiteX8" fmla="*/ 400092 w 2972012"/>
              <a:gd name="connsiteY8" fmla="*/ 0 h 369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2012" h="3693190">
                <a:moveTo>
                  <a:pt x="400092" y="0"/>
                </a:moveTo>
                <a:lnTo>
                  <a:pt x="2571920" y="0"/>
                </a:lnTo>
                <a:cubicBezTo>
                  <a:pt x="2792885" y="0"/>
                  <a:pt x="2972012" y="179127"/>
                  <a:pt x="2972012" y="400091"/>
                </a:cubicBezTo>
                <a:lnTo>
                  <a:pt x="2972012" y="3293098"/>
                </a:lnTo>
                <a:cubicBezTo>
                  <a:pt x="2972012" y="3514063"/>
                  <a:pt x="2792885" y="3693190"/>
                  <a:pt x="2571920" y="3693190"/>
                </a:cubicBezTo>
                <a:lnTo>
                  <a:pt x="400092" y="3693190"/>
                </a:lnTo>
                <a:cubicBezTo>
                  <a:pt x="179127" y="3693190"/>
                  <a:pt x="0" y="3514063"/>
                  <a:pt x="0" y="3293098"/>
                </a:cubicBezTo>
                <a:lnTo>
                  <a:pt x="0" y="400091"/>
                </a:lnTo>
                <a:cubicBezTo>
                  <a:pt x="0" y="179127"/>
                  <a:pt x="179127" y="0"/>
                  <a:pt x="40009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5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1FBD8-A182-1E28-B173-046222A2031D}"/>
              </a:ext>
            </a:extLst>
          </p:cNvPr>
          <p:cNvSpPr/>
          <p:nvPr userDrawn="1"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5F8506-41D3-F588-E53F-928FAE6CE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099" y="0"/>
            <a:ext cx="4631962" cy="6210300"/>
          </a:xfrm>
          <a:custGeom>
            <a:avLst/>
            <a:gdLst>
              <a:gd name="connsiteX0" fmla="*/ 0 w 4631962"/>
              <a:gd name="connsiteY0" fmla="*/ 0 h 6210300"/>
              <a:gd name="connsiteX1" fmla="*/ 4631962 w 4631962"/>
              <a:gd name="connsiteY1" fmla="*/ 0 h 6210300"/>
              <a:gd name="connsiteX2" fmla="*/ 4631962 w 4631962"/>
              <a:gd name="connsiteY2" fmla="*/ 3894319 h 6210300"/>
              <a:gd name="connsiteX3" fmla="*/ 2315981 w 4631962"/>
              <a:gd name="connsiteY3" fmla="*/ 6210300 h 6210300"/>
              <a:gd name="connsiteX4" fmla="*/ 0 w 4631962"/>
              <a:gd name="connsiteY4" fmla="*/ 3894319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1962" h="6210300">
                <a:moveTo>
                  <a:pt x="0" y="0"/>
                </a:moveTo>
                <a:lnTo>
                  <a:pt x="4631962" y="0"/>
                </a:lnTo>
                <a:lnTo>
                  <a:pt x="4631962" y="3894319"/>
                </a:lnTo>
                <a:cubicBezTo>
                  <a:pt x="4631962" y="5173400"/>
                  <a:pt x="3595062" y="6210300"/>
                  <a:pt x="2315981" y="6210300"/>
                </a:cubicBezTo>
                <a:cubicBezTo>
                  <a:pt x="1036900" y="6210300"/>
                  <a:pt x="0" y="5173400"/>
                  <a:pt x="0" y="3894319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411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E8BE34-7A74-596A-3202-114EDD55DB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684" y="672704"/>
            <a:ext cx="2727158" cy="5512592"/>
          </a:xfrm>
          <a:custGeom>
            <a:avLst/>
            <a:gdLst>
              <a:gd name="connsiteX0" fmla="*/ 1363579 w 2727158"/>
              <a:gd name="connsiteY0" fmla="*/ 0 h 5512592"/>
              <a:gd name="connsiteX1" fmla="*/ 2727158 w 2727158"/>
              <a:gd name="connsiteY1" fmla="*/ 1363579 h 5512592"/>
              <a:gd name="connsiteX2" fmla="*/ 2727158 w 2727158"/>
              <a:gd name="connsiteY2" fmla="*/ 4149013 h 5512592"/>
              <a:gd name="connsiteX3" fmla="*/ 1363579 w 2727158"/>
              <a:gd name="connsiteY3" fmla="*/ 5512592 h 5512592"/>
              <a:gd name="connsiteX4" fmla="*/ 0 w 2727158"/>
              <a:gd name="connsiteY4" fmla="*/ 4149013 h 5512592"/>
              <a:gd name="connsiteX5" fmla="*/ 0 w 2727158"/>
              <a:gd name="connsiteY5" fmla="*/ 1363579 h 5512592"/>
              <a:gd name="connsiteX6" fmla="*/ 1363579 w 2727158"/>
              <a:gd name="connsiteY6" fmla="*/ 0 h 551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158" h="5512592">
                <a:moveTo>
                  <a:pt x="1363579" y="0"/>
                </a:moveTo>
                <a:cubicBezTo>
                  <a:pt x="2116663" y="0"/>
                  <a:pt x="2727158" y="610495"/>
                  <a:pt x="2727158" y="1363579"/>
                </a:cubicBezTo>
                <a:lnTo>
                  <a:pt x="2727158" y="4149013"/>
                </a:lnTo>
                <a:cubicBezTo>
                  <a:pt x="2727158" y="4902097"/>
                  <a:pt x="2116663" y="5512592"/>
                  <a:pt x="1363579" y="5512592"/>
                </a:cubicBezTo>
                <a:cubicBezTo>
                  <a:pt x="610495" y="5512592"/>
                  <a:pt x="0" y="4902097"/>
                  <a:pt x="0" y="4149013"/>
                </a:cubicBezTo>
                <a:lnTo>
                  <a:pt x="0" y="1363579"/>
                </a:lnTo>
                <a:cubicBezTo>
                  <a:pt x="0" y="610495"/>
                  <a:pt x="610495" y="0"/>
                  <a:pt x="136357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461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5019A-F41E-8278-FCA8-B1D535956D06}"/>
              </a:ext>
            </a:extLst>
          </p:cNvPr>
          <p:cNvSpPr/>
          <p:nvPr userDrawn="1"/>
        </p:nvSpPr>
        <p:spPr>
          <a:xfrm>
            <a:off x="8822396" y="0"/>
            <a:ext cx="3369604" cy="3403112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8AC14-1C10-6CC3-777A-34C64BEA6968}"/>
              </a:ext>
            </a:extLst>
          </p:cNvPr>
          <p:cNvSpPr/>
          <p:nvPr userDrawn="1"/>
        </p:nvSpPr>
        <p:spPr>
          <a:xfrm>
            <a:off x="6096000" y="6191249"/>
            <a:ext cx="5496020" cy="666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22218C-D0CE-BD12-DC36-281BDF427E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666751"/>
            <a:ext cx="5496022" cy="4915803"/>
          </a:xfrm>
          <a:custGeom>
            <a:avLst/>
            <a:gdLst>
              <a:gd name="connsiteX0" fmla="*/ 2748011 w 5496022"/>
              <a:gd name="connsiteY0" fmla="*/ 0 h 4915803"/>
              <a:gd name="connsiteX1" fmla="*/ 5496022 w 5496022"/>
              <a:gd name="connsiteY1" fmla="*/ 2748011 h 4915803"/>
              <a:gd name="connsiteX2" fmla="*/ 5496021 w 5496022"/>
              <a:gd name="connsiteY2" fmla="*/ 4915803 h 4915803"/>
              <a:gd name="connsiteX3" fmla="*/ 0 w 5496022"/>
              <a:gd name="connsiteY3" fmla="*/ 4915803 h 4915803"/>
              <a:gd name="connsiteX4" fmla="*/ 0 w 5496022"/>
              <a:gd name="connsiteY4" fmla="*/ 2748011 h 4915803"/>
              <a:gd name="connsiteX5" fmla="*/ 2748011 w 5496022"/>
              <a:gd name="connsiteY5" fmla="*/ 0 h 491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6022" h="4915803">
                <a:moveTo>
                  <a:pt x="2748011" y="0"/>
                </a:moveTo>
                <a:cubicBezTo>
                  <a:pt x="4265696" y="0"/>
                  <a:pt x="5496022" y="1230326"/>
                  <a:pt x="5496022" y="2748011"/>
                </a:cubicBezTo>
                <a:lnTo>
                  <a:pt x="5496021" y="4915803"/>
                </a:lnTo>
                <a:lnTo>
                  <a:pt x="0" y="4915803"/>
                </a:lnTo>
                <a:lnTo>
                  <a:pt x="0" y="2748011"/>
                </a:lnTo>
                <a:cubicBezTo>
                  <a:pt x="0" y="1230326"/>
                  <a:pt x="1230326" y="0"/>
                  <a:pt x="274801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7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CBDB6-003B-78F7-743C-15F6BC8791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685800"/>
            <a:ext cx="5791200" cy="6172199"/>
          </a:xfrm>
          <a:custGeom>
            <a:avLst/>
            <a:gdLst>
              <a:gd name="connsiteX0" fmla="*/ 2533650 w 5791200"/>
              <a:gd name="connsiteY0" fmla="*/ 0 h 6172199"/>
              <a:gd name="connsiteX1" fmla="*/ 5791200 w 5791200"/>
              <a:gd name="connsiteY1" fmla="*/ 0 h 6172199"/>
              <a:gd name="connsiteX2" fmla="*/ 5791200 w 5791200"/>
              <a:gd name="connsiteY2" fmla="*/ 6172199 h 6172199"/>
              <a:gd name="connsiteX3" fmla="*/ 0 w 5791200"/>
              <a:gd name="connsiteY3" fmla="*/ 6172199 h 6172199"/>
              <a:gd name="connsiteX4" fmla="*/ 0 w 5791200"/>
              <a:gd name="connsiteY4" fmla="*/ 2533650 h 6172199"/>
              <a:gd name="connsiteX5" fmla="*/ 2533650 w 5791200"/>
              <a:gd name="connsiteY5" fmla="*/ 0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6172199">
                <a:moveTo>
                  <a:pt x="2533650" y="0"/>
                </a:moveTo>
                <a:lnTo>
                  <a:pt x="5791200" y="0"/>
                </a:lnTo>
                <a:lnTo>
                  <a:pt x="5791200" y="6172199"/>
                </a:lnTo>
                <a:lnTo>
                  <a:pt x="0" y="6172199"/>
                </a:lnTo>
                <a:lnTo>
                  <a:pt x="0" y="2533650"/>
                </a:lnTo>
                <a:cubicBezTo>
                  <a:pt x="0" y="1134354"/>
                  <a:pt x="1134354" y="0"/>
                  <a:pt x="25336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1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940459-30C7-89F7-463B-2732569C0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0650" y="0"/>
            <a:ext cx="3181349" cy="6858000"/>
          </a:xfrm>
          <a:custGeom>
            <a:avLst/>
            <a:gdLst>
              <a:gd name="connsiteX0" fmla="*/ 0 w 3181349"/>
              <a:gd name="connsiteY0" fmla="*/ 0 h 6858000"/>
              <a:gd name="connsiteX1" fmla="*/ 3181349 w 3181349"/>
              <a:gd name="connsiteY1" fmla="*/ 0 h 6858000"/>
              <a:gd name="connsiteX2" fmla="*/ 3181349 w 3181349"/>
              <a:gd name="connsiteY2" fmla="*/ 6858000 h 6858000"/>
              <a:gd name="connsiteX3" fmla="*/ 0 w 3181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49" h="6858000">
                <a:moveTo>
                  <a:pt x="0" y="0"/>
                </a:moveTo>
                <a:lnTo>
                  <a:pt x="3181349" y="0"/>
                </a:lnTo>
                <a:lnTo>
                  <a:pt x="3181349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F65932-900B-A2A5-6153-328A8642A6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>
                <a:lumMod val="75000"/>
              </a:schemeClr>
            </a:bgClr>
          </a:pattFill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CD01CB-C9EC-9841-99B8-F8E6205C1B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9747" y="4006769"/>
            <a:ext cx="1938354" cy="1938354"/>
          </a:xfrm>
          <a:custGeom>
            <a:avLst/>
            <a:gdLst>
              <a:gd name="connsiteX0" fmla="*/ 969177 w 1938354"/>
              <a:gd name="connsiteY0" fmla="*/ 0 h 1938354"/>
              <a:gd name="connsiteX1" fmla="*/ 1938354 w 1938354"/>
              <a:gd name="connsiteY1" fmla="*/ 969177 h 1938354"/>
              <a:gd name="connsiteX2" fmla="*/ 969177 w 1938354"/>
              <a:gd name="connsiteY2" fmla="*/ 1938354 h 1938354"/>
              <a:gd name="connsiteX3" fmla="*/ 0 w 1938354"/>
              <a:gd name="connsiteY3" fmla="*/ 969177 h 1938354"/>
              <a:gd name="connsiteX4" fmla="*/ 969177 w 1938354"/>
              <a:gd name="connsiteY4" fmla="*/ 0 h 19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354" h="1938354">
                <a:moveTo>
                  <a:pt x="969177" y="0"/>
                </a:moveTo>
                <a:cubicBezTo>
                  <a:pt x="1504439" y="0"/>
                  <a:pt x="1938354" y="433915"/>
                  <a:pt x="1938354" y="969177"/>
                </a:cubicBezTo>
                <a:cubicBezTo>
                  <a:pt x="1938354" y="1504439"/>
                  <a:pt x="1504439" y="1938354"/>
                  <a:pt x="969177" y="1938354"/>
                </a:cubicBezTo>
                <a:cubicBezTo>
                  <a:pt x="433915" y="1938354"/>
                  <a:pt x="0" y="1504439"/>
                  <a:pt x="0" y="969177"/>
                </a:cubicBezTo>
                <a:cubicBezTo>
                  <a:pt x="0" y="433915"/>
                  <a:pt x="433915" y="0"/>
                  <a:pt x="9691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1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DB792-AB2E-CD6D-E5CD-3326F64C4585}"/>
              </a:ext>
            </a:extLst>
          </p:cNvPr>
          <p:cNvSpPr/>
          <p:nvPr userDrawn="1"/>
        </p:nvSpPr>
        <p:spPr>
          <a:xfrm>
            <a:off x="8867154" y="4400550"/>
            <a:ext cx="3324845" cy="2457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F01791-FCC4-0DAA-3998-6AA1997C6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0" y="1619250"/>
            <a:ext cx="4572000" cy="4648200"/>
          </a:xfrm>
          <a:custGeom>
            <a:avLst/>
            <a:gdLst>
              <a:gd name="connsiteX0" fmla="*/ 369235 w 4572000"/>
              <a:gd name="connsiteY0" fmla="*/ 0 h 4648200"/>
              <a:gd name="connsiteX1" fmla="*/ 4202765 w 4572000"/>
              <a:gd name="connsiteY1" fmla="*/ 0 h 4648200"/>
              <a:gd name="connsiteX2" fmla="*/ 4572000 w 4572000"/>
              <a:gd name="connsiteY2" fmla="*/ 369235 h 4648200"/>
              <a:gd name="connsiteX3" fmla="*/ 4572000 w 4572000"/>
              <a:gd name="connsiteY3" fmla="*/ 4278965 h 4648200"/>
              <a:gd name="connsiteX4" fmla="*/ 4202765 w 4572000"/>
              <a:gd name="connsiteY4" fmla="*/ 4648200 h 4648200"/>
              <a:gd name="connsiteX5" fmla="*/ 369235 w 4572000"/>
              <a:gd name="connsiteY5" fmla="*/ 4648200 h 4648200"/>
              <a:gd name="connsiteX6" fmla="*/ 0 w 4572000"/>
              <a:gd name="connsiteY6" fmla="*/ 4278965 h 4648200"/>
              <a:gd name="connsiteX7" fmla="*/ 0 w 4572000"/>
              <a:gd name="connsiteY7" fmla="*/ 369235 h 4648200"/>
              <a:gd name="connsiteX8" fmla="*/ 369235 w 4572000"/>
              <a:gd name="connsiteY8" fmla="*/ 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4648200">
                <a:moveTo>
                  <a:pt x="369235" y="0"/>
                </a:moveTo>
                <a:lnTo>
                  <a:pt x="4202765" y="0"/>
                </a:lnTo>
                <a:cubicBezTo>
                  <a:pt x="4406688" y="0"/>
                  <a:pt x="4572000" y="165312"/>
                  <a:pt x="4572000" y="369235"/>
                </a:cubicBezTo>
                <a:lnTo>
                  <a:pt x="4572000" y="4278965"/>
                </a:lnTo>
                <a:cubicBezTo>
                  <a:pt x="4572000" y="4482888"/>
                  <a:pt x="4406688" y="4648200"/>
                  <a:pt x="4202765" y="4648200"/>
                </a:cubicBezTo>
                <a:lnTo>
                  <a:pt x="369235" y="4648200"/>
                </a:lnTo>
                <a:cubicBezTo>
                  <a:pt x="165312" y="4648200"/>
                  <a:pt x="0" y="4482888"/>
                  <a:pt x="0" y="4278965"/>
                </a:cubicBezTo>
                <a:lnTo>
                  <a:pt x="0" y="369235"/>
                </a:lnTo>
                <a:cubicBezTo>
                  <a:pt x="0" y="165312"/>
                  <a:pt x="165312" y="0"/>
                  <a:pt x="36923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6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0459CF-4FC0-C643-2AF0-967ED2FD5245}"/>
              </a:ext>
            </a:extLst>
          </p:cNvPr>
          <p:cNvSpPr/>
          <p:nvPr userDrawn="1"/>
        </p:nvSpPr>
        <p:spPr>
          <a:xfrm>
            <a:off x="819815" y="2101850"/>
            <a:ext cx="1761584" cy="17615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EA7ED8-E32B-0915-DF4E-27464EC323DF}"/>
              </a:ext>
            </a:extLst>
          </p:cNvPr>
          <p:cNvSpPr/>
          <p:nvPr userDrawn="1"/>
        </p:nvSpPr>
        <p:spPr>
          <a:xfrm>
            <a:off x="6508530" y="2101850"/>
            <a:ext cx="1761584" cy="1761584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60E34C-F294-3361-346A-BF65F0E41728}"/>
              </a:ext>
            </a:extLst>
          </p:cNvPr>
          <p:cNvSpPr/>
          <p:nvPr userDrawn="1"/>
        </p:nvSpPr>
        <p:spPr>
          <a:xfrm>
            <a:off x="819815" y="4248091"/>
            <a:ext cx="1761584" cy="1761584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B9E347-0F85-A8BF-D94F-CDB8515CDC63}"/>
              </a:ext>
            </a:extLst>
          </p:cNvPr>
          <p:cNvSpPr/>
          <p:nvPr userDrawn="1"/>
        </p:nvSpPr>
        <p:spPr>
          <a:xfrm>
            <a:off x="6508530" y="4248091"/>
            <a:ext cx="1761584" cy="17615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824321D-EC0F-1619-7689-631B5C6D0D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547" y="2190582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68E97E-9B8F-65C2-B85F-101549403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262" y="2190582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5218BE4-F8C2-2A33-FC13-5AC1398B7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8547" y="4336823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4C6E18-CF0B-3230-6FC9-B5EA78AB7A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262" y="4336823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0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DE3500-1AF3-70DE-AA46-999CCBA976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70929"/>
            <a:ext cx="5495925" cy="2762250"/>
          </a:xfrm>
          <a:custGeom>
            <a:avLst/>
            <a:gdLst>
              <a:gd name="connsiteX0" fmla="*/ 288931 w 5495925"/>
              <a:gd name="connsiteY0" fmla="*/ 0 h 2762250"/>
              <a:gd name="connsiteX1" fmla="*/ 5206994 w 5495925"/>
              <a:gd name="connsiteY1" fmla="*/ 0 h 2762250"/>
              <a:gd name="connsiteX2" fmla="*/ 5495925 w 5495925"/>
              <a:gd name="connsiteY2" fmla="*/ 288931 h 2762250"/>
              <a:gd name="connsiteX3" fmla="*/ 5495925 w 5495925"/>
              <a:gd name="connsiteY3" fmla="*/ 2473319 h 2762250"/>
              <a:gd name="connsiteX4" fmla="*/ 5206994 w 5495925"/>
              <a:gd name="connsiteY4" fmla="*/ 2762250 h 2762250"/>
              <a:gd name="connsiteX5" fmla="*/ 288931 w 5495925"/>
              <a:gd name="connsiteY5" fmla="*/ 2762250 h 2762250"/>
              <a:gd name="connsiteX6" fmla="*/ 0 w 5495925"/>
              <a:gd name="connsiteY6" fmla="*/ 2473319 h 2762250"/>
              <a:gd name="connsiteX7" fmla="*/ 0 w 5495925"/>
              <a:gd name="connsiteY7" fmla="*/ 288931 h 2762250"/>
              <a:gd name="connsiteX8" fmla="*/ 288931 w 5495925"/>
              <a:gd name="connsiteY8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5925" h="2762250">
                <a:moveTo>
                  <a:pt x="288931" y="0"/>
                </a:moveTo>
                <a:lnTo>
                  <a:pt x="5206994" y="0"/>
                </a:lnTo>
                <a:cubicBezTo>
                  <a:pt x="5366566" y="0"/>
                  <a:pt x="5495925" y="129359"/>
                  <a:pt x="5495925" y="288931"/>
                </a:cubicBezTo>
                <a:lnTo>
                  <a:pt x="5495925" y="2473319"/>
                </a:lnTo>
                <a:cubicBezTo>
                  <a:pt x="5495925" y="2632891"/>
                  <a:pt x="5366566" y="2762250"/>
                  <a:pt x="5206994" y="2762250"/>
                </a:cubicBezTo>
                <a:lnTo>
                  <a:pt x="288931" y="2762250"/>
                </a:lnTo>
                <a:cubicBezTo>
                  <a:pt x="129359" y="2762250"/>
                  <a:pt x="0" y="2632891"/>
                  <a:pt x="0" y="2473319"/>
                </a:cubicBezTo>
                <a:lnTo>
                  <a:pt x="0" y="288931"/>
                </a:lnTo>
                <a:cubicBezTo>
                  <a:pt x="0" y="129359"/>
                  <a:pt x="129359" y="0"/>
                  <a:pt x="288931" y="0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accent1">
                <a:lumMod val="50000"/>
              </a:schemeClr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8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C8539A-850B-B048-0483-EC99DC0D95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368017" cy="6858000"/>
          </a:xfrm>
          <a:custGeom>
            <a:avLst/>
            <a:gdLst>
              <a:gd name="connsiteX0" fmla="*/ 0 w 3368017"/>
              <a:gd name="connsiteY0" fmla="*/ 0 h 6858000"/>
              <a:gd name="connsiteX1" fmla="*/ 3368017 w 3368017"/>
              <a:gd name="connsiteY1" fmla="*/ 0 h 6858000"/>
              <a:gd name="connsiteX2" fmla="*/ 3368017 w 3368017"/>
              <a:gd name="connsiteY2" fmla="*/ 6858000 h 6858000"/>
              <a:gd name="connsiteX3" fmla="*/ 0 w 33680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017" h="6858000">
                <a:moveTo>
                  <a:pt x="0" y="0"/>
                </a:moveTo>
                <a:lnTo>
                  <a:pt x="3368017" y="0"/>
                </a:lnTo>
                <a:lnTo>
                  <a:pt x="3368017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96A867-0D7E-D5D4-CEFA-47DF225EF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2641" y="2523947"/>
            <a:ext cx="1428216" cy="1428214"/>
          </a:xfrm>
          <a:custGeom>
            <a:avLst/>
            <a:gdLst>
              <a:gd name="connsiteX0" fmla="*/ 714108 w 1428216"/>
              <a:gd name="connsiteY0" fmla="*/ 0 h 1428214"/>
              <a:gd name="connsiteX1" fmla="*/ 1428216 w 1428216"/>
              <a:gd name="connsiteY1" fmla="*/ 714107 h 1428214"/>
              <a:gd name="connsiteX2" fmla="*/ 714108 w 1428216"/>
              <a:gd name="connsiteY2" fmla="*/ 1428214 h 1428214"/>
              <a:gd name="connsiteX3" fmla="*/ 0 w 1428216"/>
              <a:gd name="connsiteY3" fmla="*/ 714107 h 1428214"/>
              <a:gd name="connsiteX4" fmla="*/ 714108 w 1428216"/>
              <a:gd name="connsiteY4" fmla="*/ 0 h 14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16" h="1428214">
                <a:moveTo>
                  <a:pt x="714108" y="0"/>
                </a:moveTo>
                <a:cubicBezTo>
                  <a:pt x="1108499" y="0"/>
                  <a:pt x="1428216" y="319717"/>
                  <a:pt x="1428216" y="714107"/>
                </a:cubicBezTo>
                <a:cubicBezTo>
                  <a:pt x="1428216" y="1108497"/>
                  <a:pt x="1108499" y="1428214"/>
                  <a:pt x="714108" y="1428214"/>
                </a:cubicBezTo>
                <a:cubicBezTo>
                  <a:pt x="319717" y="1428214"/>
                  <a:pt x="0" y="1108497"/>
                  <a:pt x="0" y="714107"/>
                </a:cubicBezTo>
                <a:cubicBezTo>
                  <a:pt x="0" y="319717"/>
                  <a:pt x="319717" y="0"/>
                  <a:pt x="71410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915ADD-AF7B-15EA-15EF-6BD4B5CF79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2641" y="4574677"/>
            <a:ext cx="1428216" cy="1428214"/>
          </a:xfrm>
          <a:custGeom>
            <a:avLst/>
            <a:gdLst>
              <a:gd name="connsiteX0" fmla="*/ 714108 w 1428216"/>
              <a:gd name="connsiteY0" fmla="*/ 0 h 1428214"/>
              <a:gd name="connsiteX1" fmla="*/ 1428216 w 1428216"/>
              <a:gd name="connsiteY1" fmla="*/ 714107 h 1428214"/>
              <a:gd name="connsiteX2" fmla="*/ 714108 w 1428216"/>
              <a:gd name="connsiteY2" fmla="*/ 1428214 h 1428214"/>
              <a:gd name="connsiteX3" fmla="*/ 0 w 1428216"/>
              <a:gd name="connsiteY3" fmla="*/ 714107 h 1428214"/>
              <a:gd name="connsiteX4" fmla="*/ 714108 w 1428216"/>
              <a:gd name="connsiteY4" fmla="*/ 0 h 14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16" h="1428214">
                <a:moveTo>
                  <a:pt x="714108" y="0"/>
                </a:moveTo>
                <a:cubicBezTo>
                  <a:pt x="1108499" y="0"/>
                  <a:pt x="1428216" y="319717"/>
                  <a:pt x="1428216" y="714107"/>
                </a:cubicBezTo>
                <a:cubicBezTo>
                  <a:pt x="1428216" y="1108497"/>
                  <a:pt x="1108499" y="1428214"/>
                  <a:pt x="714108" y="1428214"/>
                </a:cubicBezTo>
                <a:cubicBezTo>
                  <a:pt x="319717" y="1428214"/>
                  <a:pt x="0" y="1108497"/>
                  <a:pt x="0" y="714107"/>
                </a:cubicBezTo>
                <a:cubicBezTo>
                  <a:pt x="0" y="319717"/>
                  <a:pt x="319717" y="0"/>
                  <a:pt x="71410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9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  <p:sldLayoutId id="2147483657" r:id="rId17"/>
    <p:sldLayoutId id="2147483656" r:id="rId18"/>
    <p:sldLayoutId id="2147483655" r:id="rId19"/>
    <p:sldLayoutId id="2147483654" r:id="rId20"/>
    <p:sldLayoutId id="2147483653" r:id="rId21"/>
    <p:sldLayoutId id="2147483652" r:id="rId22"/>
    <p:sldLayoutId id="2147483651" r:id="rId23"/>
    <p:sldLayoutId id="214748365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d_Ha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AA76B3F-A7F5-0077-7712-13DBD4900E9D}"/>
              </a:ext>
            </a:extLst>
          </p:cNvPr>
          <p:cNvSpPr txBox="1"/>
          <p:nvPr/>
        </p:nvSpPr>
        <p:spPr>
          <a:xfrm>
            <a:off x="202746" y="1347562"/>
            <a:ext cx="5874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BB00"/>
                </a:solidFill>
                <a:latin typeface="+mj-lt"/>
              </a:rPr>
              <a:t>ANSIBLE</a:t>
            </a:r>
            <a:endParaRPr lang="id-ID" sz="9600" dirty="0">
              <a:solidFill>
                <a:srgbClr val="FFBB00"/>
              </a:solidFill>
              <a:latin typeface="+mj-lt"/>
            </a:endParaRPr>
          </a:p>
        </p:txBody>
      </p:sp>
      <p:sp>
        <p:nvSpPr>
          <p:cNvPr id="98" name="TextBox 21">
            <a:extLst>
              <a:ext uri="{FF2B5EF4-FFF2-40B4-BE49-F238E27FC236}">
                <a16:creationId xmlns:a16="http://schemas.microsoft.com/office/drawing/2014/main" id="{B03ABA43-BA97-0FA1-1F63-085A7C95F3B1}"/>
              </a:ext>
            </a:extLst>
          </p:cNvPr>
          <p:cNvSpPr txBox="1"/>
          <p:nvPr/>
        </p:nvSpPr>
        <p:spPr>
          <a:xfrm>
            <a:off x="1626575" y="3019805"/>
            <a:ext cx="39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GAME CHANGERS</a:t>
            </a:r>
          </a:p>
          <a:p>
            <a:endParaRPr lang="en-US" b="1" dirty="0">
              <a:latin typeface="+mj-lt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7A43A8-E35F-CBC4-85CD-F99D76304C85}"/>
              </a:ext>
            </a:extLst>
          </p:cNvPr>
          <p:cNvCxnSpPr>
            <a:cxnSpLocks/>
          </p:cNvCxnSpPr>
          <p:nvPr/>
        </p:nvCxnSpPr>
        <p:spPr>
          <a:xfrm>
            <a:off x="580588" y="3167199"/>
            <a:ext cx="930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1A442DC-D342-0E6C-8EEA-596DBA4974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4" t="13" r="12551" b="20097"/>
          <a:stretch/>
        </p:blipFill>
        <p:spPr>
          <a:xfrm>
            <a:off x="5382713" y="1569720"/>
            <a:ext cx="6659539" cy="37185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29E3B4-5C51-34B8-072D-C8102B9A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189742"/>
            <a:ext cx="1079207" cy="11346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DC9782-DF65-9222-123E-0A0C8269770C}"/>
              </a:ext>
            </a:extLst>
          </p:cNvPr>
          <p:cNvSpPr txBox="1"/>
          <p:nvPr/>
        </p:nvSpPr>
        <p:spPr>
          <a:xfrm>
            <a:off x="562398" y="3468862"/>
            <a:ext cx="451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MENTORS:</a:t>
            </a:r>
          </a:p>
          <a:p>
            <a:endParaRPr lang="en-IN" b="1" dirty="0"/>
          </a:p>
          <a:p>
            <a:r>
              <a:rPr lang="en-IN" dirty="0"/>
              <a:t>Mr Bobby</a:t>
            </a:r>
          </a:p>
          <a:p>
            <a:r>
              <a:rPr lang="en-IN" dirty="0"/>
              <a:t>Mr Surya Ashok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DBDE38-F0DD-93E3-9732-EDB1F0CBCB8D}"/>
              </a:ext>
            </a:extLst>
          </p:cNvPr>
          <p:cNvCxnSpPr>
            <a:cxnSpLocks/>
          </p:cNvCxnSpPr>
          <p:nvPr/>
        </p:nvCxnSpPr>
        <p:spPr>
          <a:xfrm>
            <a:off x="3841948" y="3167199"/>
            <a:ext cx="930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1A302D-71CD-7559-4CB1-D26D815631C1}"/>
              </a:ext>
            </a:extLst>
          </p:cNvPr>
          <p:cNvSpPr txBox="1"/>
          <p:nvPr/>
        </p:nvSpPr>
        <p:spPr>
          <a:xfrm>
            <a:off x="547379" y="4771774"/>
            <a:ext cx="3143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Members:</a:t>
            </a:r>
          </a:p>
          <a:p>
            <a:r>
              <a:rPr lang="en-IN" dirty="0"/>
              <a:t>B .Teja</a:t>
            </a:r>
          </a:p>
          <a:p>
            <a:r>
              <a:rPr lang="en-IN" dirty="0"/>
              <a:t>M .Naveen</a:t>
            </a:r>
          </a:p>
          <a:p>
            <a:r>
              <a:rPr lang="en-IN" dirty="0"/>
              <a:t>J .Hemanth</a:t>
            </a:r>
          </a:p>
          <a:p>
            <a:r>
              <a:rPr lang="en-IN" dirty="0"/>
              <a:t>R .Sai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3B2B6-8A2F-4F33-AF81-1B728EB01BAF}"/>
              </a:ext>
            </a:extLst>
          </p:cNvPr>
          <p:cNvSpPr txBox="1"/>
          <p:nvPr/>
        </p:nvSpPr>
        <p:spPr>
          <a:xfrm>
            <a:off x="6142598" y="1355492"/>
            <a:ext cx="226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</a:t>
            </a:r>
            <a:endParaRPr lang="en-IN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54E6B-7FED-7A63-A240-A641462B2590}"/>
              </a:ext>
            </a:extLst>
          </p:cNvPr>
          <p:cNvSpPr/>
          <p:nvPr/>
        </p:nvSpPr>
        <p:spPr>
          <a:xfrm>
            <a:off x="10787605" y="4236334"/>
            <a:ext cx="122442" cy="105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30FF29-0A3C-76E3-FBAA-54A006BDA843}"/>
              </a:ext>
            </a:extLst>
          </p:cNvPr>
          <p:cNvSpPr/>
          <p:nvPr/>
        </p:nvSpPr>
        <p:spPr>
          <a:xfrm>
            <a:off x="11111458" y="4771774"/>
            <a:ext cx="877796" cy="7307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B76E53-D214-73E3-6CC6-C3958E7F8060}"/>
              </a:ext>
            </a:extLst>
          </p:cNvPr>
          <p:cNvSpPr/>
          <p:nvPr/>
        </p:nvSpPr>
        <p:spPr>
          <a:xfrm>
            <a:off x="304800" y="731520"/>
            <a:ext cx="3459480" cy="4038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CC3FA-AB29-C3FB-7B1B-F92ADBC5129C}"/>
              </a:ext>
            </a:extLst>
          </p:cNvPr>
          <p:cNvSpPr txBox="1"/>
          <p:nvPr/>
        </p:nvSpPr>
        <p:spPr>
          <a:xfrm>
            <a:off x="2447365" y="1134937"/>
            <a:ext cx="814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Technologies &amp; Languages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1967A-766A-585D-5D03-96AD4161DC1A}"/>
              </a:ext>
            </a:extLst>
          </p:cNvPr>
          <p:cNvSpPr txBox="1"/>
          <p:nvPr/>
        </p:nvSpPr>
        <p:spPr>
          <a:xfrm>
            <a:off x="5626249" y="2075364"/>
            <a:ext cx="413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91DBF-C8E9-7041-AA8D-305E082A72FD}"/>
              </a:ext>
            </a:extLst>
          </p:cNvPr>
          <p:cNvSpPr/>
          <p:nvPr/>
        </p:nvSpPr>
        <p:spPr>
          <a:xfrm>
            <a:off x="11291583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20E95-6A53-C9CC-94A6-61EB5DD11E2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A0F98-813E-655C-58A9-5DDF4EA7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14" y="191167"/>
            <a:ext cx="1164437" cy="1225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56D9BA-114E-0353-DED2-258A787D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364" y="191167"/>
            <a:ext cx="1164437" cy="1225402"/>
          </a:xfrm>
          <a:prstGeom prst="rect">
            <a:avLst/>
          </a:prstGeom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26829FAF-12E4-EF5A-FEE6-9DACDC90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8" y="3429000"/>
            <a:ext cx="2913632" cy="1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ml, logo Icon in Vector Logo">
            <a:extLst>
              <a:ext uri="{FF2B5EF4-FFF2-40B4-BE49-F238E27FC236}">
                <a16:creationId xmlns:a16="http://schemas.microsoft.com/office/drawing/2014/main" id="{16DCB0FC-3D69-8B09-16E4-EAFF1D9DB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8" y="3094000"/>
            <a:ext cx="3965466" cy="19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D2703-AF0E-B18E-6627-4186A52F6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19" y="3167811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9DBC4-E0E9-8F5B-DE56-E4B87F3BADB0}"/>
              </a:ext>
            </a:extLst>
          </p:cNvPr>
          <p:cNvSpPr txBox="1"/>
          <p:nvPr/>
        </p:nvSpPr>
        <p:spPr>
          <a:xfrm>
            <a:off x="2447364" y="1371599"/>
            <a:ext cx="555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384CE-E97A-9B89-E72C-FDE26A810853}"/>
              </a:ext>
            </a:extLst>
          </p:cNvPr>
          <p:cNvSpPr txBox="1"/>
          <p:nvPr/>
        </p:nvSpPr>
        <p:spPr>
          <a:xfrm>
            <a:off x="1783976" y="2825929"/>
            <a:ext cx="916193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We can conclude that Ansible provides a simple and powerful package for configuration management and automation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excellent choice for Project Configuration Management provide a simple and efficient way to manage complex IT infrastructure.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Moreover its an open source tool which can be accessed by everyone with free of cost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EE963-6BF3-9DF4-8B7B-F681F9A2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10" y="243428"/>
            <a:ext cx="1164437" cy="12254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DA3A78-4ED7-55B8-9116-F296D890351F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69A429-2F69-BA94-A942-E36B2BC5A02C}"/>
              </a:ext>
            </a:extLst>
          </p:cNvPr>
          <p:cNvSpPr/>
          <p:nvPr/>
        </p:nvSpPr>
        <p:spPr>
          <a:xfrm>
            <a:off x="11425834" y="5848093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9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103C8B5-5B0F-E661-0205-DCD30199E542}"/>
              </a:ext>
            </a:extLst>
          </p:cNvPr>
          <p:cNvSpPr/>
          <p:nvPr/>
        </p:nvSpPr>
        <p:spPr>
          <a:xfrm>
            <a:off x="180870" y="929917"/>
            <a:ext cx="3275763" cy="33360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19F1D-F130-E91B-21CA-2E5540B0269C}"/>
              </a:ext>
            </a:extLst>
          </p:cNvPr>
          <p:cNvSpPr txBox="1"/>
          <p:nvPr/>
        </p:nvSpPr>
        <p:spPr>
          <a:xfrm>
            <a:off x="2849534" y="2632668"/>
            <a:ext cx="7817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8E52F-6740-4D3C-3E20-5286F2CE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55" y="281354"/>
            <a:ext cx="1164437" cy="12254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EC73252-1621-55BD-E5A0-1DAFD6CB0CBD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77CFBF-91B2-E515-D22A-5826CF673882}"/>
              </a:ext>
            </a:extLst>
          </p:cNvPr>
          <p:cNvSpPr/>
          <p:nvPr/>
        </p:nvSpPr>
        <p:spPr>
          <a:xfrm>
            <a:off x="11161226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4A831-F824-12A6-5B45-77AA5F54FBD0}"/>
              </a:ext>
            </a:extLst>
          </p:cNvPr>
          <p:cNvSpPr txBox="1"/>
          <p:nvPr/>
        </p:nvSpPr>
        <p:spPr>
          <a:xfrm>
            <a:off x="6561573" y="4823355"/>
            <a:ext cx="568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70C0"/>
                </a:solidFill>
              </a:rPr>
              <a:t>TEAM</a:t>
            </a:r>
          </a:p>
          <a:p>
            <a:pPr algn="ctr"/>
            <a:r>
              <a:rPr lang="en-IN" sz="3200" dirty="0">
                <a:solidFill>
                  <a:srgbClr val="0070C0"/>
                </a:solidFill>
              </a:rPr>
              <a:t> GAME CHANGERS</a:t>
            </a:r>
          </a:p>
        </p:txBody>
      </p:sp>
    </p:spTree>
    <p:extLst>
      <p:ext uri="{BB962C8B-B14F-4D97-AF65-F5344CB8AC3E}">
        <p14:creationId xmlns:p14="http://schemas.microsoft.com/office/powerpoint/2010/main" val="27079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068F2D-1373-F00D-5392-00C8A9BE27CA}"/>
              </a:ext>
            </a:extLst>
          </p:cNvPr>
          <p:cNvSpPr txBox="1"/>
          <p:nvPr/>
        </p:nvSpPr>
        <p:spPr>
          <a:xfrm>
            <a:off x="1405603" y="1130303"/>
            <a:ext cx="4023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Overview</a:t>
            </a:r>
            <a:endParaRPr lang="id-ID" sz="5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63888-32A5-5AA9-CB6E-9C04E8DD2039}"/>
              </a:ext>
            </a:extLst>
          </p:cNvPr>
          <p:cNvSpPr txBox="1"/>
          <p:nvPr/>
        </p:nvSpPr>
        <p:spPr>
          <a:xfrm>
            <a:off x="521201" y="279549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01. Introductions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9B6A4-A82D-2373-13A1-9EF196207942}"/>
              </a:ext>
            </a:extLst>
          </p:cNvPr>
          <p:cNvSpPr txBox="1"/>
          <p:nvPr/>
        </p:nvSpPr>
        <p:spPr>
          <a:xfrm>
            <a:off x="521201" y="340912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02. Architecture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02DB8-097E-6208-8DE2-18F05850B41C}"/>
              </a:ext>
            </a:extLst>
          </p:cNvPr>
          <p:cNvSpPr txBox="1"/>
          <p:nvPr/>
        </p:nvSpPr>
        <p:spPr>
          <a:xfrm>
            <a:off x="521201" y="4022757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03. Master &amp; Slave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D6CC0-6474-7452-9F4D-AB26278A0D0C}"/>
              </a:ext>
            </a:extLst>
          </p:cNvPr>
          <p:cNvSpPr txBox="1"/>
          <p:nvPr/>
        </p:nvSpPr>
        <p:spPr>
          <a:xfrm>
            <a:off x="521201" y="463638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04. Features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3B685-A909-1750-0DC2-F429185EA0AF}"/>
              </a:ext>
            </a:extLst>
          </p:cNvPr>
          <p:cNvSpPr txBox="1"/>
          <p:nvPr/>
        </p:nvSpPr>
        <p:spPr>
          <a:xfrm>
            <a:off x="521201" y="525001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05. Problems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85AFA-6BFB-833B-C5BE-683D8883D6F8}"/>
              </a:ext>
            </a:extLst>
          </p:cNvPr>
          <p:cNvSpPr txBox="1"/>
          <p:nvPr/>
        </p:nvSpPr>
        <p:spPr>
          <a:xfrm>
            <a:off x="3269858" y="2795499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06. Working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ADB3B0-1E3E-C9F3-1EAA-FFEFC10541B3}"/>
              </a:ext>
            </a:extLst>
          </p:cNvPr>
          <p:cNvSpPr txBox="1"/>
          <p:nvPr/>
        </p:nvSpPr>
        <p:spPr>
          <a:xfrm>
            <a:off x="3269858" y="340912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07.Advantages 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B4AA-1E90-11CC-748F-30235AB7520E}"/>
              </a:ext>
            </a:extLst>
          </p:cNvPr>
          <p:cNvSpPr txBox="1"/>
          <p:nvPr/>
        </p:nvSpPr>
        <p:spPr>
          <a:xfrm>
            <a:off x="3269858" y="4022757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08. Technologies Used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1C435-E41B-F13A-C5BD-E0043429F939}"/>
              </a:ext>
            </a:extLst>
          </p:cNvPr>
          <p:cNvSpPr txBox="1"/>
          <p:nvPr/>
        </p:nvSpPr>
        <p:spPr>
          <a:xfrm>
            <a:off x="3269858" y="4636386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09. Conclusions</a:t>
            </a:r>
            <a:endParaRPr lang="en-ID" sz="1600" b="1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5D9DAA-428F-3539-8774-AEB2C2DADC5B}"/>
              </a:ext>
            </a:extLst>
          </p:cNvPr>
          <p:cNvCxnSpPr>
            <a:cxnSpLocks/>
          </p:cNvCxnSpPr>
          <p:nvPr/>
        </p:nvCxnSpPr>
        <p:spPr>
          <a:xfrm>
            <a:off x="607721" y="1638134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BB71A4-EA40-8854-8A73-B29C678F94F2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852D73-5138-F323-4687-C7E23DDFE459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2E975C-8E81-D217-7736-7C525F5531D1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4BBD3-9A19-1CE1-73AC-58273F24A62B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00F6008-6D46-409F-30C9-CEA4769D5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6" t="-2821" r="-1296" b="-2507"/>
          <a:stretch/>
        </p:blipFill>
        <p:spPr>
          <a:xfrm>
            <a:off x="6426222" y="732135"/>
            <a:ext cx="5265991" cy="539373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300FE-56B4-DB23-AE5F-72A0ED44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52" y="138969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ED4887-8381-428B-14FA-2ED0FFBAE37B}"/>
              </a:ext>
            </a:extLst>
          </p:cNvPr>
          <p:cNvSpPr txBox="1"/>
          <p:nvPr/>
        </p:nvSpPr>
        <p:spPr>
          <a:xfrm>
            <a:off x="5079245" y="1130303"/>
            <a:ext cx="584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Introduction</a:t>
            </a:r>
            <a:endParaRPr lang="id-ID" sz="54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4B95A-9CF3-39F7-C587-89F920D48764}"/>
              </a:ext>
            </a:extLst>
          </p:cNvPr>
          <p:cNvCxnSpPr>
            <a:cxnSpLocks/>
          </p:cNvCxnSpPr>
          <p:nvPr/>
        </p:nvCxnSpPr>
        <p:spPr>
          <a:xfrm>
            <a:off x="4281363" y="1638134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>
            <a:extLst>
              <a:ext uri="{FF2B5EF4-FFF2-40B4-BE49-F238E27FC236}">
                <a16:creationId xmlns:a16="http://schemas.microsoft.com/office/drawing/2014/main" id="{238A0B30-5AC7-789D-42AA-B6F7348C7048}"/>
              </a:ext>
            </a:extLst>
          </p:cNvPr>
          <p:cNvSpPr txBox="1"/>
          <p:nvPr/>
        </p:nvSpPr>
        <p:spPr>
          <a:xfrm>
            <a:off x="4583575" y="2098003"/>
            <a:ext cx="6703376" cy="481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is an open source Automation Tool used for the Configuration management, Application Deployment and Task automation.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Originally written by Michael De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acquired by </a:t>
            </a:r>
            <a:r>
              <a:rPr lang="en-US" sz="16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Red Hat"/>
              </a:rPr>
              <a:t>Red Hat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2015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is a game changer in how you manage the infrastructure. It allows users to automate repetitive tasks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allows you to configure not just one computer, but potentially a whole network of computers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widely used by the system administrators, developers, and DevOps engineers to automate and manage complex IT infrastructure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d-ID" sz="16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7E1BAE-79A9-5C6F-61D6-7EA6AA97BDCF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F0797-9D15-DC2E-72D9-EEC6ECB8C6E6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B8F9-EE4E-3E6A-71D1-865B66C26277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685EB-C217-A4A1-BCB1-EFD70A753F0E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3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640834-4049-07D9-2257-C025DBDAEB62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8169F-2D39-D7A7-FE2C-A58548CA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8" y="185267"/>
            <a:ext cx="1164989" cy="1224793"/>
          </a:xfrm>
          <a:prstGeom prst="rect">
            <a:avLst/>
          </a:prstGeo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6855780-3E01-5D50-33F9-1A48E6B6D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1" t="19405" r="128" b="1912"/>
          <a:stretch/>
        </p:blipFill>
        <p:spPr>
          <a:xfrm>
            <a:off x="497453" y="969380"/>
            <a:ext cx="3715473" cy="511890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1F0B0-CF75-1E3E-3F42-8D9DEE26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6" y="185267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5EEEA4-79B0-93B0-EA20-952041599AFF}"/>
              </a:ext>
            </a:extLst>
          </p:cNvPr>
          <p:cNvSpPr txBox="1"/>
          <p:nvPr/>
        </p:nvSpPr>
        <p:spPr>
          <a:xfrm>
            <a:off x="6430219" y="1138187"/>
            <a:ext cx="53591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of Ansible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8C6A-9A74-6B31-A3EA-967A03987614}"/>
              </a:ext>
            </a:extLst>
          </p:cNvPr>
          <p:cNvSpPr txBox="1"/>
          <p:nvPr/>
        </p:nvSpPr>
        <p:spPr>
          <a:xfrm>
            <a:off x="6390751" y="1897497"/>
            <a:ext cx="5007429" cy="42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machine where ansible install is called local machine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local machines consists of module and inventory.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 module is a command or set of similar commands meant to be executed on the client-side. And it is the collection of configuration code files the configuration code files are called as playbooks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is a file containing data about the ansible client servers (Host file / Inventory file)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Playbook: It consists of code in YAML format, which describes tasks to be executed</a:t>
            </a:r>
          </a:p>
          <a:p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4E2CF-7C52-5214-2BCD-AB57D7F2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1380807"/>
            <a:ext cx="5731510" cy="40760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E6D38-E894-2B54-7636-16303605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963" y="103109"/>
            <a:ext cx="1062846" cy="111740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B44C37-8D90-6660-7D43-4B915A9B7586}"/>
              </a:ext>
            </a:extLst>
          </p:cNvPr>
          <p:cNvSpPr/>
          <p:nvPr/>
        </p:nvSpPr>
        <p:spPr>
          <a:xfrm>
            <a:off x="-766166" y="-663370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D47B29-8FA1-F1A5-C161-F9303DBFFC43}"/>
              </a:ext>
            </a:extLst>
          </p:cNvPr>
          <p:cNvSpPr/>
          <p:nvPr/>
        </p:nvSpPr>
        <p:spPr>
          <a:xfrm>
            <a:off x="11181994" y="5719813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84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00685C-D889-C016-1237-22FAD8649C63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ECD1E0-BDBB-EF92-8FB8-8A5EC9358DE1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C504D-8344-4B46-7693-072C64AD05CD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53DEE7-C56A-4F54-CD00-C3D898785E32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6B4AA-5F36-A693-7B36-048E412BCA52}"/>
              </a:ext>
            </a:extLst>
          </p:cNvPr>
          <p:cNvSpPr txBox="1"/>
          <p:nvPr/>
        </p:nvSpPr>
        <p:spPr>
          <a:xfrm>
            <a:off x="1731698" y="1591673"/>
            <a:ext cx="5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MASTER &amp; SLAVE</a:t>
            </a:r>
            <a:endParaRPr lang="id-ID" sz="36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321A60-BCF3-0652-FDB7-1F74CAA1E64E}"/>
              </a:ext>
            </a:extLst>
          </p:cNvPr>
          <p:cNvSpPr/>
          <p:nvPr/>
        </p:nvSpPr>
        <p:spPr>
          <a:xfrm>
            <a:off x="252330" y="2968640"/>
            <a:ext cx="2958736" cy="2594429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E28AA84D-07F3-C763-8927-9DDAA1D56845}"/>
              </a:ext>
            </a:extLst>
          </p:cNvPr>
          <p:cNvSpPr txBox="1"/>
          <p:nvPr/>
        </p:nvSpPr>
        <p:spPr>
          <a:xfrm>
            <a:off x="708093" y="3575564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01.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1D9DBAA-D8DE-C4AE-ADED-2C0CCCBD4894}"/>
              </a:ext>
            </a:extLst>
          </p:cNvPr>
          <p:cNvSpPr txBox="1"/>
          <p:nvPr/>
        </p:nvSpPr>
        <p:spPr>
          <a:xfrm>
            <a:off x="714829" y="409657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Master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CEC92C1F-FD6C-7989-DA5F-BBF44FC9572E}"/>
              </a:ext>
            </a:extLst>
          </p:cNvPr>
          <p:cNvSpPr txBox="1"/>
          <p:nvPr/>
        </p:nvSpPr>
        <p:spPr>
          <a:xfrm>
            <a:off x="578505" y="4429910"/>
            <a:ext cx="2586402" cy="99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control node is a computer that runs Ansible There must be at least one control node, although a backup control node may also exist</a:t>
            </a:r>
            <a:endParaRPr lang="id-ID" sz="10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D62DD-9E51-46BB-665D-14213776E467}"/>
              </a:ext>
            </a:extLst>
          </p:cNvPr>
          <p:cNvSpPr/>
          <p:nvPr/>
        </p:nvSpPr>
        <p:spPr>
          <a:xfrm>
            <a:off x="3491082" y="2968639"/>
            <a:ext cx="2958736" cy="2594429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0C3E4E-5BFE-6210-8D39-90F8716B5550}"/>
              </a:ext>
            </a:extLst>
          </p:cNvPr>
          <p:cNvSpPr txBox="1"/>
          <p:nvPr/>
        </p:nvSpPr>
        <p:spPr>
          <a:xfrm>
            <a:off x="3844719" y="3575564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02.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8A19B33-C0B6-3B2D-1451-CE1782B2471C}"/>
              </a:ext>
            </a:extLst>
          </p:cNvPr>
          <p:cNvSpPr txBox="1"/>
          <p:nvPr/>
        </p:nvSpPr>
        <p:spPr>
          <a:xfrm>
            <a:off x="3851455" y="409657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Slave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61172CD6-5AFE-D10C-7B07-023B097194FE}"/>
              </a:ext>
            </a:extLst>
          </p:cNvPr>
          <p:cNvSpPr txBox="1"/>
          <p:nvPr/>
        </p:nvSpPr>
        <p:spPr>
          <a:xfrm>
            <a:off x="3731575" y="4467350"/>
            <a:ext cx="2586402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managed node is any device being managed by the control node.</a:t>
            </a:r>
            <a:endParaRPr lang="id-ID" sz="10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C7360-FBAE-C1D6-D1E5-F3BAE9454621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4E4AB0F4-E684-EBC6-2442-2C6AFD8D49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-1121" r="-781" b="-7035"/>
          <a:stretch/>
        </p:blipFill>
        <p:spPr>
          <a:xfrm>
            <a:off x="6317977" y="1916410"/>
            <a:ext cx="5750652" cy="469888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213D8-13C4-097D-A3F5-47C27227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40" y="718958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5A197A-9444-87B9-CAB3-1DF5ECC8EB69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A3791-77C8-5A59-77FC-51276FBD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01" y="466020"/>
            <a:ext cx="1164989" cy="12247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38FEC3-8A09-C704-503E-F7B6860A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2" y="2602"/>
            <a:ext cx="6563078" cy="6563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334830-8A2C-55DA-C68B-B357066DBE06}"/>
                  </a:ext>
                </a:extLst>
              </p14:cNvPr>
              <p14:cNvContentPartPr/>
              <p14:nvPr/>
            </p14:nvContentPartPr>
            <p14:xfrm>
              <a:off x="5100960" y="2590920"/>
              <a:ext cx="3692880" cy="94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334830-8A2C-55DA-C68B-B357066DBE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960" y="2483280"/>
                <a:ext cx="3800520" cy="11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904EF3-8162-E694-C3D3-2193C92768B4}"/>
                  </a:ext>
                </a:extLst>
              </p14:cNvPr>
              <p14:cNvContentPartPr/>
              <p14:nvPr/>
            </p14:nvContentPartPr>
            <p14:xfrm>
              <a:off x="1291800" y="2804040"/>
              <a:ext cx="339120" cy="351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904EF3-8162-E694-C3D3-2193C9276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160" y="2696400"/>
                <a:ext cx="446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B66FE9-7502-5D73-DBA9-E2551316DE4E}"/>
                  </a:ext>
                </a:extLst>
              </p14:cNvPr>
              <p14:cNvContentPartPr/>
              <p14:nvPr/>
            </p14:nvContentPartPr>
            <p14:xfrm>
              <a:off x="5916000" y="411120"/>
              <a:ext cx="1888200" cy="229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B66FE9-7502-5D73-DBA9-E2551316DE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2000" y="303120"/>
                <a:ext cx="199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3A8C96-3F43-F870-FFA5-B3D8EC84D125}"/>
                  </a:ext>
                </a:extLst>
              </p14:cNvPr>
              <p14:cNvContentPartPr/>
              <p14:nvPr/>
            </p14:nvContentPartPr>
            <p14:xfrm>
              <a:off x="7300200" y="6397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3A8C96-3F43-F870-FFA5-B3D8EC84D1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6200" y="5320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B45CA8-356E-7547-00E8-9B71C7D9257A}"/>
                  </a:ext>
                </a:extLst>
              </p14:cNvPr>
              <p14:cNvContentPartPr/>
              <p14:nvPr/>
            </p14:nvContentPartPr>
            <p14:xfrm>
              <a:off x="1630920" y="-128052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B45CA8-356E-7547-00E8-9B71C7D925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0920" y="-1460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882842-4B65-D93A-898F-AFA3CBE50E58}"/>
                  </a:ext>
                </a:extLst>
              </p14:cNvPr>
              <p14:cNvContentPartPr/>
              <p14:nvPr/>
            </p14:nvContentPartPr>
            <p14:xfrm>
              <a:off x="5504880" y="292320"/>
              <a:ext cx="2936880" cy="45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882842-4B65-D93A-898F-AFA3CBE50E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4880" y="112320"/>
                <a:ext cx="3116520" cy="8150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A5D2B46-35D4-148D-075F-02F7929D3EA6}"/>
              </a:ext>
            </a:extLst>
          </p:cNvPr>
          <p:cNvSpPr/>
          <p:nvPr/>
        </p:nvSpPr>
        <p:spPr>
          <a:xfrm>
            <a:off x="5916000" y="411120"/>
            <a:ext cx="2067508" cy="45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30C19-3ECB-A057-8257-7683F53FF5E4}"/>
              </a:ext>
            </a:extLst>
          </p:cNvPr>
          <p:cNvSpPr/>
          <p:nvPr/>
        </p:nvSpPr>
        <p:spPr>
          <a:xfrm>
            <a:off x="1291800" y="1584960"/>
            <a:ext cx="2373120" cy="455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BE5FBF-67F0-B334-9A9D-A662DA45BEB4}"/>
              </a:ext>
            </a:extLst>
          </p:cNvPr>
          <p:cNvSpPr/>
          <p:nvPr/>
        </p:nvSpPr>
        <p:spPr>
          <a:xfrm>
            <a:off x="7300200" y="292320"/>
            <a:ext cx="26820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142D12-C80E-0FA4-8302-85B9800C9B6E}"/>
              </a:ext>
            </a:extLst>
          </p:cNvPr>
          <p:cNvSpPr/>
          <p:nvPr/>
        </p:nvSpPr>
        <p:spPr>
          <a:xfrm>
            <a:off x="11425834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2FE714-DA20-3DA2-A4BB-F7BFF9B55F60}"/>
              </a:ext>
            </a:extLst>
          </p:cNvPr>
          <p:cNvSpPr/>
          <p:nvPr/>
        </p:nvSpPr>
        <p:spPr>
          <a:xfrm>
            <a:off x="-766166" y="-894138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4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D1139-B737-63B7-BBE1-93114B1EB7DC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7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4846E5-989E-D7A5-3A5E-E672F0AA0711}"/>
              </a:ext>
            </a:extLst>
          </p:cNvPr>
          <p:cNvSpPr txBox="1"/>
          <p:nvPr/>
        </p:nvSpPr>
        <p:spPr>
          <a:xfrm>
            <a:off x="1449376" y="1229148"/>
            <a:ext cx="488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Problems</a:t>
            </a:r>
            <a:endParaRPr lang="id-ID" sz="5400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2B0997-77F4-5B1C-A032-43972DEAF88A}"/>
              </a:ext>
            </a:extLst>
          </p:cNvPr>
          <p:cNvCxnSpPr>
            <a:cxnSpLocks/>
          </p:cNvCxnSpPr>
          <p:nvPr/>
        </p:nvCxnSpPr>
        <p:spPr>
          <a:xfrm>
            <a:off x="554433" y="1614322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96EEA0F-55CC-3D9C-E65F-1F19FBFC3D40}"/>
              </a:ext>
            </a:extLst>
          </p:cNvPr>
          <p:cNvSpPr/>
          <p:nvPr/>
        </p:nvSpPr>
        <p:spPr>
          <a:xfrm>
            <a:off x="11425834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7657BD41-86D2-B9CA-B901-DE2A6049BAE6}"/>
              </a:ext>
            </a:extLst>
          </p:cNvPr>
          <p:cNvSpPr txBox="1"/>
          <p:nvPr/>
        </p:nvSpPr>
        <p:spPr>
          <a:xfrm>
            <a:off x="1423753" y="273842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Time Complexity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6D4C7D1A-FD13-8C0D-6049-8CE38B8387D2}"/>
              </a:ext>
            </a:extLst>
          </p:cNvPr>
          <p:cNvSpPr txBox="1"/>
          <p:nvPr/>
        </p:nvSpPr>
        <p:spPr>
          <a:xfrm>
            <a:off x="1430872" y="3231202"/>
            <a:ext cx="5181600" cy="89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It takes more time to install a software or configure something while working with number of servers, with Ansible the task will completed so easy and within less time</a:t>
            </a:r>
            <a:endParaRPr lang="id-ID" sz="12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5F722411-E296-88E9-993C-B06647B6C618}"/>
              </a:ext>
            </a:extLst>
          </p:cNvPr>
          <p:cNvSpPr txBox="1"/>
          <p:nvPr/>
        </p:nvSpPr>
        <p:spPr>
          <a:xfrm>
            <a:off x="516357" y="2646095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01.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778D2943-AEE7-15E7-0C98-44452E9B2CD5}"/>
              </a:ext>
            </a:extLst>
          </p:cNvPr>
          <p:cNvSpPr txBox="1"/>
          <p:nvPr/>
        </p:nvSpPr>
        <p:spPr>
          <a:xfrm>
            <a:off x="1423753" y="4307976"/>
            <a:ext cx="2466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tx2"/>
                </a:solidFill>
                <a:latin typeface="+mj-lt"/>
              </a:rPr>
              <a:t>Manual Implementation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162181C4-84E8-23E0-6D27-389FD97392B5}"/>
              </a:ext>
            </a:extLst>
          </p:cNvPr>
          <p:cNvSpPr txBox="1"/>
          <p:nvPr/>
        </p:nvSpPr>
        <p:spPr>
          <a:xfrm>
            <a:off x="1430872" y="4990052"/>
            <a:ext cx="5181600" cy="89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accent6"/>
                </a:solidFill>
                <a:ea typeface="Times New Roman" panose="02020603050405020304" pitchFamily="18" charset="0"/>
              </a:rPr>
              <a:t>Without ansible, the installations and configurations should made to each and every server manually, when ANSIBLE comes into play it will automate tasks.</a:t>
            </a:r>
            <a:endParaRPr lang="id-ID" sz="12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083D1D34-0B86-6F76-3473-90F705DB9D29}"/>
              </a:ext>
            </a:extLst>
          </p:cNvPr>
          <p:cNvSpPr txBox="1"/>
          <p:nvPr/>
        </p:nvSpPr>
        <p:spPr>
          <a:xfrm>
            <a:off x="486221" y="4338753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02.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5710B7-D5B9-0249-934D-F3A97BABC490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6BDA39-0B0A-F0A4-E289-00FA7B60A6E6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85596D-2379-B3F2-7AD4-898020E69A89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3ECAC2-8D28-0ADB-458F-BB7B42ADE414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BEEDBF-23D4-6B85-128D-B675DEF48FA9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050" name="Picture 2" descr="Is It Stressful Being a Software Engineer? - Tech Training HQ">
            <a:extLst>
              <a:ext uri="{FF2B5EF4-FFF2-40B4-BE49-F238E27FC236}">
                <a16:creationId xmlns:a16="http://schemas.microsoft.com/office/drawing/2014/main" id="{253C63AB-9BA7-FD51-C6EA-9A7F956506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r="12788"/>
          <a:stretch>
            <a:fillRect/>
          </a:stretch>
        </p:blipFill>
        <p:spPr bwMode="auto">
          <a:xfrm>
            <a:off x="7001106" y="2235382"/>
            <a:ext cx="4155775" cy="3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E646A-4A83-79FF-7578-030843CA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01" y="466020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A49F96-4E0E-50A3-5FBF-5F1F8D238586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8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19409D-B11D-7020-824B-E25717B881A6}"/>
              </a:ext>
            </a:extLst>
          </p:cNvPr>
          <p:cNvSpPr/>
          <p:nvPr/>
        </p:nvSpPr>
        <p:spPr>
          <a:xfrm>
            <a:off x="11585596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F9B79-041F-7812-49D5-0F5542CDC4B6}"/>
              </a:ext>
            </a:extLst>
          </p:cNvPr>
          <p:cNvSpPr txBox="1"/>
          <p:nvPr/>
        </p:nvSpPr>
        <p:spPr>
          <a:xfrm>
            <a:off x="6505530" y="1601648"/>
            <a:ext cx="494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How Ansible Works</a:t>
            </a:r>
            <a:endParaRPr lang="id-ID" sz="3600" dirty="0">
              <a:latin typeface="+mj-lt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D836E62C-ED97-3111-4C8D-8AECE342621C}"/>
              </a:ext>
            </a:extLst>
          </p:cNvPr>
          <p:cNvSpPr txBox="1"/>
          <p:nvPr/>
        </p:nvSpPr>
        <p:spPr>
          <a:xfrm>
            <a:off x="6945483" y="2541057"/>
            <a:ext cx="4283936" cy="282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works by connecting to nodes (clients, servers, or whatever you're configuring) on a network, and then sending a small program called an Ansible module to that node.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executes these modules over SSH and removes them when finished. The only requirement for this interaction is that your Ansible control node has login access to the managed nodes.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 keys are the most common way to provide access, but other forms of authentication are also supported.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45F504-0BD8-EAE2-8447-A59D2790234F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A11FF7-AD4D-1D16-4545-F38998D3618D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434129-1D3B-CE90-4883-49130B0A4333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E7E967-87B1-7532-7FFD-96E5463E493F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1FF96E-B484-CF51-BD1C-334BB27E016E}"/>
              </a:ext>
            </a:extLst>
          </p:cNvPr>
          <p:cNvSpPr/>
          <p:nvPr/>
        </p:nvSpPr>
        <p:spPr>
          <a:xfrm>
            <a:off x="399621" y="974690"/>
            <a:ext cx="3006770" cy="32255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9C5E4-B6B2-94CB-2B82-783B72B2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01" y="1295102"/>
            <a:ext cx="4382112" cy="42677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9C0B13-95C7-19CD-67CB-5410DDEC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2" y="268589"/>
            <a:ext cx="1164437" cy="122540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BA54A0D-16AD-FDFA-2A4C-A3AAD262A5E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285A80-4118-45D2-9CD6-CC123C5A295B}"/>
              </a:ext>
            </a:extLst>
          </p:cNvPr>
          <p:cNvSpPr/>
          <p:nvPr/>
        </p:nvSpPr>
        <p:spPr>
          <a:xfrm>
            <a:off x="11374800" y="5841817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9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8899C69-00BB-FE74-A237-6E055AC85031}"/>
              </a:ext>
            </a:extLst>
          </p:cNvPr>
          <p:cNvSpPr/>
          <p:nvPr/>
        </p:nvSpPr>
        <p:spPr>
          <a:xfrm>
            <a:off x="301451" y="803868"/>
            <a:ext cx="3195375" cy="35671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6BD07-A9F5-BAC3-58CE-B08C01F30012}"/>
              </a:ext>
            </a:extLst>
          </p:cNvPr>
          <p:cNvSpPr txBox="1"/>
          <p:nvPr/>
        </p:nvSpPr>
        <p:spPr>
          <a:xfrm>
            <a:off x="3265714" y="1034980"/>
            <a:ext cx="757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Advantages of Ansible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6F7DB-B6AA-0655-BBD9-90ACC1A678DC}"/>
              </a:ext>
            </a:extLst>
          </p:cNvPr>
          <p:cNvSpPr txBox="1"/>
          <p:nvPr/>
        </p:nvSpPr>
        <p:spPr>
          <a:xfrm>
            <a:off x="2049864" y="2110154"/>
            <a:ext cx="8209503" cy="334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easy to learn: Ansible uses YAML syntax, which is easy to read and write. The simplicity of the language makes it easy for beginners to learn and use.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and fast: Ansible uses SSH to communicate with the remote hosts, making it a lightweight and fast automation tool. It also uses a push-based approach, which means it can execute tasks in parallel, making it more efficient.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Powerful. App deployment. Configuration management. Workflow orchestration. Orchestrate the app lifecycle.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Workflow orchestration:</a:t>
            </a: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handles multiple automated tasks to execute a single significant process or workflow.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readable automation: No special coding skills needed. Tasks executed in order. Get productive quickly.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40CDD-BB47-966F-1DB3-B6C00913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14" y="191167"/>
            <a:ext cx="1164437" cy="12254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D10FBD-BACE-1AA1-995D-6936662328E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DA9E5-767B-717C-8496-D4FCF657E1ED}"/>
              </a:ext>
            </a:extLst>
          </p:cNvPr>
          <p:cNvSpPr/>
          <p:nvPr/>
        </p:nvSpPr>
        <p:spPr>
          <a:xfrm>
            <a:off x="11291583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386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212121"/>
      </a:dk1>
      <a:lt1>
        <a:srgbClr val="FFFFFF"/>
      </a:lt1>
      <a:dk2>
        <a:srgbClr val="383838"/>
      </a:dk2>
      <a:lt2>
        <a:srgbClr val="E9E5FF"/>
      </a:lt2>
      <a:accent1>
        <a:srgbClr val="FFC000"/>
      </a:accent1>
      <a:accent2>
        <a:srgbClr val="282937"/>
      </a:accent2>
      <a:accent3>
        <a:srgbClr val="FFC000"/>
      </a:accent3>
      <a:accent4>
        <a:srgbClr val="282937"/>
      </a:accent4>
      <a:accent5>
        <a:srgbClr val="FFFCFB"/>
      </a:accent5>
      <a:accent6>
        <a:srgbClr val="565656"/>
      </a:accent6>
      <a:hlink>
        <a:srgbClr val="002060"/>
      </a:hlink>
      <a:folHlink>
        <a:srgbClr val="7030A0"/>
      </a:folHlink>
    </a:clrScheme>
    <a:fontScheme name="Custom 268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42082</TotalTime>
  <Words>690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Google Sans</vt:lpstr>
      <vt:lpstr>Poppins</vt:lpstr>
      <vt:lpstr>Poppins SemiBold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</dc:creator>
  <cp:lastModifiedBy>Munabarthi Jaya Satya Surya Naveen</cp:lastModifiedBy>
  <cp:revision>15077</cp:revision>
  <dcterms:created xsi:type="dcterms:W3CDTF">2020-12-28T06:02:04Z</dcterms:created>
  <dcterms:modified xsi:type="dcterms:W3CDTF">2023-04-07T10:09:25Z</dcterms:modified>
</cp:coreProperties>
</file>