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Naveen.K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:720921104066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10</cp:revision>
  <dcterms:modified xsi:type="dcterms:W3CDTF">2024-04-07T12:14:29Z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