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9144000" cy="5143500"/>
  <p:embeddedFontLst>
    <p:embeddedFont>
      <p:font typeface="UBEJSP+Arial-BoldMT"/>
      <p:regular r:id="rId33"/>
    </p:embeddedFont>
    <p:embeddedFont>
      <p:font typeface="TOAABF+ArialMT"/>
      <p:regular r:id="rId3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font" Target="fonts/font1.fntdata" /><Relationship Id="rId34" Type="http://schemas.openxmlformats.org/officeDocument/2006/relationships/font" Target="fonts/font2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1003" y="2310938"/>
            <a:ext cx="4973576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161d23"/>
                </a:solidFill>
                <a:latin typeface="UBEJSP+Arial-BoldMT"/>
                <a:cs typeface="UBEJSP+Arial-BoldMT"/>
              </a:rPr>
              <a:t>NEXT</a:t>
            </a:r>
            <a:r>
              <a:rPr dirty="0" sz="2000" b="1">
                <a:solidFill>
                  <a:srgbClr val="161d23"/>
                </a:solidFill>
                <a:latin typeface="UBEJSP+Arial-BoldMT"/>
                <a:cs typeface="UBEJSP+Arial-BoldMT"/>
              </a:rPr>
              <a:t> </a:t>
            </a:r>
            <a:r>
              <a:rPr dirty="0" sz="2000" b="1">
                <a:solidFill>
                  <a:srgbClr val="161d23"/>
                </a:solidFill>
                <a:latin typeface="UBEJSP+Arial-BoldMT"/>
                <a:cs typeface="UBEJSP+Arial-BoldMT"/>
              </a:rPr>
              <a:t>GEN</a:t>
            </a:r>
            <a:r>
              <a:rPr dirty="0" sz="2000" b="1">
                <a:solidFill>
                  <a:srgbClr val="161d23"/>
                </a:solidFill>
                <a:latin typeface="UBEJSP+Arial-BoldMT"/>
                <a:cs typeface="UBEJSP+Arial-BoldMT"/>
              </a:rPr>
              <a:t> </a:t>
            </a:r>
            <a:r>
              <a:rPr dirty="0" sz="2000" b="1">
                <a:solidFill>
                  <a:srgbClr val="161d23"/>
                </a:solidFill>
                <a:latin typeface="UBEJSP+Arial-BoldMT"/>
                <a:cs typeface="UBEJSP+Arial-BoldMT"/>
              </a:rPr>
              <a:t>EMPLOYABILITY</a:t>
            </a:r>
            <a:r>
              <a:rPr dirty="0" sz="2000" b="1">
                <a:solidFill>
                  <a:srgbClr val="161d23"/>
                </a:solidFill>
                <a:latin typeface="UBEJSP+Arial-BoldMT"/>
                <a:cs typeface="UBEJSP+Arial-BoldMT"/>
              </a:rPr>
              <a:t> </a:t>
            </a:r>
            <a:r>
              <a:rPr dirty="0" sz="2000" b="1">
                <a:solidFill>
                  <a:srgbClr val="161d23"/>
                </a:solidFill>
                <a:latin typeface="UBEJSP+Arial-BoldMT"/>
                <a:cs typeface="UBEJSP+Arial-Bold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2561" y="2858497"/>
            <a:ext cx="3933736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61d23"/>
                </a:solidFill>
                <a:latin typeface="TOAABF+ArialMT"/>
                <a:cs typeface="TOAABF+ArialMT"/>
              </a:rPr>
              <a:t>Creating</a:t>
            </a:r>
            <a:r>
              <a:rPr dirty="0" sz="2000" spc="54">
                <a:solidFill>
                  <a:srgbClr val="161d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61d23"/>
                </a:solidFill>
                <a:latin typeface="TOAABF+ArialMT"/>
                <a:cs typeface="TOAABF+ArialMT"/>
              </a:rPr>
              <a:t>a</a:t>
            </a:r>
            <a:r>
              <a:rPr dirty="0" sz="2000" spc="54">
                <a:solidFill>
                  <a:srgbClr val="161d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61d23"/>
                </a:solidFill>
                <a:latin typeface="TOAABF+ArialMT"/>
                <a:cs typeface="TOAABF+ArialMT"/>
              </a:rPr>
              <a:t>future-ready</a:t>
            </a:r>
            <a:r>
              <a:rPr dirty="0" sz="2000" spc="54">
                <a:solidFill>
                  <a:srgbClr val="161d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61d23"/>
                </a:solidFill>
                <a:latin typeface="TOAABF+ArialMT"/>
                <a:cs typeface="TOAABF+ArialMT"/>
              </a:rPr>
              <a:t>workforce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5050" y="3698459"/>
            <a:ext cx="121904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AABF+ArialMT"/>
                <a:cs typeface="TOAABF+ArialMT"/>
              </a:rPr>
              <a:t>Team</a:t>
            </a:r>
            <a:r>
              <a:rPr dirty="0" sz="12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AABF+ArialMT"/>
                <a:cs typeface="TOAABF+ArialMT"/>
              </a:rPr>
              <a:t>Members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87902" y="3683219"/>
            <a:ext cx="1117724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AABF+ArialMT"/>
                <a:cs typeface="TOAABF+ArialMT"/>
              </a:rPr>
              <a:t>College</a:t>
            </a:r>
            <a:r>
              <a:rPr dirty="0" sz="1200" spc="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AABF+ArialMT"/>
                <a:cs typeface="TOAABF+Arial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6534" y="4011162"/>
            <a:ext cx="1821277" cy="387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Student</a:t>
            </a:r>
            <a:r>
              <a:rPr dirty="0"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Name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  <a:r>
              <a:rPr dirty="0"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Naveen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P</a:t>
            </a:r>
          </a:p>
          <a:p>
            <a:pPr marL="0" marR="0">
              <a:lnSpc>
                <a:spcPts val="1228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Student</a:t>
            </a:r>
            <a:r>
              <a:rPr dirty="0"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ID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:712221205021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84505" y="4011162"/>
            <a:ext cx="1890505" cy="361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Park</a:t>
            </a:r>
            <a:r>
              <a:rPr dirty="0" sz="11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College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of</a:t>
            </a:r>
            <a:r>
              <a:rPr dirty="0"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Engineering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and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OAABF+ArialMT"/>
                <a:cs typeface="TOAABF+ArialMT"/>
              </a:rPr>
              <a:t>technology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8854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  <a:p>
            <a:pPr marL="38537" marR="0">
              <a:lnSpc>
                <a:spcPts val="1787"/>
              </a:lnSpc>
              <a:spcBef>
                <a:spcPts val="2873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Technology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1570" y="1345173"/>
            <a:ext cx="90353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AABF+ArialMT"/>
                <a:cs typeface="TOAABF+ArialMT"/>
              </a:rPr>
              <a:t>Back-end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76221" y="1419162"/>
            <a:ext cx="92324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AABF+ArialMT"/>
                <a:cs typeface="TOAABF+ArialMT"/>
              </a:rPr>
              <a:t>Front-end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7" y="787191"/>
            <a:ext cx="2193139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Modelling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&amp;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Results</a:t>
            </a:r>
          </a:p>
          <a:p>
            <a:pPr marL="337718" marR="0">
              <a:lnSpc>
                <a:spcPts val="1787"/>
              </a:lnSpc>
              <a:spcBef>
                <a:spcPts val="2002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Folder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Structure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7" y="787191"/>
            <a:ext cx="2092178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Modelling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&amp;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Results</a:t>
            </a:r>
          </a:p>
          <a:p>
            <a:pPr marL="337718" marR="0">
              <a:lnSpc>
                <a:spcPts val="1787"/>
              </a:lnSpc>
              <a:spcBef>
                <a:spcPts val="2002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models.py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7" y="787191"/>
            <a:ext cx="2092178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Modelling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&amp;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Results</a:t>
            </a:r>
          </a:p>
          <a:p>
            <a:pPr marL="337718" marR="0">
              <a:lnSpc>
                <a:spcPts val="1787"/>
              </a:lnSpc>
              <a:spcBef>
                <a:spcPts val="2002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views.py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7" y="787191"/>
            <a:ext cx="2092178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Modelling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&amp;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Results</a:t>
            </a:r>
          </a:p>
          <a:p>
            <a:pPr marL="225145" marR="0">
              <a:lnSpc>
                <a:spcPts val="1787"/>
              </a:lnSpc>
              <a:spcBef>
                <a:spcPts val="2002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Login.html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7" y="787191"/>
            <a:ext cx="2204721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Modelling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&amp;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Results</a:t>
            </a:r>
          </a:p>
          <a:p>
            <a:pPr marL="337718" marR="0">
              <a:lnSpc>
                <a:spcPts val="1787"/>
              </a:lnSpc>
              <a:spcBef>
                <a:spcPts val="2002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Share_note.html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5081" y="628343"/>
            <a:ext cx="1643508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TOAABF+ArialMT"/>
                <a:cs typeface="TOAABF+ArialMT"/>
              </a:rPr>
              <a:t>Homepage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2012" y="839641"/>
            <a:ext cx="143650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About-Us-Page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4562" y="856575"/>
            <a:ext cx="126929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Service-Page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68" y="860808"/>
            <a:ext cx="112040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Login-Page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39424" y="1144561"/>
            <a:ext cx="439648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13164"/>
                </a:solidFill>
                <a:latin typeface="UBEJSP+Arial-BoldMT"/>
                <a:cs typeface="UBEJSP+Arial-BoldMT"/>
              </a:rPr>
              <a:t>CAPSTONE</a:t>
            </a:r>
            <a:r>
              <a:rPr dirty="0" sz="2000" b="1">
                <a:solidFill>
                  <a:srgbClr val="213164"/>
                </a:solidFill>
                <a:latin typeface="UBEJSP+Arial-BoldMT"/>
                <a:cs typeface="UBEJSP+Arial-BoldMT"/>
              </a:rPr>
              <a:t> </a:t>
            </a:r>
            <a:r>
              <a:rPr dirty="0" sz="2000" b="1">
                <a:solidFill>
                  <a:srgbClr val="213164"/>
                </a:solidFill>
                <a:latin typeface="UBEJSP+Arial-BoldMT"/>
                <a:cs typeface="UBEJSP+Arial-BoldMT"/>
              </a:rPr>
              <a:t>PROJECT</a:t>
            </a:r>
            <a:r>
              <a:rPr dirty="0" sz="2000" b="1">
                <a:solidFill>
                  <a:srgbClr val="213164"/>
                </a:solidFill>
                <a:latin typeface="UBEJSP+Arial-BoldMT"/>
                <a:cs typeface="UBEJSP+Arial-BoldMT"/>
              </a:rPr>
              <a:t> </a:t>
            </a:r>
            <a:r>
              <a:rPr dirty="0" sz="2000" b="1">
                <a:solidFill>
                  <a:srgbClr val="213164"/>
                </a:solidFill>
                <a:latin typeface="UBEJSP+Arial-BoldMT"/>
                <a:cs typeface="UBEJSP+Arial-BoldMT"/>
              </a:rPr>
              <a:t>SHOWCASE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1223" y="2726028"/>
            <a:ext cx="1314125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UBEJSP+Arial-BoldMT"/>
                <a:cs typeface="UBEJSP+Arial-BoldMT"/>
              </a:rPr>
              <a:t>Project</a:t>
            </a:r>
            <a:r>
              <a:rPr dirty="0" sz="1600" b="1">
                <a:solidFill>
                  <a:srgbClr val="ffffff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ffffff"/>
                </a:solidFill>
                <a:latin typeface="UBEJSP+Arial-BoldMT"/>
                <a:cs typeface="UBEJSP+Arial-BoldMT"/>
              </a:rPr>
              <a:t>Title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7930" y="3205089"/>
            <a:ext cx="5655900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Notes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Sharing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Web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Application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using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Django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UBEJSP+Arial-BoldMT"/>
                <a:cs typeface="UBEJSP+Arial-BoldMT"/>
              </a:rPr>
              <a:t>Framework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7957" y="4051429"/>
            <a:ext cx="6440884" cy="5186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Abstract</a:t>
            </a:r>
            <a:r>
              <a:rPr dirty="0" sz="16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|</a:t>
            </a:r>
            <a:r>
              <a:rPr dirty="0" sz="16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Problem</a:t>
            </a:r>
            <a:r>
              <a:rPr dirty="0" sz="16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Statement</a:t>
            </a:r>
            <a:r>
              <a:rPr dirty="0" sz="16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|</a:t>
            </a:r>
            <a:r>
              <a:rPr dirty="0" sz="16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Project</a:t>
            </a:r>
            <a:r>
              <a:rPr dirty="0" sz="16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Overview</a:t>
            </a:r>
            <a:r>
              <a:rPr dirty="0" sz="16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|</a:t>
            </a:r>
            <a:r>
              <a:rPr dirty="0" sz="1600" spc="9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Proposed</a:t>
            </a:r>
            <a:r>
              <a:rPr dirty="0" sz="16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Solution</a:t>
            </a:r>
            <a:r>
              <a:rPr dirty="0" sz="1600" spc="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|</a:t>
            </a:r>
          </a:p>
          <a:p>
            <a:pPr marL="802630" marR="0">
              <a:lnSpc>
                <a:spcPts val="1787"/>
              </a:lnSpc>
              <a:spcBef>
                <a:spcPts val="208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Technology</a:t>
            </a:r>
            <a:r>
              <a:rPr dirty="0" sz="16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Used</a:t>
            </a:r>
            <a:r>
              <a:rPr dirty="0" sz="16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|</a:t>
            </a:r>
            <a:r>
              <a:rPr dirty="0" sz="16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Modelling</a:t>
            </a:r>
            <a:r>
              <a:rPr dirty="0" sz="16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&amp;</a:t>
            </a:r>
            <a:r>
              <a:rPr dirty="0" sz="16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Results</a:t>
            </a:r>
            <a:r>
              <a:rPr dirty="0" sz="1600" spc="4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|</a:t>
            </a:r>
            <a:r>
              <a:rPr dirty="0" sz="1600" spc="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OAABF+ArialMT"/>
                <a:cs typeface="TOAABF+ArialMT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54250" y="848108"/>
            <a:ext cx="11896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Admin-Page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1337" y="848108"/>
            <a:ext cx="207746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Add/Update</a:t>
            </a: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User-Page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9575" y="848108"/>
            <a:ext cx="234363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Add/Update</a:t>
            </a: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Contact-Page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5162" y="848108"/>
            <a:ext cx="183032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Update</a:t>
            </a: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profile-Page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7562" y="848108"/>
            <a:ext cx="152450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Add</a:t>
            </a: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UBEJSP+Arial-BoldMT"/>
                <a:cs typeface="UBEJSP+Arial-BoldMT"/>
              </a:rPr>
              <a:t>Notes-Page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053" y="778693"/>
            <a:ext cx="2285751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Future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Enhancements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492" y="1321256"/>
            <a:ext cx="8215834" cy="2709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Mobile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companion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mobile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platform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</a:p>
          <a:p>
            <a:pPr marL="28575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extend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accessibility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convenience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on-the-go.</a:t>
            </a:r>
          </a:p>
          <a:p>
            <a:pPr marL="0" marR="0">
              <a:lnSpc>
                <a:spcPts val="1843"/>
              </a:lnSpc>
              <a:spcBef>
                <a:spcPts val="87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Enhanced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Tools: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Integrate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additional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features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such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real-</a:t>
            </a:r>
          </a:p>
          <a:p>
            <a:pPr marL="285750" marR="0">
              <a:lnSpc>
                <a:spcPts val="1787"/>
              </a:lnSpc>
              <a:spcBef>
                <a:spcPts val="12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time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chat,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version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history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tracking,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commenting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further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facilitate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teamwork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</a:p>
          <a:p>
            <a:pPr marL="28575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communication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among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users.</a:t>
            </a:r>
          </a:p>
          <a:p>
            <a:pPr marL="0" marR="0">
              <a:lnSpc>
                <a:spcPts val="1843"/>
              </a:lnSpc>
              <a:spcBef>
                <a:spcPts val="87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Offline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Mode: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Implement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offline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functionality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allow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access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edit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</a:p>
          <a:p>
            <a:pPr marL="28575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even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when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they're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connected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internet,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with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automatic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synchronization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once</a:t>
            </a:r>
          </a:p>
          <a:p>
            <a:pPr marL="28575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connectivity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restored.</a:t>
            </a:r>
          </a:p>
          <a:p>
            <a:pPr marL="0" marR="0">
              <a:lnSpc>
                <a:spcPts val="1843"/>
              </a:lnSpc>
              <a:spcBef>
                <a:spcPts val="87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Advanced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Search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Filtering: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Enhance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search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capabilities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with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advanced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filtering</a:t>
            </a:r>
          </a:p>
          <a:p>
            <a:pPr marL="285750" marR="0">
              <a:lnSpc>
                <a:spcPts val="1787"/>
              </a:lnSpc>
              <a:spcBef>
                <a:spcPts val="12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options,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tag-based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organization,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full-text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search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functionality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quickly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locate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</a:p>
          <a:p>
            <a:pPr marL="28575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retrieve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relevant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6492" y="4003495"/>
            <a:ext cx="7966914" cy="5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Multi-language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Support: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Add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support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multiple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languages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cater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global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</a:t>
            </a:r>
          </a:p>
          <a:p>
            <a:pPr marL="28575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base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enhance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accessibility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non-English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speakers.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457" y="787190"/>
            <a:ext cx="1258689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92" y="1287265"/>
            <a:ext cx="8438692" cy="1484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2124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conclusion,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web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using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framework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presents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promising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solution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address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challenges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real-time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seamless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information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By</a:t>
            </a:r>
            <a:r>
              <a:rPr dirty="0" sz="1600" spc="4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leveraging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modern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technologies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such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as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HTML,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CSS,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JavaScript,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Python,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SQL,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project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aims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provide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with</a:t>
            </a:r>
          </a:p>
          <a:p>
            <a:pPr marL="0" marR="0">
              <a:lnSpc>
                <a:spcPts val="1787"/>
              </a:lnSpc>
              <a:spcBef>
                <a:spcPts val="18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intuitive,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secure,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feature-rich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platform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managing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their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effectively.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092" y="2994145"/>
            <a:ext cx="8358836" cy="996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6577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Overall,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web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represents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significant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step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forward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facilitating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knowledge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dissemination,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enhancing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productivity,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fostering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among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Through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continuous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iteration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improvement,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platform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endeavors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meet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evolving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needs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its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remain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valuable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tool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individuals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92" y="3972914"/>
            <a:ext cx="336304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teams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across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various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domains</a:t>
            </a:r>
            <a:r>
              <a:rPr dirty="0" sz="2000">
                <a:solidFill>
                  <a:srgbClr val="0d0d0d"/>
                </a:solidFill>
                <a:latin typeface="TOAABF+ArialMT"/>
                <a:cs typeface="TOAABF+ArialMT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17227" y="2372771"/>
            <a:ext cx="2218566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223366"/>
                </a:solidFill>
                <a:latin typeface="UBEJSP+Arial-BoldMT"/>
                <a:cs typeface="UBEJSP+Arial-BoldMT"/>
              </a:rPr>
              <a:t>Thank</a:t>
            </a:r>
            <a:r>
              <a:rPr dirty="0" sz="3000" b="1">
                <a:solidFill>
                  <a:srgbClr val="223366"/>
                </a:solidFill>
                <a:latin typeface="UBEJSP+Arial-BoldMT"/>
                <a:cs typeface="UBEJSP+Arial-BoldMT"/>
              </a:rPr>
              <a:t> </a:t>
            </a:r>
            <a:r>
              <a:rPr dirty="0" sz="3000" b="1">
                <a:solidFill>
                  <a:srgbClr val="223366"/>
                </a:solidFill>
                <a:latin typeface="UBEJSP+Arial-BoldMT"/>
                <a:cs typeface="UBEJSP+Arial-BoldMT"/>
              </a:rPr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7" y="787190"/>
            <a:ext cx="976709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Abstract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77" y="1274870"/>
            <a:ext cx="8459623" cy="996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90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This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project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focuses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Web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framework.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facilitates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create,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share,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manage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their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efficiently.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technology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stack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employed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includes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HTML,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CSS,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JavaScript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frontend,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while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Python,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SQL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are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utilized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backend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functionality.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077" y="2494070"/>
            <a:ext cx="8525867" cy="996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7718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frontend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involves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crafting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intuitive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interface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(UI)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HTML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structure,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CSS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styling,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JavaScript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dynamic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interactions.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UI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allows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seamlessly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navigate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through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create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new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edit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existing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ones,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share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them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with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other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77" y="3711895"/>
            <a:ext cx="7641518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05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backend,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provides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robust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framework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building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scalable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web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076" y="47758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7" y="787190"/>
            <a:ext cx="976709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Abstract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77" y="1274870"/>
            <a:ext cx="8419419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90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Python,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being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primary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language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implementing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core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functionality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Django's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built-in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features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such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authentication,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routing,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ORM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(Object-Relational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Mapping)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streamline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process.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077" y="2250230"/>
            <a:ext cx="8295335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90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SQL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employed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database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management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system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store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manage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data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efficiently.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Through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Django's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ORM,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SQL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queries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are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seamlessly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integrated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logic,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enabling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smooth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interaction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between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backend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database.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77" y="3225590"/>
            <a:ext cx="8359069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7718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Overall,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this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project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aims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demonstrate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integration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frontend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backend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technologies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functional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user-friendly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Web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using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framework.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076" y="47758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8" y="781442"/>
            <a:ext cx="8181650" cy="758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000000"/>
                </a:solidFill>
                <a:latin typeface="UBEJSP+Arial-BoldMT"/>
                <a:cs typeface="UBEJSP+Arial-BoldMT"/>
              </a:rPr>
              <a:t>1.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Problem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Statement</a:t>
            </a:r>
          </a:p>
          <a:p>
            <a:pPr marL="34290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problem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statement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this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project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web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framework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that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addresses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following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challenges: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78" y="1762550"/>
            <a:ext cx="8222315" cy="1484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8859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1.Lack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real-time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features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existing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note-taking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applications.</a:t>
            </a:r>
          </a:p>
          <a:p>
            <a:pPr marL="168859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2.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Absence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intuitive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user-friendly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interface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creating,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editing,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organizing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notes.</a:t>
            </a:r>
          </a:p>
          <a:p>
            <a:pPr marL="168859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3.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Insufficient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customization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options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formatting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organization.</a:t>
            </a:r>
          </a:p>
          <a:p>
            <a:pPr marL="168859" marR="0">
              <a:lnSpc>
                <a:spcPts val="1787"/>
              </a:lnSpc>
              <a:spcBef>
                <a:spcPts val="18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4.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Security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privacy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concerns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when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sensitive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information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on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8937" y="3225590"/>
            <a:ext cx="682321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5.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Inefficient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data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management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retrieval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methods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existing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solutions.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78" y="3713270"/>
            <a:ext cx="8256859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8859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By</a:t>
            </a:r>
            <a:r>
              <a:rPr dirty="0" sz="1600" spc="4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addressing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these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challenges,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project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aims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provide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with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comprehensive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secure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platform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with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others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real-time,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thereby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enhancing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productivity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knowledge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various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domains.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7" y="787191"/>
            <a:ext cx="1800114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Project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5827" y="1274871"/>
            <a:ext cx="619702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Title: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Notes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Sharing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Web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Application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using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Django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Framework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077" y="1762551"/>
            <a:ext cx="8379767" cy="24596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Objective: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modern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intuitive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web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seamless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real-time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collaboration.</a:t>
            </a:r>
          </a:p>
          <a:p>
            <a:pPr marL="56286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Features:</a:t>
            </a:r>
          </a:p>
          <a:p>
            <a:pPr marL="225145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1.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User-friendly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Interface: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Intuitive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interface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creating,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editing,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organizing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notes.</a:t>
            </a:r>
          </a:p>
          <a:p>
            <a:pPr marL="225145" marR="0">
              <a:lnSpc>
                <a:spcPts val="1787"/>
              </a:lnSpc>
              <a:spcBef>
                <a:spcPts val="18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2.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Real-time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Simultaneous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editing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among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multiple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users.</a:t>
            </a:r>
          </a:p>
          <a:p>
            <a:pPr marL="225145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3.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Customization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Options: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Flexible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formatting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organization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features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personalized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note-taking.</a:t>
            </a:r>
          </a:p>
          <a:p>
            <a:pPr marL="225145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4.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Secure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Data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Management: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Implementation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robust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security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measures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protect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</a:t>
            </a:r>
          </a:p>
          <a:p>
            <a:pPr marL="0" marR="0">
              <a:lnSpc>
                <a:spcPts val="1787"/>
              </a:lnSpc>
              <a:spcBef>
                <a:spcPts val="18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data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ensure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privacy.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077" y="787191"/>
            <a:ext cx="1800114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Project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77" y="1274871"/>
            <a:ext cx="8338875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0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5.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Framework: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Utilization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framework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efficient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backend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development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database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management.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077" y="2006391"/>
            <a:ext cx="1957223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Technology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Stack: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77" y="2494071"/>
            <a:ext cx="3221499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Frontend: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HTML,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CSS,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JavaScript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Backend: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Python,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SQL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077" y="3225591"/>
            <a:ext cx="8437271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Outcome: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comprehensive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platform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that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enhances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productivity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facilitates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knowledge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dissemination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through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seamless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457" y="787190"/>
            <a:ext cx="1956377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Proposed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92" y="1399668"/>
            <a:ext cx="8316448" cy="5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Real-time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Implement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WebSocket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technology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real-time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communication</a:t>
            </a:r>
          </a:p>
          <a:p>
            <a:pPr marL="28575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between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users,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enabling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simultaneous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editing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092" y="2131188"/>
            <a:ext cx="8270461" cy="514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Intuitive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Interface: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Design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modern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user-friendly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interface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HTML,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CSS,</a:t>
            </a:r>
          </a:p>
          <a:p>
            <a:pPr marL="28575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JavaScript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easy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creation,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editing,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organization.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92" y="2862708"/>
            <a:ext cx="7864938" cy="514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Customization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Features: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Provide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rich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formatting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options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organizational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tools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</a:p>
          <a:p>
            <a:pPr marL="28575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personalize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note-taking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experience.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092" y="3594228"/>
            <a:ext cx="7921833" cy="514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Robust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Security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Measures: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Implement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authentication,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authorization,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encryption</a:t>
            </a:r>
          </a:p>
          <a:p>
            <a:pPr marL="28575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techniques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ensure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data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privacy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secure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919" y="166886"/>
            <a:ext cx="34661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Next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Gen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Employability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OAABF+ArialMT"/>
                <a:cs typeface="TOAABF+ArialMT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457" y="787190"/>
            <a:ext cx="1956377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Proposed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 </a:t>
            </a:r>
            <a:r>
              <a:rPr dirty="0" sz="1600" b="1">
                <a:solidFill>
                  <a:srgbClr val="213163"/>
                </a:solidFill>
                <a:latin typeface="UBEJSP+Arial-BoldMT"/>
                <a:cs typeface="UBEJSP+Arial-BoldMT"/>
              </a:rPr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92" y="1399668"/>
            <a:ext cx="7406468" cy="7585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TOAABF+ArialMT"/>
                <a:cs typeface="TOAABF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Framework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Integration: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Utilize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Django's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powerful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features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backend</a:t>
            </a:r>
          </a:p>
          <a:p>
            <a:pPr marL="28575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development,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including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ORM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for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database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management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built-in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security</a:t>
            </a:r>
          </a:p>
          <a:p>
            <a:pPr marL="28575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functionalities.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092" y="2624616"/>
            <a:ext cx="11007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d0d0d"/>
                </a:solidFill>
                <a:latin typeface="UBEJSP+Arial-BoldMT"/>
                <a:cs typeface="UBEJSP+Arial-BoldMT"/>
              </a:rPr>
              <a:t>Outcome: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92" y="3112296"/>
            <a:ext cx="8415122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1440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notes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web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application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that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offers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seamless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real-time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collaboration,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intuitive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user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experience,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extensive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customization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options,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robust</a:t>
            </a:r>
            <a:r>
              <a:rPr dirty="0" sz="1600" spc="4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security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measures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to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enhance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productivity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and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knowledge</a:t>
            </a:r>
            <a:r>
              <a:rPr dirty="0" sz="1600" spc="43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OAABF+ArialMT"/>
                <a:cs typeface="TOAABF+ArialMT"/>
              </a:rPr>
              <a:t>sharing.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076" y="4813057"/>
            <a:ext cx="62507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Source</a:t>
            </a:r>
            <a:r>
              <a:rPr dirty="0" sz="10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00"/>
                </a:solidFill>
                <a:latin typeface="TOAABF+ArialMT"/>
                <a:cs typeface="TOAABF+ArialMT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2024-04-10T04:35:09-05:00</dcterms:modified>
</cp:coreProperties>
</file>