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5.png" ContentType="image/png"/>
  <Override PartName="/ppt/media/image7.png" ContentType="image/png"/>
  <Override PartName="/ppt/media/image8.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3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3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4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5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3"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6"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7"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0" name="PlaceHolder 11"/>
          <p:cNvSpPr>
            <a:spLocks noGrp="1"/>
          </p:cNvSpPr>
          <p:nvPr>
            <p:ph type="title"/>
          </p:nvPr>
        </p:nvSpPr>
        <p:spPr>
          <a:xfrm>
            <a:off x="3195720" y="2067480"/>
            <a:ext cx="5800320" cy="1145160"/>
          </a:xfrm>
          <a:prstGeom prst="rect">
            <a:avLst/>
          </a:prstGeom>
        </p:spPr>
        <p:txBody>
          <a:bodyPr lIns="0" rIns="0" tIns="0" bIns="0">
            <a:spAutoFit/>
          </a:bodyPr>
          <a:p>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11" name="PlaceHolder 12"/>
          <p:cNvSpPr>
            <a:spLocks noGrp="1"/>
          </p:cNvSpPr>
          <p:nvPr>
            <p:ph type="ftr"/>
          </p:nvPr>
        </p:nvSpPr>
        <p:spPr>
          <a:xfrm>
            <a:off x="4145400" y="6378120"/>
            <a:ext cx="3900960" cy="342720"/>
          </a:xfrm>
          <a:prstGeom prst="rect">
            <a:avLst/>
          </a:prstGeom>
        </p:spPr>
        <p:txBody>
          <a:bodyPr lIns="0" rIns="0" tIns="0" bIns="0">
            <a:noAutofit/>
          </a:bodyPr>
          <a:p>
            <a:endParaRPr b="0" lang="en-IN" sz="2400" spc="-1" strike="noStrike">
              <a:latin typeface="Times New Roman"/>
            </a:endParaRPr>
          </a:p>
        </p:txBody>
      </p:sp>
      <p:sp>
        <p:nvSpPr>
          <p:cNvPr id="12" name="PlaceHolder 13"/>
          <p:cNvSpPr>
            <a:spLocks noGrp="1"/>
          </p:cNvSpPr>
          <p:nvPr>
            <p:ph type="dt"/>
          </p:nvPr>
        </p:nvSpPr>
        <p:spPr>
          <a:xfrm>
            <a:off x="609480" y="6378120"/>
            <a:ext cx="2803680" cy="342720"/>
          </a:xfrm>
          <a:prstGeom prst="rect">
            <a:avLst/>
          </a:prstGeom>
        </p:spPr>
        <p:txBody>
          <a:bodyPr lIns="0" rIns="0" tIns="0" bIns="0">
            <a:noAutofit/>
          </a:bodyPr>
          <a:p>
            <a:pPr>
              <a:lnSpc>
                <a:spcPct val="100000"/>
              </a:lnSpc>
            </a:pPr>
            <a:fld id="{07D64A73-299C-4BAF-8292-72FDDB1A257A}" type="datetime">
              <a:rPr b="0" lang="en-IN" sz="1800" spc="-1" strike="noStrike">
                <a:solidFill>
                  <a:srgbClr val="b2b2b2"/>
                </a:solidFill>
                <a:latin typeface="Calibri"/>
              </a:rPr>
              <a:t>18/06/24</a:t>
            </a:fld>
            <a:endParaRPr b="0" lang="en-IN" sz="1800" spc="-1" strike="noStrike">
              <a:latin typeface="Times New Roman"/>
            </a:endParaRPr>
          </a:p>
        </p:txBody>
      </p:sp>
      <p:sp>
        <p:nvSpPr>
          <p:cNvPr id="13"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AE518E08-57BB-4705-96EA-1D981D789839}"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52"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3"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54"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5"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6"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57"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58"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9"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60"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61" name="PlaceHolder 11"/>
          <p:cNvSpPr>
            <a:spLocks noGrp="1"/>
          </p:cNvSpPr>
          <p:nvPr>
            <p:ph type="title"/>
          </p:nvPr>
        </p:nvSpPr>
        <p:spPr>
          <a:xfrm>
            <a:off x="755280" y="385560"/>
            <a:ext cx="10680840" cy="757800"/>
          </a:xfrm>
          <a:prstGeom prst="rect">
            <a:avLst/>
          </a:prstGeom>
        </p:spPr>
        <p:txBody>
          <a:bodyPr lIns="0" rIns="0" tIns="0" bIns="0">
            <a:noAutofit/>
          </a:bodyPr>
          <a:p>
            <a:r>
              <a:rPr b="0" lang="en-US" sz="4800" spc="-1" strike="noStrike">
                <a:solidFill>
                  <a:srgbClr val="000000"/>
                </a:solidFill>
                <a:latin typeface="Calibri"/>
              </a:rPr>
              <a:t>Click to edit the title text format</a:t>
            </a:r>
            <a:endParaRPr b="0" lang="en-US" sz="4800" spc="-1" strike="noStrike">
              <a:solidFill>
                <a:srgbClr val="000000"/>
              </a:solidFill>
              <a:latin typeface="Calibri"/>
            </a:endParaRPr>
          </a:p>
        </p:txBody>
      </p:sp>
      <p:sp>
        <p:nvSpPr>
          <p:cNvPr id="62" name="PlaceHolder 12"/>
          <p:cNvSpPr>
            <a:spLocks noGrp="1"/>
          </p:cNvSpPr>
          <p:nvPr>
            <p:ph type="body"/>
          </p:nvPr>
        </p:nvSpPr>
        <p:spPr>
          <a:xfrm>
            <a:off x="609480" y="1577520"/>
            <a:ext cx="10972440" cy="452592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Calibri"/>
              </a:rPr>
              <a:t>Fifth Outline Level</a:t>
            </a:r>
            <a:endParaRPr b="0" lang="en-US"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Calibri"/>
              </a:rPr>
              <a:t>Sixth Outline Level</a:t>
            </a:r>
            <a:endParaRPr b="0" lang="en-US"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Calibri"/>
              </a:rPr>
              <a:t>Seventh Outline Level</a:t>
            </a:r>
            <a:endParaRPr b="0" lang="en-US" sz="1800" spc="-1" strike="noStrike">
              <a:solidFill>
                <a:srgbClr val="000000"/>
              </a:solidFill>
              <a:latin typeface="Calibri"/>
            </a:endParaRPr>
          </a:p>
        </p:txBody>
      </p:sp>
      <p:sp>
        <p:nvSpPr>
          <p:cNvPr id="63" name="PlaceHolder 13"/>
          <p:cNvSpPr>
            <a:spLocks noGrp="1"/>
          </p:cNvSpPr>
          <p:nvPr>
            <p:ph type="ftr"/>
          </p:nvPr>
        </p:nvSpPr>
        <p:spPr>
          <a:xfrm>
            <a:off x="4145400" y="6378120"/>
            <a:ext cx="3900960" cy="342720"/>
          </a:xfrm>
          <a:prstGeom prst="rect">
            <a:avLst/>
          </a:prstGeom>
        </p:spPr>
        <p:txBody>
          <a:bodyPr lIns="0" rIns="0" tIns="0" bIns="0">
            <a:noAutofit/>
          </a:bodyPr>
          <a:p>
            <a:endParaRPr b="0" lang="en-IN" sz="2400" spc="-1" strike="noStrike">
              <a:latin typeface="Times New Roman"/>
            </a:endParaRPr>
          </a:p>
        </p:txBody>
      </p:sp>
      <p:sp>
        <p:nvSpPr>
          <p:cNvPr id="64" name="PlaceHolder 14"/>
          <p:cNvSpPr>
            <a:spLocks noGrp="1"/>
          </p:cNvSpPr>
          <p:nvPr>
            <p:ph type="dt"/>
          </p:nvPr>
        </p:nvSpPr>
        <p:spPr>
          <a:xfrm>
            <a:off x="609480" y="6378120"/>
            <a:ext cx="2803680" cy="342720"/>
          </a:xfrm>
          <a:prstGeom prst="rect">
            <a:avLst/>
          </a:prstGeom>
        </p:spPr>
        <p:txBody>
          <a:bodyPr lIns="0" rIns="0" tIns="0" bIns="0">
            <a:noAutofit/>
          </a:bodyPr>
          <a:p>
            <a:pPr>
              <a:lnSpc>
                <a:spcPct val="100000"/>
              </a:lnSpc>
            </a:pPr>
            <a:fld id="{16691A61-528D-40CE-9CE6-AAC9D164F402}" type="datetime">
              <a:rPr b="0" lang="en-IN" sz="1800" spc="-1" strike="noStrike">
                <a:solidFill>
                  <a:srgbClr val="b2b2b2"/>
                </a:solidFill>
                <a:latin typeface="Calibri"/>
              </a:rPr>
              <a:t>18/06/24</a:t>
            </a:fld>
            <a:endParaRPr b="0" lang="en-IN" sz="1800" spc="-1" strike="noStrike">
              <a:latin typeface="Times New Roman"/>
            </a:endParaRPr>
          </a:p>
        </p:txBody>
      </p:sp>
      <p:sp>
        <p:nvSpPr>
          <p:cNvPr id="65" name="PlaceHolder 15"/>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F9462E61-5EF0-4182-AFCD-47FC50CDEF25}" type="slidenum">
              <a:rPr b="0" lang="en-IN" sz="1100" spc="9" strike="noStrike">
                <a:solidFill>
                  <a:srgbClr val="2d936b"/>
                </a:solidFill>
                <a:latin typeface="Trebuchet MS"/>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03"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04"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05"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06"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07"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08"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09"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10"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111"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12" name="PlaceHolder 11"/>
          <p:cNvSpPr>
            <a:spLocks noGrp="1"/>
          </p:cNvSpPr>
          <p:nvPr>
            <p:ph type="title"/>
          </p:nvPr>
        </p:nvSpPr>
        <p:spPr>
          <a:xfrm>
            <a:off x="755280" y="385560"/>
            <a:ext cx="10680840" cy="757800"/>
          </a:xfrm>
          <a:prstGeom prst="rect">
            <a:avLst/>
          </a:prstGeom>
        </p:spPr>
        <p:txBody>
          <a:bodyPr lIns="0" rIns="0" tIns="0" bIns="0">
            <a:noAutofit/>
          </a:bodyPr>
          <a:p>
            <a:r>
              <a:rPr b="0" lang="en-US" sz="4800" spc="-1" strike="noStrike">
                <a:solidFill>
                  <a:srgbClr val="000000"/>
                </a:solidFill>
                <a:latin typeface="Calibri"/>
              </a:rPr>
              <a:t>Click to edit the title text format</a:t>
            </a:r>
            <a:endParaRPr b="0" lang="en-US" sz="4800" spc="-1" strike="noStrike">
              <a:solidFill>
                <a:srgbClr val="000000"/>
              </a:solidFill>
              <a:latin typeface="Calibri"/>
            </a:endParaRPr>
          </a:p>
        </p:txBody>
      </p:sp>
      <p:sp>
        <p:nvSpPr>
          <p:cNvPr id="113" name="PlaceHolder 12"/>
          <p:cNvSpPr>
            <a:spLocks noGrp="1"/>
          </p:cNvSpPr>
          <p:nvPr>
            <p:ph type="ftr"/>
          </p:nvPr>
        </p:nvSpPr>
        <p:spPr>
          <a:xfrm>
            <a:off x="4145400" y="6378120"/>
            <a:ext cx="3900960" cy="342720"/>
          </a:xfrm>
          <a:prstGeom prst="rect">
            <a:avLst/>
          </a:prstGeom>
        </p:spPr>
        <p:txBody>
          <a:bodyPr lIns="0" rIns="0" tIns="0" bIns="0">
            <a:noAutofit/>
          </a:bodyPr>
          <a:p>
            <a:endParaRPr b="0" lang="en-IN" sz="2400" spc="-1" strike="noStrike">
              <a:latin typeface="Times New Roman"/>
            </a:endParaRPr>
          </a:p>
        </p:txBody>
      </p:sp>
      <p:sp>
        <p:nvSpPr>
          <p:cNvPr id="114" name="PlaceHolder 13"/>
          <p:cNvSpPr>
            <a:spLocks noGrp="1"/>
          </p:cNvSpPr>
          <p:nvPr>
            <p:ph type="dt"/>
          </p:nvPr>
        </p:nvSpPr>
        <p:spPr>
          <a:xfrm>
            <a:off x="609480" y="6378120"/>
            <a:ext cx="2803680" cy="342720"/>
          </a:xfrm>
          <a:prstGeom prst="rect">
            <a:avLst/>
          </a:prstGeom>
        </p:spPr>
        <p:txBody>
          <a:bodyPr lIns="0" rIns="0" tIns="0" bIns="0">
            <a:noAutofit/>
          </a:bodyPr>
          <a:p>
            <a:pPr>
              <a:lnSpc>
                <a:spcPct val="100000"/>
              </a:lnSpc>
            </a:pPr>
            <a:fld id="{9BC007FB-E74D-4451-8092-2DD2BFC80DDC}" type="datetime">
              <a:rPr b="0" lang="en-IN" sz="1800" spc="-1" strike="noStrike">
                <a:solidFill>
                  <a:srgbClr val="b2b2b2"/>
                </a:solidFill>
                <a:latin typeface="Calibri"/>
              </a:rPr>
              <a:t>18/06/24</a:t>
            </a:fld>
            <a:endParaRPr b="0" lang="en-IN" sz="1800" spc="-1" strike="noStrike">
              <a:latin typeface="Times New Roman"/>
            </a:endParaRPr>
          </a:p>
        </p:txBody>
      </p:sp>
      <p:sp>
        <p:nvSpPr>
          <p:cNvPr id="115"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5B3D1DAA-4899-4DEA-A8CA-3FF75C567CB2}"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16"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Group 1"/>
          <p:cNvGrpSpPr/>
          <p:nvPr/>
        </p:nvGrpSpPr>
        <p:grpSpPr>
          <a:xfrm>
            <a:off x="743040" y="1104840"/>
            <a:ext cx="1742400" cy="1333080"/>
            <a:chOff x="743040" y="1104840"/>
            <a:chExt cx="1742400" cy="1333080"/>
          </a:xfrm>
        </p:grpSpPr>
        <p:sp>
          <p:nvSpPr>
            <p:cNvPr id="154" name="CustomShape 2"/>
            <p:cNvSpPr/>
            <p:nvPr/>
          </p:nvSpPr>
          <p:spPr>
            <a:xfrm>
              <a:off x="743040" y="138096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155" name="CustomShape 3"/>
            <p:cNvSpPr/>
            <p:nvPr/>
          </p:nvSpPr>
          <p:spPr>
            <a:xfrm>
              <a:off x="1838160" y="110484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156" name="CustomShape 4"/>
          <p:cNvSpPr/>
          <p:nvPr/>
        </p:nvSpPr>
        <p:spPr>
          <a:xfrm>
            <a:off x="3753000" y="1190520"/>
            <a:ext cx="1666440" cy="143784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57" name="CustomShape 5"/>
          <p:cNvSpPr/>
          <p:nvPr/>
        </p:nvSpPr>
        <p:spPr>
          <a:xfrm>
            <a:off x="3800520" y="522936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58" name="TextShape 6"/>
          <p:cNvSpPr txBox="1"/>
          <p:nvPr/>
        </p:nvSpPr>
        <p:spPr>
          <a:xfrm>
            <a:off x="-380880" y="2835360"/>
            <a:ext cx="10362960" cy="1161720"/>
          </a:xfrm>
          <a:prstGeom prst="rect">
            <a:avLst/>
          </a:prstGeom>
          <a:noFill/>
          <a:ln>
            <a:noFill/>
          </a:ln>
        </p:spPr>
        <p:txBody>
          <a:bodyPr lIns="0" rIns="0" tIns="16560" bIns="0">
            <a:spAutoFit/>
          </a:bodyPr>
          <a:p>
            <a:pPr marL="3213720">
              <a:lnSpc>
                <a:spcPct val="100000"/>
              </a:lnSpc>
              <a:spcBef>
                <a:spcPts val="130"/>
              </a:spcBef>
            </a:pPr>
            <a:r>
              <a:rPr b="0" lang="en-US" sz="3200" spc="12" strike="noStrike">
                <a:solidFill>
                  <a:srgbClr val="000000"/>
                </a:solidFill>
                <a:latin typeface="Times New Roman"/>
              </a:rPr>
              <a:t>        </a:t>
            </a:r>
            <a:r>
              <a:rPr b="0" lang="en-US" sz="3200" spc="12" strike="noStrike">
                <a:solidFill>
                  <a:srgbClr val="000000"/>
                </a:solidFill>
                <a:latin typeface="Times New Roman"/>
              </a:rPr>
              <a:t>ABBIREDDY UMA NAVEEN</a:t>
            </a:r>
            <a:endParaRPr b="0" lang="en-US" sz="3200" spc="-1" strike="noStrike">
              <a:solidFill>
                <a:srgbClr val="000000"/>
              </a:solidFill>
              <a:latin typeface="Calibri"/>
            </a:endParaRPr>
          </a:p>
        </p:txBody>
      </p:sp>
      <p:sp>
        <p:nvSpPr>
          <p:cNvPr id="159" name="CustomShape 7"/>
          <p:cNvSpPr/>
          <p:nvPr/>
        </p:nvSpPr>
        <p:spPr>
          <a:xfrm>
            <a:off x="5486400" y="3513600"/>
            <a:ext cx="1859040" cy="378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2400" spc="9" strike="noStrike">
                <a:solidFill>
                  <a:srgbClr val="2d936b"/>
                </a:solidFill>
                <a:latin typeface="Trebuchet MS"/>
              </a:rPr>
              <a:t>Final</a:t>
            </a:r>
            <a:r>
              <a:rPr b="1" lang="en-IN" sz="2400" spc="-165" strike="noStrike">
                <a:solidFill>
                  <a:srgbClr val="2d936b"/>
                </a:solidFill>
                <a:latin typeface="Trebuchet MS"/>
              </a:rPr>
              <a:t> </a:t>
            </a:r>
            <a:r>
              <a:rPr b="1" lang="en-IN" sz="2400" spc="-7" strike="noStrike">
                <a:solidFill>
                  <a:srgbClr val="2d936b"/>
                </a:solidFill>
                <a:latin typeface="Trebuchet MS"/>
              </a:rPr>
              <a:t>Project</a:t>
            </a:r>
            <a:endParaRPr b="0" lang="en-IN" sz="2400" spc="-1" strike="noStrike">
              <a:latin typeface="Arial"/>
            </a:endParaRPr>
          </a:p>
        </p:txBody>
      </p:sp>
      <p:pic>
        <p:nvPicPr>
          <p:cNvPr id="160" name="object 9" descr=""/>
          <p:cNvPicPr/>
          <p:nvPr/>
        </p:nvPicPr>
        <p:blipFill>
          <a:blip r:embed="rId1"/>
          <a:stretch/>
        </p:blipFill>
        <p:spPr>
          <a:xfrm>
            <a:off x="676440" y="6467400"/>
            <a:ext cx="2142720" cy="199800"/>
          </a:xfrm>
          <a:prstGeom prst="rect">
            <a:avLst/>
          </a:prstGeom>
          <a:ln>
            <a:noFill/>
          </a:ln>
        </p:spPr>
      </p:pic>
      <p:sp>
        <p:nvSpPr>
          <p:cNvPr id="161" name="CustomShape 8"/>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62" name="TextShape 9"/>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4ED0EC86-73CB-49B7-B4C3-583859FDADC3}" type="slidenum">
              <a:rPr b="0" lang="en-IN"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250"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51"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52" name="object 6" descr=""/>
          <p:cNvPicPr/>
          <p:nvPr/>
        </p:nvPicPr>
        <p:blipFill>
          <a:blip r:embed="rId1"/>
          <a:stretch/>
        </p:blipFill>
        <p:spPr>
          <a:xfrm>
            <a:off x="1666800" y="6467400"/>
            <a:ext cx="75960" cy="177480"/>
          </a:xfrm>
          <a:prstGeom prst="rect">
            <a:avLst/>
          </a:prstGeom>
          <a:ln>
            <a:noFill/>
          </a:ln>
        </p:spPr>
      </p:pic>
      <p:sp>
        <p:nvSpPr>
          <p:cNvPr id="253" name="TextShape 4"/>
          <p:cNvSpPr txBox="1"/>
          <p:nvPr/>
        </p:nvSpPr>
        <p:spPr>
          <a:xfrm>
            <a:off x="755280" y="385560"/>
            <a:ext cx="2436840" cy="1476000"/>
          </a:xfrm>
          <a:prstGeom prst="rect">
            <a:avLst/>
          </a:prstGeom>
          <a:noFill/>
          <a:ln>
            <a:noFill/>
          </a:ln>
        </p:spPr>
        <p:txBody>
          <a:bodyPr lIns="0" rIns="0" tIns="13320" bIns="0">
            <a:spAutoFit/>
          </a:bodyPr>
          <a:p>
            <a:pPr marL="12600">
              <a:lnSpc>
                <a:spcPct val="100000"/>
              </a:lnSpc>
              <a:spcBef>
                <a:spcPts val="105"/>
              </a:spcBef>
            </a:pPr>
            <a:r>
              <a:rPr b="1" lang="en-US" sz="4800" spc="-1" strike="noStrike">
                <a:solidFill>
                  <a:srgbClr val="000000"/>
                </a:solidFill>
                <a:latin typeface="Trebuchet MS"/>
              </a:rPr>
              <a:t>R</a:t>
            </a:r>
            <a:r>
              <a:rPr b="1" lang="en-US" sz="4800" spc="-41" strike="noStrike">
                <a:solidFill>
                  <a:srgbClr val="000000"/>
                </a:solidFill>
                <a:latin typeface="Trebuchet MS"/>
              </a:rPr>
              <a:t>E</a:t>
            </a:r>
            <a:r>
              <a:rPr b="1" lang="en-US" sz="4800" spc="12" strike="noStrike">
                <a:solidFill>
                  <a:srgbClr val="000000"/>
                </a:solidFill>
                <a:latin typeface="Trebuchet MS"/>
              </a:rPr>
              <a:t>S</a:t>
            </a:r>
            <a:r>
              <a:rPr b="1" lang="en-US" sz="4800" spc="-32" strike="noStrike">
                <a:solidFill>
                  <a:srgbClr val="000000"/>
                </a:solidFill>
                <a:latin typeface="Trebuchet MS"/>
              </a:rPr>
              <a:t>U</a:t>
            </a:r>
            <a:r>
              <a:rPr b="1" lang="en-US" sz="4800" spc="-406" strike="noStrike">
                <a:solidFill>
                  <a:srgbClr val="000000"/>
                </a:solidFill>
                <a:latin typeface="Trebuchet MS"/>
              </a:rPr>
              <a:t>L</a:t>
            </a:r>
            <a:r>
              <a:rPr b="1" lang="en-US" sz="4800" spc="-1" strike="noStrike">
                <a:solidFill>
                  <a:srgbClr val="000000"/>
                </a:solidFill>
                <a:latin typeface="Trebuchet MS"/>
              </a:rPr>
              <a:t>TS</a:t>
            </a:r>
            <a:endParaRPr b="0" lang="en-US" sz="4800" spc="-1" strike="noStrike">
              <a:solidFill>
                <a:srgbClr val="000000"/>
              </a:solidFill>
              <a:latin typeface="Calibri"/>
            </a:endParaRPr>
          </a:p>
        </p:txBody>
      </p:sp>
      <p:sp>
        <p:nvSpPr>
          <p:cNvPr id="254" name="CustomShape 5"/>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56CB1658-662E-4EDC-9D8D-6621C2B5735A}" type="slidenum">
              <a:rPr b="0" lang="en-IN" sz="1100" spc="9" strike="noStrike">
                <a:solidFill>
                  <a:srgbClr val="2d936b"/>
                </a:solidFill>
                <a:latin typeface="Trebuchet MS"/>
              </a:rPr>
              <a:t>&lt;number&gt;</a:t>
            </a:fld>
            <a:endParaRPr b="0" lang="en-IN" sz="1100" spc="-1" strike="noStrike">
              <a:latin typeface="Arial"/>
            </a:endParaRPr>
          </a:p>
        </p:txBody>
      </p:sp>
      <p:pic>
        <p:nvPicPr>
          <p:cNvPr id="255" name="Picture 9" descr=""/>
          <p:cNvPicPr/>
          <p:nvPr/>
        </p:nvPicPr>
        <p:blipFill>
          <a:blip r:embed="rId2"/>
          <a:stretch/>
        </p:blipFill>
        <p:spPr>
          <a:xfrm>
            <a:off x="-2069280" y="1182240"/>
            <a:ext cx="5261400" cy="3322080"/>
          </a:xfrm>
          <a:prstGeom prst="rect">
            <a:avLst/>
          </a:prstGeom>
          <a:ln>
            <a:noFill/>
          </a:ln>
        </p:spPr>
      </p:pic>
      <p:pic>
        <p:nvPicPr>
          <p:cNvPr id="256" name="Picture 11" descr=""/>
          <p:cNvPicPr/>
          <p:nvPr/>
        </p:nvPicPr>
        <p:blipFill>
          <a:blip r:embed="rId3"/>
          <a:stretch/>
        </p:blipFill>
        <p:spPr>
          <a:xfrm>
            <a:off x="4038480" y="1784160"/>
            <a:ext cx="2377440" cy="2720160"/>
          </a:xfrm>
          <a:prstGeom prst="rect">
            <a:avLst/>
          </a:prstGeom>
          <a:ln>
            <a:noFill/>
          </a:ln>
        </p:spPr>
      </p:pic>
      <p:pic>
        <p:nvPicPr>
          <p:cNvPr id="257" name="Picture 13" descr=""/>
          <p:cNvPicPr/>
          <p:nvPr/>
        </p:nvPicPr>
        <p:blipFill>
          <a:blip r:embed="rId4"/>
          <a:stretch/>
        </p:blipFill>
        <p:spPr>
          <a:xfrm>
            <a:off x="7409160" y="1784160"/>
            <a:ext cx="2377440" cy="27964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920" y="-468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64" name="Group 2"/>
          <p:cNvGrpSpPr/>
          <p:nvPr/>
        </p:nvGrpSpPr>
        <p:grpSpPr>
          <a:xfrm>
            <a:off x="7448760" y="0"/>
            <a:ext cx="4743360" cy="6858360"/>
            <a:chOff x="7448760" y="0"/>
            <a:chExt cx="4743360" cy="6858360"/>
          </a:xfrm>
        </p:grpSpPr>
        <p:sp>
          <p:nvSpPr>
            <p:cNvPr id="165"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66"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67"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68"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69"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70"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71"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72"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73"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74"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75" name="CustomShape 1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76" name="CustomShape 1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77" name="TextShape 15"/>
          <p:cNvSpPr txBox="1"/>
          <p:nvPr/>
        </p:nvSpPr>
        <p:spPr>
          <a:xfrm>
            <a:off x="755280" y="385560"/>
            <a:ext cx="10680840" cy="1161720"/>
          </a:xfrm>
          <a:prstGeom prst="rect">
            <a:avLst/>
          </a:prstGeom>
          <a:noFill/>
          <a:ln>
            <a:noFill/>
          </a:ln>
        </p:spPr>
        <p:txBody>
          <a:bodyPr lIns="0" rIns="0" tIns="16560" bIns="0">
            <a:spAutoFit/>
          </a:bodyPr>
          <a:p>
            <a:pPr marL="12600">
              <a:lnSpc>
                <a:spcPct val="100000"/>
              </a:lnSpc>
              <a:spcBef>
                <a:spcPts val="130"/>
              </a:spcBef>
            </a:pPr>
            <a:r>
              <a:rPr b="1" lang="en-US" sz="4000" spc="4" strike="noStrike">
                <a:solidFill>
                  <a:srgbClr val="000000"/>
                </a:solidFill>
                <a:latin typeface="Times New Roman"/>
              </a:rPr>
              <a:t>Keylogger &amp; Security</a:t>
            </a:r>
            <a:endParaRPr b="0" lang="en-US" sz="4000" spc="-1" strike="noStrike">
              <a:solidFill>
                <a:srgbClr val="000000"/>
              </a:solidFill>
              <a:latin typeface="Calibri"/>
            </a:endParaRPr>
          </a:p>
        </p:txBody>
      </p:sp>
      <p:sp>
        <p:nvSpPr>
          <p:cNvPr id="178" name="TextShape 16"/>
          <p:cNvSpPr txBox="1"/>
          <p:nvPr/>
        </p:nvSpPr>
        <p:spPr>
          <a:xfrm>
            <a:off x="609480" y="1577520"/>
            <a:ext cx="8985240" cy="4031640"/>
          </a:xfrm>
          <a:prstGeom prst="rect">
            <a:avLst/>
          </a:prstGeom>
          <a:noFill/>
          <a:ln>
            <a:noFill/>
          </a:ln>
        </p:spPr>
        <p:txBody>
          <a:bodyPr lIns="0" rIns="0" tIns="0" bIns="0">
            <a:noAutofit/>
          </a:bodyPr>
          <a:p>
            <a:pPr>
              <a:lnSpc>
                <a:spcPct val="100000"/>
              </a:lnSpc>
            </a:pPr>
            <a:r>
              <a:rPr b="0" lang="en-US" sz="2200" spc="-1" strike="noStrike">
                <a:solidFill>
                  <a:srgbClr val="000000"/>
                </a:solidFill>
                <a:latin typeface="Times New Roman"/>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endParaRPr b="0" lang="en-US" sz="2200" spc="-1" strike="noStrike">
              <a:solidFill>
                <a:srgbClr val="000000"/>
              </a:solidFill>
              <a:latin typeface="Calibri"/>
            </a:endParaRPr>
          </a:p>
          <a:p>
            <a:pPr>
              <a:lnSpc>
                <a:spcPct val="100000"/>
              </a:lnSpc>
            </a:pPr>
            <a:r>
              <a:rPr b="1" lang="en-US" sz="2200" spc="-1" strike="noStrike">
                <a:solidFill>
                  <a:srgbClr val="000000"/>
                </a:solidFill>
                <a:latin typeface="Times New Roman"/>
              </a:rPr>
              <a:t>Security Risks</a:t>
            </a:r>
            <a:endParaRPr b="0" lang="en-US" sz="2200" spc="-1" strike="noStrike">
              <a:solidFill>
                <a:srgbClr val="000000"/>
              </a:solidFill>
              <a:latin typeface="Calibri"/>
            </a:endParaRPr>
          </a:p>
          <a:p>
            <a:pPr lvl="1" marL="457200" indent="-324000">
              <a:lnSpc>
                <a:spcPct val="100000"/>
              </a:lnSpc>
              <a:buClr>
                <a:srgbClr val="000000"/>
              </a:buClr>
              <a:buFont typeface="Arial"/>
              <a:buChar char="•"/>
            </a:pPr>
            <a:r>
              <a:rPr b="1" lang="en-US" sz="2200" spc="-1" strike="noStrike">
                <a:solidFill>
                  <a:srgbClr val="000000"/>
                </a:solidFill>
                <a:latin typeface="Times New Roman"/>
              </a:rPr>
              <a:t>Data Theft</a:t>
            </a:r>
            <a:r>
              <a:rPr b="0" lang="en-US" sz="2200" spc="-1" strike="noStrike">
                <a:solidFill>
                  <a:srgbClr val="000000"/>
                </a:solidFill>
                <a:latin typeface="Times New Roman"/>
              </a:rPr>
              <a:t>: Keyloggers can capture sensitive information such as login credentials, financial data, and personal communications.</a:t>
            </a:r>
            <a:endParaRPr b="0" lang="en-US" sz="2200" spc="-1" strike="noStrike">
              <a:solidFill>
                <a:srgbClr val="000000"/>
              </a:solidFill>
              <a:latin typeface="Calibri"/>
            </a:endParaRPr>
          </a:p>
          <a:p>
            <a:pPr lvl="1" marL="457200" indent="-324000">
              <a:lnSpc>
                <a:spcPct val="100000"/>
              </a:lnSpc>
              <a:buClr>
                <a:srgbClr val="000000"/>
              </a:buClr>
              <a:buFont typeface="Arial"/>
              <a:buChar char="•"/>
            </a:pPr>
            <a:r>
              <a:rPr b="1" lang="en-US" sz="2200" spc="-1" strike="noStrike">
                <a:solidFill>
                  <a:srgbClr val="000000"/>
                </a:solidFill>
                <a:latin typeface="Times New Roman"/>
              </a:rPr>
              <a:t>Privacy Invasion</a:t>
            </a:r>
            <a:r>
              <a:rPr b="0" lang="en-US" sz="2200" spc="-1" strike="noStrike">
                <a:solidFill>
                  <a:srgbClr val="000000"/>
                </a:solidFill>
                <a:latin typeface="Times New Roman"/>
              </a:rPr>
              <a:t>: They can be used for spying on individuals, monitoring employee activity, or unauthorized surveillance.</a:t>
            </a:r>
            <a:endParaRPr b="0" lang="en-US" sz="2200" spc="-1" strike="noStrike">
              <a:solidFill>
                <a:srgbClr val="000000"/>
              </a:solidFill>
              <a:latin typeface="Calibri"/>
            </a:endParaRPr>
          </a:p>
          <a:p>
            <a:pPr lvl="1" marL="457200" indent="-324000">
              <a:lnSpc>
                <a:spcPct val="100000"/>
              </a:lnSpc>
              <a:buClr>
                <a:srgbClr val="000000"/>
              </a:buClr>
              <a:buFont typeface="Arial"/>
              <a:buChar char="•"/>
            </a:pPr>
            <a:r>
              <a:rPr b="1" lang="en-US" sz="2200" spc="-1" strike="noStrike">
                <a:solidFill>
                  <a:srgbClr val="000000"/>
                </a:solidFill>
                <a:latin typeface="Times New Roman"/>
              </a:rPr>
              <a:t>Identity Theft</a:t>
            </a:r>
            <a:r>
              <a:rPr b="0" lang="en-US" sz="2200" spc="-1" strike="noStrike">
                <a:solidFill>
                  <a:srgbClr val="000000"/>
                </a:solidFill>
                <a:latin typeface="Times New Roman"/>
              </a:rPr>
              <a:t>: The stolen information can be used</a:t>
            </a:r>
            <a:endParaRPr b="0" lang="en-US" sz="2200" spc="-1" strike="noStrike">
              <a:solidFill>
                <a:srgbClr val="000000"/>
              </a:solidFill>
              <a:latin typeface="Calibri"/>
            </a:endParaRPr>
          </a:p>
          <a:p>
            <a:pPr>
              <a:lnSpc>
                <a:spcPct val="100000"/>
              </a:lnSpc>
            </a:pPr>
            <a:endParaRPr b="0" lang="en-US" sz="2200" spc="-1" strike="noStrike">
              <a:solidFill>
                <a:srgbClr val="000000"/>
              </a:solidFill>
              <a:latin typeface="Calibri"/>
            </a:endParaRPr>
          </a:p>
        </p:txBody>
      </p:sp>
      <p:sp>
        <p:nvSpPr>
          <p:cNvPr id="179" name="TextShape 17"/>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0B9398FA-B3D9-453E-8FD5-742F49FD58D1}" type="slidenum">
              <a:rPr b="0" lang="en-IN" sz="1100" spc="9" strike="noStrike">
                <a:solidFill>
                  <a:srgbClr val="2d936b"/>
                </a:solidFill>
                <a:latin typeface="Trebuchet MS"/>
              </a:rPr>
              <a:t>&lt;number&gt;</a:t>
            </a:fld>
            <a:endParaRPr b="0" lang="en-IN" sz="1100" spc="-1" strike="noStrike">
              <a:latin typeface="Times New Roman"/>
            </a:endParaRPr>
          </a:p>
        </p:txBody>
      </p:sp>
      <p:grpSp>
        <p:nvGrpSpPr>
          <p:cNvPr id="180" name="Group 18"/>
          <p:cNvGrpSpPr/>
          <p:nvPr/>
        </p:nvGrpSpPr>
        <p:grpSpPr>
          <a:xfrm>
            <a:off x="466560" y="6410160"/>
            <a:ext cx="3704760" cy="294840"/>
            <a:chOff x="466560" y="6410160"/>
            <a:chExt cx="3704760" cy="294840"/>
          </a:xfrm>
        </p:grpSpPr>
        <p:pic>
          <p:nvPicPr>
            <p:cNvPr id="181" name="object 19" descr=""/>
            <p:cNvPicPr/>
            <p:nvPr/>
          </p:nvPicPr>
          <p:blipFill>
            <a:blip r:embed="rId1"/>
            <a:stretch/>
          </p:blipFill>
          <p:spPr>
            <a:xfrm>
              <a:off x="676440" y="6467400"/>
              <a:ext cx="2142720" cy="199800"/>
            </a:xfrm>
            <a:prstGeom prst="rect">
              <a:avLst/>
            </a:prstGeom>
            <a:ln>
              <a:noFill/>
            </a:ln>
          </p:spPr>
        </p:pic>
        <p:pic>
          <p:nvPicPr>
            <p:cNvPr id="182" name="object 20" descr=""/>
            <p:cNvPicPr/>
            <p:nvPr/>
          </p:nvPicPr>
          <p:blipFill>
            <a:blip r:embed="rId2"/>
            <a:stretch/>
          </p:blipFill>
          <p:spPr>
            <a:xfrm>
              <a:off x="466560" y="6410160"/>
              <a:ext cx="3704760" cy="294840"/>
            </a:xfrm>
            <a:prstGeom prst="rect">
              <a:avLst/>
            </a:prstGeom>
            <a:ln>
              <a:noFill/>
            </a:ln>
          </p:spPr>
        </p:pic>
      </p:grpSp>
      <p:sp>
        <p:nvSpPr>
          <p:cNvPr id="183" name="CustomShape 19"/>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85" name="Group 2"/>
          <p:cNvGrpSpPr/>
          <p:nvPr/>
        </p:nvGrpSpPr>
        <p:grpSpPr>
          <a:xfrm>
            <a:off x="7448760" y="0"/>
            <a:ext cx="4743360" cy="6858360"/>
            <a:chOff x="7448760" y="0"/>
            <a:chExt cx="4743360" cy="6858360"/>
          </a:xfrm>
        </p:grpSpPr>
        <p:sp>
          <p:nvSpPr>
            <p:cNvPr id="186"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87"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88"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89"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90"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91"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92"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93"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94"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95"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96" name="CustomShape 13"/>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97" name="CustomShape 14"/>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98" name="CustomShape 15"/>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99" name="object 17" descr=""/>
          <p:cNvPicPr/>
          <p:nvPr/>
        </p:nvPicPr>
        <p:blipFill>
          <a:blip r:embed="rId1"/>
          <a:stretch/>
        </p:blipFill>
        <p:spPr>
          <a:xfrm>
            <a:off x="10686960" y="6134040"/>
            <a:ext cx="247320" cy="247320"/>
          </a:xfrm>
          <a:prstGeom prst="rect">
            <a:avLst/>
          </a:prstGeom>
          <a:ln>
            <a:noFill/>
          </a:ln>
        </p:spPr>
      </p:pic>
      <p:grpSp>
        <p:nvGrpSpPr>
          <p:cNvPr id="200" name="Group 16"/>
          <p:cNvGrpSpPr/>
          <p:nvPr/>
        </p:nvGrpSpPr>
        <p:grpSpPr>
          <a:xfrm>
            <a:off x="47520" y="3819600"/>
            <a:ext cx="4123800" cy="3009600"/>
            <a:chOff x="47520" y="3819600"/>
            <a:chExt cx="4123800" cy="3009600"/>
          </a:xfrm>
        </p:grpSpPr>
        <p:pic>
          <p:nvPicPr>
            <p:cNvPr id="201" name="object 19" descr=""/>
            <p:cNvPicPr/>
            <p:nvPr/>
          </p:nvPicPr>
          <p:blipFill>
            <a:blip r:embed="rId2"/>
            <a:stretch/>
          </p:blipFill>
          <p:spPr>
            <a:xfrm>
              <a:off x="466560" y="6410160"/>
              <a:ext cx="3704760" cy="294840"/>
            </a:xfrm>
            <a:prstGeom prst="rect">
              <a:avLst/>
            </a:prstGeom>
            <a:ln>
              <a:noFill/>
            </a:ln>
          </p:spPr>
        </p:pic>
        <p:pic>
          <p:nvPicPr>
            <p:cNvPr id="202" name="object 20" descr=""/>
            <p:cNvPicPr/>
            <p:nvPr/>
          </p:nvPicPr>
          <p:blipFill>
            <a:blip r:embed="rId3"/>
            <a:stretch/>
          </p:blipFill>
          <p:spPr>
            <a:xfrm>
              <a:off x="47520" y="3819600"/>
              <a:ext cx="1733040" cy="3009600"/>
            </a:xfrm>
            <a:prstGeom prst="rect">
              <a:avLst/>
            </a:prstGeom>
            <a:ln>
              <a:noFill/>
            </a:ln>
          </p:spPr>
        </p:pic>
      </p:grpSp>
      <p:sp>
        <p:nvSpPr>
          <p:cNvPr id="203" name="TextShape 17"/>
          <p:cNvSpPr txBox="1"/>
          <p:nvPr/>
        </p:nvSpPr>
        <p:spPr>
          <a:xfrm>
            <a:off x="755280" y="994320"/>
            <a:ext cx="10680840" cy="1158480"/>
          </a:xfrm>
          <a:prstGeom prst="rect">
            <a:avLst/>
          </a:prstGeom>
          <a:noFill/>
          <a:ln>
            <a:noFill/>
          </a:ln>
        </p:spPr>
        <p:txBody>
          <a:bodyPr lIns="0" rIns="0" tIns="13320" bIns="0">
            <a:spAutoFit/>
          </a:bodyPr>
          <a:p>
            <a:pPr marL="12600">
              <a:lnSpc>
                <a:spcPct val="100000"/>
              </a:lnSpc>
              <a:spcBef>
                <a:spcPts val="105"/>
              </a:spcBef>
            </a:pPr>
            <a:r>
              <a:rPr b="1" lang="en-US" sz="4800" spc="24" strike="noStrike">
                <a:solidFill>
                  <a:srgbClr val="000000"/>
                </a:solidFill>
                <a:latin typeface="Trebuchet MS"/>
              </a:rPr>
              <a:t>A</a:t>
            </a:r>
            <a:r>
              <a:rPr b="1" lang="en-US" sz="4800" spc="-7" strike="noStrike">
                <a:solidFill>
                  <a:srgbClr val="000000"/>
                </a:solidFill>
                <a:latin typeface="Trebuchet MS"/>
              </a:rPr>
              <a:t>G</a:t>
            </a:r>
            <a:r>
              <a:rPr b="1" lang="en-US" sz="4800" spc="-35" strike="noStrike">
                <a:solidFill>
                  <a:srgbClr val="000000"/>
                </a:solidFill>
                <a:latin typeface="Trebuchet MS"/>
              </a:rPr>
              <a:t>E</a:t>
            </a:r>
            <a:r>
              <a:rPr b="1" lang="en-US" sz="4800" spc="12" strike="noStrike">
                <a:solidFill>
                  <a:srgbClr val="000000"/>
                </a:solidFill>
                <a:latin typeface="Trebuchet MS"/>
              </a:rPr>
              <a:t>N</a:t>
            </a:r>
            <a:r>
              <a:rPr b="1" lang="en-US" sz="4800" spc="-1" strike="noStrike">
                <a:solidFill>
                  <a:srgbClr val="000000"/>
                </a:solidFill>
                <a:latin typeface="Trebuchet MS"/>
              </a:rPr>
              <a:t>DA</a:t>
            </a:r>
            <a:endParaRPr b="0" lang="en-US" sz="4800" spc="-1" strike="noStrike">
              <a:solidFill>
                <a:srgbClr val="000000"/>
              </a:solidFill>
              <a:latin typeface="Calibri"/>
            </a:endParaRPr>
          </a:p>
        </p:txBody>
      </p:sp>
      <p:sp>
        <p:nvSpPr>
          <p:cNvPr id="204" name="TextShape 18"/>
          <p:cNvSpPr txBox="1"/>
          <p:nvPr/>
        </p:nvSpPr>
        <p:spPr>
          <a:xfrm>
            <a:off x="1935000" y="2009880"/>
            <a:ext cx="9804960" cy="3077280"/>
          </a:xfrm>
          <a:prstGeom prst="rect">
            <a:avLst/>
          </a:prstGeom>
          <a:noFill/>
          <a:ln>
            <a:noFill/>
          </a:ln>
        </p:spPr>
        <p:txBody>
          <a:bodyPr lIns="0" rIns="0" tIns="0" bIns="0">
            <a:noAutofit/>
          </a:bodyPr>
          <a:p>
            <a:pPr marL="343080" indent="-342720">
              <a:lnSpc>
                <a:spcPct val="100000"/>
              </a:lnSpc>
              <a:buClr>
                <a:srgbClr val="000000"/>
              </a:buClr>
              <a:buFont typeface="Calibri"/>
              <a:buAutoNum type="arabicPeriod"/>
            </a:pPr>
            <a:r>
              <a:rPr b="0" lang="en-US" sz="2500" spc="-1" strike="noStrike">
                <a:solidFill>
                  <a:srgbClr val="000000"/>
                </a:solidFill>
                <a:latin typeface="Calibri"/>
              </a:rPr>
              <a:t>Problem statement</a:t>
            </a:r>
            <a:endParaRPr b="0" lang="en-US" sz="2500" spc="-1" strike="noStrike">
              <a:solidFill>
                <a:srgbClr val="000000"/>
              </a:solidFill>
              <a:latin typeface="Calibri"/>
            </a:endParaRPr>
          </a:p>
          <a:p>
            <a:pPr marL="343080" indent="-342720">
              <a:lnSpc>
                <a:spcPct val="100000"/>
              </a:lnSpc>
              <a:buClr>
                <a:srgbClr val="000000"/>
              </a:buClr>
              <a:buFont typeface="Calibri"/>
              <a:buAutoNum type="arabicPeriod"/>
            </a:pPr>
            <a:r>
              <a:rPr b="0" lang="en-US" sz="2500" spc="-1" strike="noStrike">
                <a:solidFill>
                  <a:srgbClr val="000000"/>
                </a:solidFill>
                <a:latin typeface="Calibri"/>
              </a:rPr>
              <a:t>Project overview</a:t>
            </a:r>
            <a:endParaRPr b="0" lang="en-US" sz="2500" spc="-1" strike="noStrike">
              <a:solidFill>
                <a:srgbClr val="000000"/>
              </a:solidFill>
              <a:latin typeface="Calibri"/>
            </a:endParaRPr>
          </a:p>
          <a:p>
            <a:pPr marL="343080" indent="-342720">
              <a:lnSpc>
                <a:spcPct val="100000"/>
              </a:lnSpc>
              <a:buClr>
                <a:srgbClr val="000000"/>
              </a:buClr>
              <a:buFont typeface="Calibri"/>
              <a:buAutoNum type="arabicPeriod"/>
            </a:pPr>
            <a:r>
              <a:rPr b="0" lang="en-US" sz="2500" spc="-1" strike="noStrike">
                <a:solidFill>
                  <a:srgbClr val="000000"/>
                </a:solidFill>
                <a:latin typeface="Calibri"/>
              </a:rPr>
              <a:t>Who are the end users?</a:t>
            </a:r>
            <a:endParaRPr b="0" lang="en-US" sz="2500" spc="-1" strike="noStrike">
              <a:solidFill>
                <a:srgbClr val="000000"/>
              </a:solidFill>
              <a:latin typeface="Calibri"/>
            </a:endParaRPr>
          </a:p>
          <a:p>
            <a:pPr marL="343080" indent="-342720">
              <a:lnSpc>
                <a:spcPct val="100000"/>
              </a:lnSpc>
              <a:buClr>
                <a:srgbClr val="000000"/>
              </a:buClr>
              <a:buFont typeface="Calibri"/>
              <a:buAutoNum type="arabicPeriod"/>
            </a:pPr>
            <a:r>
              <a:rPr b="0" lang="en-US" sz="2500" spc="-1" strike="noStrike">
                <a:solidFill>
                  <a:srgbClr val="000000"/>
                </a:solidFill>
                <a:latin typeface="Calibri"/>
              </a:rPr>
              <a:t>Solution and its value proposition</a:t>
            </a:r>
            <a:endParaRPr b="0" lang="en-US" sz="2500" spc="-1" strike="noStrike">
              <a:solidFill>
                <a:srgbClr val="000000"/>
              </a:solidFill>
              <a:latin typeface="Calibri"/>
            </a:endParaRPr>
          </a:p>
          <a:p>
            <a:pPr marL="343080" indent="-342720">
              <a:lnSpc>
                <a:spcPct val="100000"/>
              </a:lnSpc>
              <a:buClr>
                <a:srgbClr val="000000"/>
              </a:buClr>
              <a:buFont typeface="Calibri"/>
              <a:buAutoNum type="arabicPeriod"/>
            </a:pPr>
            <a:r>
              <a:rPr b="0" lang="en-US" sz="2500" spc="-1" strike="noStrike">
                <a:solidFill>
                  <a:srgbClr val="000000"/>
                </a:solidFill>
                <a:latin typeface="Calibri"/>
              </a:rPr>
              <a:t>The wow in your solution</a:t>
            </a:r>
            <a:endParaRPr b="0" lang="en-US" sz="2500" spc="-1" strike="noStrike">
              <a:solidFill>
                <a:srgbClr val="000000"/>
              </a:solidFill>
              <a:latin typeface="Calibri"/>
            </a:endParaRPr>
          </a:p>
          <a:p>
            <a:pPr marL="343080" indent="-342720">
              <a:lnSpc>
                <a:spcPct val="100000"/>
              </a:lnSpc>
              <a:buClr>
                <a:srgbClr val="000000"/>
              </a:buClr>
              <a:buFont typeface="Calibri"/>
              <a:buAutoNum type="arabicPeriod"/>
            </a:pPr>
            <a:r>
              <a:rPr b="0" lang="en-US" sz="2500" spc="-1" strike="noStrike">
                <a:solidFill>
                  <a:srgbClr val="000000"/>
                </a:solidFill>
                <a:latin typeface="Calibri"/>
              </a:rPr>
              <a:t>Modelling</a:t>
            </a:r>
            <a:endParaRPr b="0" lang="en-US" sz="2500" spc="-1" strike="noStrike">
              <a:solidFill>
                <a:srgbClr val="000000"/>
              </a:solidFill>
              <a:latin typeface="Calibri"/>
            </a:endParaRPr>
          </a:p>
          <a:p>
            <a:pPr marL="343080" indent="-342720">
              <a:lnSpc>
                <a:spcPct val="100000"/>
              </a:lnSpc>
              <a:buClr>
                <a:srgbClr val="000000"/>
              </a:buClr>
              <a:buFont typeface="Calibri"/>
              <a:buAutoNum type="arabicPeriod"/>
            </a:pPr>
            <a:r>
              <a:rPr b="0" lang="en-US" sz="2500" spc="-1" strike="noStrike">
                <a:solidFill>
                  <a:srgbClr val="000000"/>
                </a:solidFill>
                <a:latin typeface="Calibri"/>
              </a:rPr>
              <a:t>Results</a:t>
            </a:r>
            <a:endParaRPr b="0" lang="en-US" sz="2500" spc="-1" strike="noStrike">
              <a:solidFill>
                <a:srgbClr val="000000"/>
              </a:solidFill>
              <a:latin typeface="Calibri"/>
            </a:endParaRPr>
          </a:p>
          <a:p>
            <a:pPr marL="343080" indent="-342720">
              <a:lnSpc>
                <a:spcPct val="100000"/>
              </a:lnSpc>
              <a:buClr>
                <a:srgbClr val="000000"/>
              </a:buClr>
              <a:buFont typeface="Calibri"/>
              <a:buAutoNum type="arabicPeriod"/>
            </a:pPr>
            <a:r>
              <a:rPr b="0" lang="en-US" sz="2500" spc="-1" strike="noStrike">
                <a:solidFill>
                  <a:srgbClr val="000000"/>
                </a:solidFill>
                <a:latin typeface="Calibri"/>
              </a:rPr>
              <a:t>Project Link</a:t>
            </a:r>
            <a:endParaRPr b="0" lang="en-US" sz="2500" spc="-1" strike="noStrike">
              <a:solidFill>
                <a:srgbClr val="000000"/>
              </a:solidFill>
              <a:latin typeface="Calibri"/>
            </a:endParaRPr>
          </a:p>
        </p:txBody>
      </p:sp>
      <p:sp>
        <p:nvSpPr>
          <p:cNvPr id="205" name="TextShape 19"/>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FBF7F3A5-DCB2-4649-BE6C-0807A32EF7FC}" type="slidenum">
              <a:rPr b="0" lang="en-IN"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6" name="Group 1"/>
          <p:cNvGrpSpPr/>
          <p:nvPr/>
        </p:nvGrpSpPr>
        <p:grpSpPr>
          <a:xfrm>
            <a:off x="9144000" y="3048120"/>
            <a:ext cx="2761920" cy="3257280"/>
            <a:chOff x="9144000" y="3048120"/>
            <a:chExt cx="2761920" cy="3257280"/>
          </a:xfrm>
        </p:grpSpPr>
        <p:sp>
          <p:nvSpPr>
            <p:cNvPr id="207" name="CustomShape 2"/>
            <p:cNvSpPr/>
            <p:nvPr/>
          </p:nvSpPr>
          <p:spPr>
            <a:xfrm>
              <a:off x="10506240" y="547704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8" name="CustomShape 3"/>
            <p:cNvSpPr/>
            <p:nvPr/>
          </p:nvSpPr>
          <p:spPr>
            <a:xfrm>
              <a:off x="10506240" y="601020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09" name="object 5" descr=""/>
            <p:cNvPicPr/>
            <p:nvPr/>
          </p:nvPicPr>
          <p:blipFill>
            <a:blip r:embed="rId1"/>
            <a:stretch/>
          </p:blipFill>
          <p:spPr>
            <a:xfrm>
              <a:off x="9144000" y="3048120"/>
              <a:ext cx="2761920" cy="3257280"/>
            </a:xfrm>
            <a:prstGeom prst="rect">
              <a:avLst/>
            </a:prstGeom>
            <a:ln>
              <a:noFill/>
            </a:ln>
          </p:spPr>
        </p:pic>
      </p:grpSp>
      <p:sp>
        <p:nvSpPr>
          <p:cNvPr id="210" name="TextShape 4"/>
          <p:cNvSpPr txBox="1"/>
          <p:nvPr/>
        </p:nvSpPr>
        <p:spPr>
          <a:xfrm>
            <a:off x="755280" y="385560"/>
            <a:ext cx="10680840" cy="1161720"/>
          </a:xfrm>
          <a:prstGeom prst="rect">
            <a:avLst/>
          </a:prstGeom>
          <a:noFill/>
          <a:ln>
            <a:noFill/>
          </a:ln>
        </p:spPr>
        <p:txBody>
          <a:bodyPr lIns="0" rIns="0" tIns="16560" bIns="0">
            <a:spAutoFit/>
          </a:bodyPr>
          <a:p>
            <a:pPr marL="12600">
              <a:lnSpc>
                <a:spcPct val="100000"/>
              </a:lnSpc>
              <a:spcBef>
                <a:spcPts val="130"/>
              </a:spcBef>
            </a:pPr>
            <a:r>
              <a:rPr b="1" lang="en-US" sz="4250" spc="-21" strike="noStrike">
                <a:solidFill>
                  <a:srgbClr val="000000"/>
                </a:solidFill>
                <a:latin typeface="Trebuchet MS"/>
              </a:rPr>
              <a:t>P</a:t>
            </a:r>
            <a:r>
              <a:rPr b="1" lang="en-US" sz="4250" spc="12" strike="noStrike">
                <a:solidFill>
                  <a:srgbClr val="000000"/>
                </a:solidFill>
                <a:latin typeface="Trebuchet MS"/>
              </a:rPr>
              <a:t>ROB</a:t>
            </a:r>
            <a:r>
              <a:rPr b="1" lang="en-US" sz="4250" spc="52" strike="noStrike">
                <a:solidFill>
                  <a:srgbClr val="000000"/>
                </a:solidFill>
                <a:latin typeface="Trebuchet MS"/>
              </a:rPr>
              <a:t>L</a:t>
            </a:r>
            <a:r>
              <a:rPr b="1" lang="en-US" sz="4250" spc="-21" strike="noStrike">
                <a:solidFill>
                  <a:srgbClr val="000000"/>
                </a:solidFill>
                <a:latin typeface="Trebuchet MS"/>
              </a:rPr>
              <a:t>E</a:t>
            </a:r>
            <a:r>
              <a:rPr b="1" lang="en-US" sz="4250" spc="18" strike="noStrike">
                <a:solidFill>
                  <a:srgbClr val="000000"/>
                </a:solidFill>
                <a:latin typeface="Trebuchet MS"/>
              </a:rPr>
              <a:t>M</a:t>
            </a:r>
            <a:r>
              <a:rPr b="1" lang="en-US" sz="4250" spc="-1" strike="noStrike">
                <a:solidFill>
                  <a:srgbClr val="000000"/>
                </a:solidFill>
                <a:latin typeface="Trebuchet MS"/>
              </a:rPr>
              <a:t>	</a:t>
            </a:r>
            <a:r>
              <a:rPr b="1" lang="en-US" sz="4250" spc="9" strike="noStrike">
                <a:solidFill>
                  <a:srgbClr val="000000"/>
                </a:solidFill>
                <a:latin typeface="Trebuchet MS"/>
              </a:rPr>
              <a:t>S</a:t>
            </a:r>
            <a:r>
              <a:rPr b="1" lang="en-US" sz="4250" spc="-372" strike="noStrike">
                <a:solidFill>
                  <a:srgbClr val="000000"/>
                </a:solidFill>
                <a:latin typeface="Trebuchet MS"/>
              </a:rPr>
              <a:t>T</a:t>
            </a:r>
            <a:r>
              <a:rPr b="1" lang="en-US" sz="4250" spc="-375" strike="noStrike">
                <a:solidFill>
                  <a:srgbClr val="000000"/>
                </a:solidFill>
                <a:latin typeface="Trebuchet MS"/>
              </a:rPr>
              <a:t>A</a:t>
            </a:r>
            <a:r>
              <a:rPr b="1" lang="en-US" sz="4250" spc="12" strike="noStrike">
                <a:solidFill>
                  <a:srgbClr val="000000"/>
                </a:solidFill>
                <a:latin typeface="Trebuchet MS"/>
              </a:rPr>
              <a:t>T</a:t>
            </a:r>
            <a:r>
              <a:rPr b="1" lang="en-US" sz="4250" spc="-12" strike="noStrike">
                <a:solidFill>
                  <a:srgbClr val="000000"/>
                </a:solidFill>
                <a:latin typeface="Trebuchet MS"/>
              </a:rPr>
              <a:t>E</a:t>
            </a:r>
            <a:r>
              <a:rPr b="1" lang="en-US" sz="4250" spc="-21" strike="noStrike">
                <a:solidFill>
                  <a:srgbClr val="000000"/>
                </a:solidFill>
                <a:latin typeface="Trebuchet MS"/>
              </a:rPr>
              <a:t>ME</a:t>
            </a:r>
            <a:r>
              <a:rPr b="1" lang="en-US" sz="4250" spc="9" strike="noStrike">
                <a:solidFill>
                  <a:srgbClr val="000000"/>
                </a:solidFill>
                <a:latin typeface="Trebuchet MS"/>
              </a:rPr>
              <a:t>NT</a:t>
            </a:r>
            <a:endParaRPr b="0" lang="en-US" sz="4250" spc="-1" strike="noStrike">
              <a:solidFill>
                <a:srgbClr val="000000"/>
              </a:solidFill>
              <a:latin typeface="Calibri"/>
            </a:endParaRPr>
          </a:p>
        </p:txBody>
      </p:sp>
      <p:sp>
        <p:nvSpPr>
          <p:cNvPr id="211" name="TextShape 5"/>
          <p:cNvSpPr txBox="1"/>
          <p:nvPr/>
        </p:nvSpPr>
        <p:spPr>
          <a:xfrm>
            <a:off x="609480" y="1577520"/>
            <a:ext cx="9067320" cy="4800960"/>
          </a:xfrm>
          <a:prstGeom prst="rect">
            <a:avLst/>
          </a:prstGeom>
          <a:noFill/>
          <a:ln>
            <a:noFill/>
          </a:ln>
        </p:spPr>
        <p:txBody>
          <a:bodyPr lIns="0" rIns="0" tIns="0" bIns="0">
            <a:noAutofit/>
          </a:bodyPr>
          <a:p>
            <a:pPr>
              <a:lnSpc>
                <a:spcPct val="100000"/>
              </a:lnSpc>
            </a:pPr>
            <a:endParaRPr b="0" lang="en-US" sz="1800" spc="-1" strike="noStrike">
              <a:solidFill>
                <a:srgbClr val="000000"/>
              </a:solidFill>
              <a:latin typeface="Calibri"/>
            </a:endParaRPr>
          </a:p>
          <a:p>
            <a:pPr>
              <a:lnSpc>
                <a:spcPct val="100000"/>
              </a:lnSpc>
            </a:pPr>
            <a:r>
              <a:rPr b="0" lang="en-US" sz="2200" spc="-1" strike="noStrike">
                <a:solidFill>
                  <a:srgbClr val="000000"/>
                </a:solidFill>
                <a:latin typeface="Times New Roman"/>
              </a:rPr>
              <a:t>Keyloggers pose a significant threat to information security by covertly capturing keystrokes, leading to data theft, privacy invasion, and identity fraud. Despite advancements in cybersecurity, keyloggers remain a potent tool for cybercriminals. This project aims to develop and implement effective security measures to detect, prevent, and mitigate keylogger attacks on various platforms</a:t>
            </a:r>
            <a:endParaRPr b="0" lang="en-US" sz="2200" spc="-1" strike="noStrike">
              <a:solidFill>
                <a:srgbClr val="000000"/>
              </a:solidFill>
              <a:latin typeface="Calibri"/>
            </a:endParaRPr>
          </a:p>
          <a:p>
            <a:pPr>
              <a:lnSpc>
                <a:spcPct val="100000"/>
              </a:lnSpc>
            </a:pPr>
            <a:endParaRPr b="0" lang="en-US" sz="2200" spc="-1" strike="noStrike">
              <a:solidFill>
                <a:srgbClr val="000000"/>
              </a:solidFill>
              <a:latin typeface="Calibri"/>
            </a:endParaRPr>
          </a:p>
          <a:p>
            <a:pPr>
              <a:lnSpc>
                <a:spcPct val="100000"/>
              </a:lnSpc>
            </a:pPr>
            <a:r>
              <a:rPr b="0" lang="en-US" sz="2400" spc="-1" strike="noStrike">
                <a:solidFill>
                  <a:srgbClr val="000000"/>
                </a:solidFill>
                <a:latin typeface="Times New Roman"/>
              </a:rPr>
              <a:t>Addressing the threat of keyloggers requires a multi-faceted approach combining advanced detection techniques, robust preventative measures, effective mitigation strategies, and comprehensive user education. This project seeks to develop an integrated security framework to protect against keylogger attacks, thereby safeguarding sensitive information and maintaining user privacy.</a:t>
            </a:r>
            <a:r>
              <a:rPr b="0" lang="en-US" sz="2200" spc="-1" strike="noStrike">
                <a:solidFill>
                  <a:srgbClr val="000000"/>
                </a:solidFill>
                <a:latin typeface="Times New Roman"/>
              </a:rPr>
              <a:t>.</a:t>
            </a:r>
            <a:endParaRPr b="0" lang="en-US" sz="2200" spc="-1" strike="noStrike">
              <a:solidFill>
                <a:srgbClr val="000000"/>
              </a:solidFill>
              <a:latin typeface="Calibri"/>
            </a:endParaRPr>
          </a:p>
          <a:p>
            <a:pPr>
              <a:lnSpc>
                <a:spcPct val="100000"/>
              </a:lnSpc>
            </a:pPr>
            <a:endParaRPr b="0" lang="en-US" sz="2200" spc="-1" strike="noStrike">
              <a:solidFill>
                <a:srgbClr val="000000"/>
              </a:solidFill>
              <a:latin typeface="Calibri"/>
            </a:endParaRPr>
          </a:p>
        </p:txBody>
      </p:sp>
      <p:sp>
        <p:nvSpPr>
          <p:cNvPr id="212"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A61778B3-C29A-450E-8642-D83E2CB75F2A}" type="slidenum">
              <a:rPr b="0" lang="en-IN" sz="1100" spc="9" strike="noStrike">
                <a:solidFill>
                  <a:srgbClr val="2d936b"/>
                </a:solidFill>
                <a:latin typeface="Trebuchet MS"/>
              </a:rPr>
              <a:t>&lt;number&gt;</a:t>
            </a:fld>
            <a:endParaRPr b="0" lang="en-IN" sz="1100" spc="-1" strike="noStrike">
              <a:latin typeface="Times New Roman"/>
            </a:endParaRPr>
          </a:p>
        </p:txBody>
      </p:sp>
      <p:pic>
        <p:nvPicPr>
          <p:cNvPr id="213" name="object 8" descr=""/>
          <p:cNvPicPr/>
          <p:nvPr/>
        </p:nvPicPr>
        <p:blipFill>
          <a:blip r:embed="rId2"/>
          <a:stretch/>
        </p:blipFill>
        <p:spPr>
          <a:xfrm>
            <a:off x="676440" y="6467400"/>
            <a:ext cx="2142720" cy="199800"/>
          </a:xfrm>
          <a:prstGeom prst="rect">
            <a:avLst/>
          </a:prstGeom>
          <a:ln>
            <a:noFill/>
          </a:ln>
        </p:spPr>
      </p:pic>
      <p:sp>
        <p:nvSpPr>
          <p:cNvPr id="214" name="CustomShape 7"/>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5" name="Group 1"/>
          <p:cNvGrpSpPr/>
          <p:nvPr/>
        </p:nvGrpSpPr>
        <p:grpSpPr>
          <a:xfrm>
            <a:off x="8991720" y="2757600"/>
            <a:ext cx="3533400" cy="3809520"/>
            <a:chOff x="8991720" y="2757600"/>
            <a:chExt cx="3533400" cy="3809520"/>
          </a:xfrm>
        </p:grpSpPr>
        <p:sp>
          <p:nvSpPr>
            <p:cNvPr id="216" name="CustomShape 2"/>
            <p:cNvSpPr/>
            <p:nvPr/>
          </p:nvSpPr>
          <p:spPr>
            <a:xfrm>
              <a:off x="9686880" y="547200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17" name="CustomShape 3"/>
            <p:cNvSpPr/>
            <p:nvPr/>
          </p:nvSpPr>
          <p:spPr>
            <a:xfrm>
              <a:off x="9686880" y="600552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18" name="object 5" descr=""/>
            <p:cNvPicPr/>
            <p:nvPr/>
          </p:nvPicPr>
          <p:blipFill>
            <a:blip r:embed="rId1"/>
            <a:stretch/>
          </p:blipFill>
          <p:spPr>
            <a:xfrm>
              <a:off x="8991720" y="2757600"/>
              <a:ext cx="3533400" cy="3809520"/>
            </a:xfrm>
            <a:prstGeom prst="rect">
              <a:avLst/>
            </a:prstGeom>
            <a:ln>
              <a:noFill/>
            </a:ln>
          </p:spPr>
        </p:pic>
      </p:grpSp>
      <p:sp>
        <p:nvSpPr>
          <p:cNvPr id="219" name="TextShape 4"/>
          <p:cNvSpPr txBox="1"/>
          <p:nvPr/>
        </p:nvSpPr>
        <p:spPr>
          <a:xfrm>
            <a:off x="755280" y="385560"/>
            <a:ext cx="10680840" cy="1161720"/>
          </a:xfrm>
          <a:prstGeom prst="rect">
            <a:avLst/>
          </a:prstGeom>
          <a:noFill/>
          <a:ln>
            <a:noFill/>
          </a:ln>
        </p:spPr>
        <p:txBody>
          <a:bodyPr lIns="0" rIns="0" tIns="16560" bIns="0">
            <a:spAutoFit/>
          </a:bodyPr>
          <a:p>
            <a:pPr marL="12600">
              <a:lnSpc>
                <a:spcPct val="100000"/>
              </a:lnSpc>
              <a:spcBef>
                <a:spcPts val="130"/>
              </a:spcBef>
            </a:pPr>
            <a:r>
              <a:rPr b="1" lang="en-US" sz="4250" spc="4" strike="noStrike">
                <a:solidFill>
                  <a:srgbClr val="000000"/>
                </a:solidFill>
                <a:latin typeface="Trebuchet MS"/>
              </a:rPr>
              <a:t>PROJECT</a:t>
            </a:r>
            <a:r>
              <a:rPr b="1" lang="en-US" sz="4250" spc="4" strike="noStrike">
                <a:solidFill>
                  <a:srgbClr val="000000"/>
                </a:solidFill>
                <a:latin typeface="Trebuchet MS"/>
              </a:rPr>
              <a:t>	</a:t>
            </a:r>
            <a:r>
              <a:rPr b="1" lang="en-US" sz="4250" spc="-21" strike="noStrike">
                <a:solidFill>
                  <a:srgbClr val="000000"/>
                </a:solidFill>
                <a:latin typeface="Trebuchet MS"/>
              </a:rPr>
              <a:t>OVERVIEW</a:t>
            </a:r>
            <a:endParaRPr b="0" lang="en-US" sz="4250" spc="-1" strike="noStrike">
              <a:solidFill>
                <a:srgbClr val="000000"/>
              </a:solidFill>
              <a:latin typeface="Calibri"/>
            </a:endParaRPr>
          </a:p>
        </p:txBody>
      </p:sp>
      <p:sp>
        <p:nvSpPr>
          <p:cNvPr id="220" name="TextShape 5"/>
          <p:cNvSpPr txBox="1"/>
          <p:nvPr/>
        </p:nvSpPr>
        <p:spPr>
          <a:xfrm>
            <a:off x="609480" y="1577520"/>
            <a:ext cx="8762760" cy="4554720"/>
          </a:xfrm>
          <a:prstGeom prst="rect">
            <a:avLst/>
          </a:prstGeom>
          <a:noFill/>
          <a:ln>
            <a:noFill/>
          </a:ln>
        </p:spPr>
        <p:txBody>
          <a:bodyPr lIns="0" rIns="0" tIns="0" bIns="0">
            <a:noAutofit/>
          </a:bodyPr>
          <a:p>
            <a:pPr>
              <a:lnSpc>
                <a:spcPct val="100000"/>
              </a:lnSpc>
            </a:pPr>
            <a:r>
              <a:rPr b="0" lang="en-US" sz="2200" spc="-1" strike="noStrike">
                <a:solidFill>
                  <a:srgbClr val="000000"/>
                </a:solidFill>
                <a:latin typeface="Times New Roman"/>
              </a:rPr>
              <a:t>Keyloggers are a significant threat to cybersecurity, capable of capturing keystrokes to steal sensitive information such as passwords, personal messages, and financial data. These malicious tools can be software-based, operating at various levels of the operating system, or hardware-based, physically attached to a device. As cyber threats evolve, so must the methods to detect, prevent, and mitigate these attacks.</a:t>
            </a:r>
            <a:endParaRPr b="0" lang="en-US" sz="2200" spc="-1" strike="noStrike">
              <a:solidFill>
                <a:srgbClr val="000000"/>
              </a:solidFill>
              <a:latin typeface="Calibri"/>
            </a:endParaRPr>
          </a:p>
          <a:p>
            <a:pPr>
              <a:lnSpc>
                <a:spcPct val="100000"/>
              </a:lnSpc>
            </a:pPr>
            <a:endParaRPr b="0" lang="en-US" sz="2200" spc="-1" strike="noStrike">
              <a:solidFill>
                <a:srgbClr val="000000"/>
              </a:solidFill>
              <a:latin typeface="Calibri"/>
            </a:endParaRPr>
          </a:p>
          <a:p>
            <a:pPr>
              <a:lnSpc>
                <a:spcPct val="100000"/>
              </a:lnSpc>
            </a:pPr>
            <a:r>
              <a:rPr b="0" lang="en-US" sz="2200" spc="-1" strike="noStrike">
                <a:solidFill>
                  <a:srgbClr val="000000"/>
                </a:solidFill>
                <a:latin typeface="Times New Roman"/>
              </a:rPr>
              <a:t>This project aims to develop a comprehensive set of tools and strategies to combat keylogger threats effectively. By enhancing detection, prevention, and mitigation measures, and by educating users, we can significantly reduce the risks posed by keyloggers and protect sensitive information from unauthorized access.</a:t>
            </a:r>
            <a:endParaRPr b="0" lang="en-US" sz="2200" spc="-1" strike="noStrike">
              <a:solidFill>
                <a:srgbClr val="000000"/>
              </a:solidFill>
              <a:latin typeface="Calibri"/>
            </a:endParaRPr>
          </a:p>
          <a:p>
            <a:pPr>
              <a:lnSpc>
                <a:spcPct val="100000"/>
              </a:lnSpc>
            </a:pPr>
            <a:endParaRPr b="0" lang="en-US" sz="2200" spc="-1" strike="noStrike">
              <a:solidFill>
                <a:srgbClr val="000000"/>
              </a:solidFill>
              <a:latin typeface="Calibri"/>
            </a:endParaRPr>
          </a:p>
        </p:txBody>
      </p:sp>
      <p:sp>
        <p:nvSpPr>
          <p:cNvPr id="221"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295EF24D-C015-4405-A0FE-0CDA09149F0C}" type="slidenum">
              <a:rPr b="0" lang="en-IN" sz="1100" spc="9" strike="noStrike">
                <a:solidFill>
                  <a:srgbClr val="2d936b"/>
                </a:solidFill>
                <a:latin typeface="Trebuchet MS"/>
              </a:rPr>
              <a:t>&lt;number&gt;</a:t>
            </a:fld>
            <a:endParaRPr b="0" lang="en-IN" sz="1100" spc="-1" strike="noStrike">
              <a:latin typeface="Times New Roman"/>
            </a:endParaRPr>
          </a:p>
        </p:txBody>
      </p:sp>
      <p:pic>
        <p:nvPicPr>
          <p:cNvPr id="222" name="object 8" descr=""/>
          <p:cNvPicPr/>
          <p:nvPr/>
        </p:nvPicPr>
        <p:blipFill>
          <a:blip r:embed="rId2"/>
          <a:stretch/>
        </p:blipFill>
        <p:spPr>
          <a:xfrm>
            <a:off x="676440" y="6467400"/>
            <a:ext cx="2142720" cy="199800"/>
          </a:xfrm>
          <a:prstGeom prst="rect">
            <a:avLst/>
          </a:prstGeom>
          <a:ln>
            <a:noFill/>
          </a:ln>
        </p:spPr>
      </p:pic>
      <p:sp>
        <p:nvSpPr>
          <p:cNvPr id="223" name="CustomShape 7"/>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755280" y="385560"/>
            <a:ext cx="10680840" cy="1161720"/>
          </a:xfrm>
          <a:prstGeom prst="rect">
            <a:avLst/>
          </a:prstGeom>
          <a:noFill/>
          <a:ln>
            <a:noFill/>
          </a:ln>
        </p:spPr>
        <p:txBody>
          <a:bodyPr lIns="0" rIns="0" tIns="16560" bIns="0">
            <a:spAutoFit/>
          </a:bodyPr>
          <a:p>
            <a:pPr marL="12600">
              <a:lnSpc>
                <a:spcPct val="100000"/>
              </a:lnSpc>
              <a:spcBef>
                <a:spcPts val="130"/>
              </a:spcBef>
            </a:pPr>
            <a:r>
              <a:rPr b="1" lang="en-US" sz="3200" spc="24" strike="noStrike">
                <a:solidFill>
                  <a:srgbClr val="000000"/>
                </a:solidFill>
                <a:latin typeface="Trebuchet MS"/>
              </a:rPr>
              <a:t>W</a:t>
            </a:r>
            <a:r>
              <a:rPr b="1" lang="en-US" sz="3200" spc="-21" strike="noStrike">
                <a:solidFill>
                  <a:srgbClr val="000000"/>
                </a:solidFill>
                <a:latin typeface="Trebuchet MS"/>
              </a:rPr>
              <a:t>H</a:t>
            </a:r>
            <a:r>
              <a:rPr b="1" lang="en-US" sz="3200" spc="18"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9" strike="noStrike">
                <a:solidFill>
                  <a:srgbClr val="000000"/>
                </a:solidFill>
                <a:latin typeface="Trebuchet MS"/>
              </a:rPr>
              <a:t>N</a:t>
            </a:r>
            <a:r>
              <a:rPr b="1" lang="en-US" sz="3200" spc="12"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9"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4" strike="noStrike">
                <a:solidFill>
                  <a:srgbClr val="000000"/>
                </a:solidFill>
                <a:latin typeface="Trebuchet MS"/>
              </a:rPr>
              <a:t>S?</a:t>
            </a:r>
            <a:endParaRPr b="0" lang="en-US" sz="3200" spc="-1" strike="noStrike">
              <a:solidFill>
                <a:srgbClr val="000000"/>
              </a:solidFill>
              <a:latin typeface="Calibri"/>
            </a:endParaRPr>
          </a:p>
        </p:txBody>
      </p:sp>
      <p:sp>
        <p:nvSpPr>
          <p:cNvPr id="225" name="TextShape 2"/>
          <p:cNvSpPr txBox="1"/>
          <p:nvPr/>
        </p:nvSpPr>
        <p:spPr>
          <a:xfrm>
            <a:off x="457200" y="1295280"/>
            <a:ext cx="10515240" cy="4718880"/>
          </a:xfrm>
          <a:prstGeom prst="rect">
            <a:avLst/>
          </a:prstGeom>
          <a:noFill/>
          <a:ln>
            <a:noFill/>
          </a:ln>
        </p:spPr>
        <p:txBody>
          <a:bodyPr lIns="0" rIns="0" tIns="0" bIns="0">
            <a:noAutofit/>
          </a:bodyPr>
          <a:p>
            <a:pPr>
              <a:lnSpc>
                <a:spcPct val="100000"/>
              </a:lnSpc>
            </a:pPr>
            <a:r>
              <a:rPr b="0" lang="en-US" sz="2200" spc="-1" strike="noStrike">
                <a:solidFill>
                  <a:srgbClr val="000000"/>
                </a:solidFill>
                <a:latin typeface="Times New Roman"/>
              </a:rPr>
              <a:t>The end users of the keylogger detection and prevention project encompass a wide range of individuals and organizations who would benefit from enhanced security measures against keylogger attacks. These include:</a:t>
            </a:r>
            <a:endParaRPr b="0" lang="en-US" sz="2200" spc="-1" strike="noStrike">
              <a:solidFill>
                <a:srgbClr val="000000"/>
              </a:solidFill>
              <a:latin typeface="Calibri"/>
            </a:endParaRPr>
          </a:p>
          <a:p>
            <a:pPr>
              <a:lnSpc>
                <a:spcPct val="100000"/>
              </a:lnSpc>
            </a:pPr>
            <a:r>
              <a:rPr b="1" lang="en-US" sz="2200" spc="-1" strike="noStrike">
                <a:solidFill>
                  <a:srgbClr val="000000"/>
                </a:solidFill>
                <a:latin typeface="Times New Roman"/>
              </a:rPr>
              <a:t>1. Individual Users</a:t>
            </a:r>
            <a:endParaRPr b="0" lang="en-US" sz="2200" spc="-1" strike="noStrike">
              <a:solidFill>
                <a:srgbClr val="000000"/>
              </a:solidFill>
              <a:latin typeface="Calibri"/>
            </a:endParaRPr>
          </a:p>
          <a:p>
            <a:pPr lvl="1" marL="457200" indent="-324000">
              <a:lnSpc>
                <a:spcPct val="100000"/>
              </a:lnSpc>
              <a:buClr>
                <a:srgbClr val="000000"/>
              </a:buClr>
              <a:buFont typeface="Arial"/>
              <a:buChar char="•"/>
            </a:pPr>
            <a:r>
              <a:rPr b="1" lang="en-US" sz="2200" spc="-1" strike="noStrike">
                <a:solidFill>
                  <a:srgbClr val="000000"/>
                </a:solidFill>
                <a:latin typeface="Times New Roman"/>
              </a:rPr>
              <a:t>General Public</a:t>
            </a:r>
            <a:r>
              <a:rPr b="0" lang="en-US" sz="2200" spc="-1" strike="noStrike">
                <a:solidFill>
                  <a:srgbClr val="000000"/>
                </a:solidFill>
                <a:latin typeface="Times New Roman"/>
              </a:rPr>
              <a:t>: Everyday computer and mobile device users who are vulnerable to keylogger attacks targeting personal information such as passwords, credit card numbers, and personal communications.</a:t>
            </a:r>
            <a:endParaRPr b="0" lang="en-US" sz="2200" spc="-1" strike="noStrike">
              <a:solidFill>
                <a:srgbClr val="000000"/>
              </a:solidFill>
              <a:latin typeface="Calibri"/>
            </a:endParaRPr>
          </a:p>
          <a:p>
            <a:pPr lvl="1" marL="457200" indent="-324000">
              <a:lnSpc>
                <a:spcPct val="100000"/>
              </a:lnSpc>
              <a:buClr>
                <a:srgbClr val="000000"/>
              </a:buClr>
              <a:buFont typeface="Arial"/>
              <a:buChar char="•"/>
            </a:pPr>
            <a:r>
              <a:rPr b="1" lang="en-US" sz="2200" spc="-1" strike="noStrike">
                <a:solidFill>
                  <a:srgbClr val="000000"/>
                </a:solidFill>
                <a:latin typeface="Times New Roman"/>
              </a:rPr>
              <a:t>High-Risk Individuals</a:t>
            </a:r>
            <a:r>
              <a:rPr b="0" lang="en-US" sz="2200" spc="-1" strike="noStrike">
                <a:solidFill>
                  <a:srgbClr val="000000"/>
                </a:solidFill>
                <a:latin typeface="Times New Roman"/>
              </a:rPr>
              <a:t>: Those who are more likely to be targeted by cybercriminals, such as activists, journalists, and public figures who need robust protection for their sensitive communications and data.</a:t>
            </a:r>
            <a:endParaRPr b="0" lang="en-US" sz="2200" spc="-1" strike="noStrike">
              <a:solidFill>
                <a:srgbClr val="000000"/>
              </a:solidFill>
              <a:latin typeface="Calibri"/>
            </a:endParaRPr>
          </a:p>
          <a:p>
            <a:pPr>
              <a:lnSpc>
                <a:spcPct val="100000"/>
              </a:lnSpc>
            </a:pPr>
            <a:r>
              <a:rPr b="1" lang="en-US" sz="2200" spc="-1" strike="noStrike">
                <a:solidFill>
                  <a:srgbClr val="000000"/>
                </a:solidFill>
                <a:latin typeface="Times New Roman"/>
              </a:rPr>
              <a:t>Healthcare Sector</a:t>
            </a:r>
            <a:endParaRPr b="0" lang="en-US" sz="2200" spc="-1" strike="noStrike">
              <a:solidFill>
                <a:srgbClr val="000000"/>
              </a:solidFill>
              <a:latin typeface="Calibri"/>
            </a:endParaRPr>
          </a:p>
          <a:p>
            <a:pPr lvl="1" marL="457200" indent="-324000">
              <a:lnSpc>
                <a:spcPct val="100000"/>
              </a:lnSpc>
              <a:buClr>
                <a:srgbClr val="000000"/>
              </a:buClr>
              <a:buFont typeface="Arial"/>
              <a:buChar char="•"/>
            </a:pPr>
            <a:r>
              <a:rPr b="1" lang="en-US" sz="2200" spc="-1" strike="noStrike">
                <a:solidFill>
                  <a:srgbClr val="000000"/>
                </a:solidFill>
                <a:latin typeface="Times New Roman"/>
              </a:rPr>
              <a:t>Medical Professionals</a:t>
            </a:r>
            <a:r>
              <a:rPr b="0" lang="en-US" sz="2200" spc="-1" strike="noStrike">
                <a:solidFill>
                  <a:srgbClr val="000000"/>
                </a:solidFill>
                <a:latin typeface="Times New Roman"/>
              </a:rPr>
              <a:t>: Doctors, nurses, and administrative staff who manage patient records and sensitive health information, which must be protected from unauthorized access.</a:t>
            </a:r>
            <a:endParaRPr b="0" lang="en-US" sz="2200" spc="-1" strike="noStrike">
              <a:solidFill>
                <a:srgbClr val="000000"/>
              </a:solidFill>
              <a:latin typeface="Calibri"/>
            </a:endParaRPr>
          </a:p>
          <a:p>
            <a:endParaRPr b="0" lang="en-US" sz="2200" spc="-1" strike="noStrike">
              <a:solidFill>
                <a:srgbClr val="000000"/>
              </a:solidFill>
              <a:latin typeface="Calibri"/>
            </a:endParaRPr>
          </a:p>
        </p:txBody>
      </p:sp>
      <p:sp>
        <p:nvSpPr>
          <p:cNvPr id="226" name="TextShape 3"/>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6442294F-B3FE-4746-8D7E-B47B6874F189}" type="slidenum">
              <a:rPr b="0" lang="en-IN" sz="1100" spc="9" strike="noStrike">
                <a:solidFill>
                  <a:srgbClr val="2d936b"/>
                </a:solidFill>
                <a:latin typeface="Trebuchet MS"/>
              </a:rPr>
              <a:t>&lt;number&gt;</a:t>
            </a:fld>
            <a:endParaRPr b="0" lang="en-IN" sz="1100" spc="-1" strike="noStrike">
              <a:latin typeface="Times New Roman"/>
            </a:endParaRPr>
          </a:p>
        </p:txBody>
      </p:sp>
      <p:pic>
        <p:nvPicPr>
          <p:cNvPr id="227" name="object 6" descr=""/>
          <p:cNvPicPr/>
          <p:nvPr/>
        </p:nvPicPr>
        <p:blipFill>
          <a:blip r:embed="rId1"/>
          <a:stretch/>
        </p:blipFill>
        <p:spPr>
          <a:xfrm>
            <a:off x="723960" y="6172200"/>
            <a:ext cx="2180880" cy="485280"/>
          </a:xfrm>
          <a:prstGeom prst="rect">
            <a:avLst/>
          </a:prstGeom>
          <a:ln>
            <a:noFill/>
          </a:ln>
        </p:spPr>
      </p:pic>
      <p:sp>
        <p:nvSpPr>
          <p:cNvPr id="228" name="CustomShape 4"/>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9" name="object 2" descr=""/>
          <p:cNvPicPr/>
          <p:nvPr/>
        </p:nvPicPr>
        <p:blipFill>
          <a:blip r:embed="rId1"/>
          <a:stretch/>
        </p:blipFill>
        <p:spPr>
          <a:xfrm>
            <a:off x="0" y="1476360"/>
            <a:ext cx="2695320" cy="3247560"/>
          </a:xfrm>
          <a:prstGeom prst="rect">
            <a:avLst/>
          </a:prstGeom>
          <a:ln>
            <a:noFill/>
          </a:ln>
        </p:spPr>
      </p:pic>
      <p:sp>
        <p:nvSpPr>
          <p:cNvPr id="230" name="TextShape 1"/>
          <p:cNvSpPr txBox="1"/>
          <p:nvPr/>
        </p:nvSpPr>
        <p:spPr>
          <a:xfrm>
            <a:off x="755280" y="385560"/>
            <a:ext cx="10680840" cy="1158480"/>
          </a:xfrm>
          <a:prstGeom prst="rect">
            <a:avLst/>
          </a:prstGeom>
          <a:noFill/>
          <a:ln>
            <a:noFill/>
          </a:ln>
        </p:spPr>
        <p:txBody>
          <a:bodyPr lIns="0" rIns="0" tIns="13320" bIns="0">
            <a:spAutoFit/>
          </a:bodyPr>
          <a:p>
            <a:pPr marL="12600">
              <a:lnSpc>
                <a:spcPct val="100000"/>
              </a:lnSpc>
              <a:spcBef>
                <a:spcPts val="105"/>
              </a:spcBef>
            </a:pPr>
            <a:r>
              <a:rPr b="1" lang="en-US" sz="3600" spc="-41" strike="noStrike">
                <a:solidFill>
                  <a:srgbClr val="000000"/>
                </a:solidFill>
                <a:latin typeface="Trebuchet MS"/>
              </a:rPr>
              <a:t>Y</a:t>
            </a:r>
            <a:r>
              <a:rPr b="1" lang="en-US" sz="3600" spc="9" strike="noStrike">
                <a:solidFill>
                  <a:srgbClr val="000000"/>
                </a:solidFill>
                <a:latin typeface="Trebuchet MS"/>
              </a:rPr>
              <a:t>O</a:t>
            </a:r>
            <a:r>
              <a:rPr b="1" lang="en-US" sz="3600" spc="24" strike="noStrike">
                <a:solidFill>
                  <a:srgbClr val="000000"/>
                </a:solidFill>
                <a:latin typeface="Trebuchet MS"/>
              </a:rPr>
              <a:t>U</a:t>
            </a:r>
            <a:r>
              <a:rPr b="1" lang="en-US" sz="3600" spc="-1" strike="noStrike">
                <a:solidFill>
                  <a:srgbClr val="000000"/>
                </a:solidFill>
                <a:latin typeface="Trebuchet MS"/>
              </a:rPr>
              <a:t>R</a:t>
            </a:r>
            <a:r>
              <a:rPr b="1" lang="en-US" sz="3600" spc="4" strike="noStrike">
                <a:solidFill>
                  <a:srgbClr val="000000"/>
                </a:solidFill>
                <a:latin typeface="Trebuchet MS"/>
              </a:rPr>
              <a:t> </a:t>
            </a:r>
            <a:r>
              <a:rPr b="1" lang="en-US" sz="3600" spc="24" strike="noStrike">
                <a:solidFill>
                  <a:srgbClr val="000000"/>
                </a:solidFill>
                <a:latin typeface="Trebuchet MS"/>
              </a:rPr>
              <a:t>S</a:t>
            </a:r>
            <a:r>
              <a:rPr b="1" lang="en-US" sz="3600" spc="9" strike="noStrike">
                <a:solidFill>
                  <a:srgbClr val="000000"/>
                </a:solidFill>
                <a:latin typeface="Trebuchet MS"/>
              </a:rPr>
              <a:t>O</a:t>
            </a:r>
            <a:r>
              <a:rPr b="1" lang="en-US" sz="3600" spc="24" strike="noStrike">
                <a:solidFill>
                  <a:srgbClr val="000000"/>
                </a:solidFill>
                <a:latin typeface="Trebuchet MS"/>
              </a:rPr>
              <a:t>LU</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9" strike="noStrike">
                <a:solidFill>
                  <a:srgbClr val="000000"/>
                </a:solidFill>
                <a:latin typeface="Trebuchet MS"/>
              </a:rPr>
              <a:t>O</a:t>
            </a:r>
            <a:r>
              <a:rPr b="1" lang="en-US" sz="3600" spc="-1" strike="noStrike">
                <a:solidFill>
                  <a:srgbClr val="000000"/>
                </a:solidFill>
                <a:latin typeface="Trebuchet MS"/>
              </a:rPr>
              <a:t>N</a:t>
            </a:r>
            <a:r>
              <a:rPr b="1" lang="en-US" sz="3600" spc="-347" strike="noStrike">
                <a:solidFill>
                  <a:srgbClr val="000000"/>
                </a:solidFill>
                <a:latin typeface="Trebuchet MS"/>
              </a:rPr>
              <a:t> </a:t>
            </a:r>
            <a:r>
              <a:rPr b="1" lang="en-US" sz="3600" spc="-35" strike="noStrike">
                <a:solidFill>
                  <a:srgbClr val="000000"/>
                </a:solidFill>
                <a:latin typeface="Trebuchet MS"/>
              </a:rPr>
              <a:t>A</a:t>
            </a:r>
            <a:r>
              <a:rPr b="1" lang="en-US" sz="3600" spc="-7" strike="noStrike">
                <a:solidFill>
                  <a:srgbClr val="000000"/>
                </a:solidFill>
                <a:latin typeface="Trebuchet MS"/>
              </a:rPr>
              <a:t>N</a:t>
            </a:r>
            <a:r>
              <a:rPr b="1" lang="en-US" sz="3600" spc="-1" strike="noStrike">
                <a:solidFill>
                  <a:srgbClr val="000000"/>
                </a:solidFill>
                <a:latin typeface="Trebuchet MS"/>
              </a:rPr>
              <a:t>D</a:t>
            </a:r>
            <a:r>
              <a:rPr b="1" lang="en-US" sz="3600" spc="32" strike="noStrike">
                <a:solidFill>
                  <a:srgbClr val="000000"/>
                </a:solidFill>
                <a:latin typeface="Trebuchet MS"/>
              </a:rPr>
              <a:t> </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1" strike="noStrike">
                <a:solidFill>
                  <a:srgbClr val="000000"/>
                </a:solidFill>
                <a:latin typeface="Trebuchet MS"/>
              </a:rPr>
              <a:t>S</a:t>
            </a:r>
            <a:r>
              <a:rPr b="1" lang="en-US" sz="3600" spc="58" strike="noStrike">
                <a:solidFill>
                  <a:srgbClr val="000000"/>
                </a:solidFill>
                <a:latin typeface="Trebuchet MS"/>
              </a:rPr>
              <a:t> </a:t>
            </a:r>
            <a:r>
              <a:rPr b="1" lang="en-US" sz="3600" spc="-296" strike="noStrike">
                <a:solidFill>
                  <a:srgbClr val="000000"/>
                </a:solidFill>
                <a:latin typeface="Trebuchet MS"/>
              </a:rPr>
              <a:t>V</a:t>
            </a:r>
            <a:r>
              <a:rPr b="1" lang="en-US" sz="3600" spc="-35" strike="noStrike">
                <a:solidFill>
                  <a:srgbClr val="000000"/>
                </a:solidFill>
                <a:latin typeface="Trebuchet MS"/>
              </a:rPr>
              <a:t>A</a:t>
            </a:r>
            <a:r>
              <a:rPr b="1" lang="en-US" sz="3600" spc="24" strike="noStrike">
                <a:solidFill>
                  <a:srgbClr val="000000"/>
                </a:solidFill>
                <a:latin typeface="Trebuchet MS"/>
              </a:rPr>
              <a:t>LU</a:t>
            </a:r>
            <a:r>
              <a:rPr b="1" lang="en-US" sz="3600" spc="-1" strike="noStrike">
                <a:solidFill>
                  <a:srgbClr val="000000"/>
                </a:solidFill>
                <a:latin typeface="Trebuchet MS"/>
              </a:rPr>
              <a:t>E</a:t>
            </a:r>
            <a:r>
              <a:rPr b="1" lang="en-US" sz="3600" spc="-66" strike="noStrike">
                <a:solidFill>
                  <a:srgbClr val="000000"/>
                </a:solidFill>
                <a:latin typeface="Trebuchet MS"/>
              </a:rPr>
              <a:t> </a:t>
            </a:r>
            <a:r>
              <a:rPr b="1" lang="en-US" sz="3600" spc="-15" strike="noStrike">
                <a:solidFill>
                  <a:srgbClr val="000000"/>
                </a:solidFill>
                <a:latin typeface="Trebuchet MS"/>
              </a:rPr>
              <a:t>P</a:t>
            </a:r>
            <a:r>
              <a:rPr b="1" lang="en-US" sz="3600" spc="-32" strike="noStrike">
                <a:solidFill>
                  <a:srgbClr val="000000"/>
                </a:solidFill>
                <a:latin typeface="Trebuchet MS"/>
              </a:rPr>
              <a:t>R</a:t>
            </a:r>
            <a:r>
              <a:rPr b="1" lang="en-US" sz="3600" spc="9" strike="noStrike">
                <a:solidFill>
                  <a:srgbClr val="000000"/>
                </a:solidFill>
                <a:latin typeface="Trebuchet MS"/>
              </a:rPr>
              <a:t>O</a:t>
            </a:r>
            <a:r>
              <a:rPr b="1" lang="en-US" sz="3600" spc="-15" strike="noStrike">
                <a:solidFill>
                  <a:srgbClr val="000000"/>
                </a:solidFill>
                <a:latin typeface="Trebuchet MS"/>
              </a:rPr>
              <a:t>P</a:t>
            </a:r>
            <a:r>
              <a:rPr b="1" lang="en-US" sz="3600" spc="9" strike="noStrike">
                <a:solidFill>
                  <a:srgbClr val="000000"/>
                </a:solidFill>
                <a:latin typeface="Trebuchet MS"/>
              </a:rPr>
              <a:t>O</a:t>
            </a:r>
            <a:r>
              <a:rPr b="1" lang="en-US" sz="3600" spc="24" strike="noStrike">
                <a:solidFill>
                  <a:srgbClr val="000000"/>
                </a:solidFill>
                <a:latin typeface="Trebuchet MS"/>
              </a:rPr>
              <a:t>S</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9" strike="noStrike">
                <a:solidFill>
                  <a:srgbClr val="000000"/>
                </a:solidFill>
                <a:latin typeface="Trebuchet MS"/>
              </a:rPr>
              <a:t>O</a:t>
            </a:r>
            <a:r>
              <a:rPr b="1" lang="en-US" sz="3600" spc="-1" strike="noStrike">
                <a:solidFill>
                  <a:srgbClr val="000000"/>
                </a:solidFill>
                <a:latin typeface="Trebuchet MS"/>
              </a:rPr>
              <a:t>N</a:t>
            </a:r>
            <a:endParaRPr b="0" lang="en-US" sz="3600" spc="-1" strike="noStrike">
              <a:solidFill>
                <a:srgbClr val="000000"/>
              </a:solidFill>
              <a:latin typeface="Calibri"/>
            </a:endParaRPr>
          </a:p>
        </p:txBody>
      </p:sp>
      <p:sp>
        <p:nvSpPr>
          <p:cNvPr id="231" name="TextShape 2"/>
          <p:cNvSpPr txBox="1"/>
          <p:nvPr/>
        </p:nvSpPr>
        <p:spPr>
          <a:xfrm>
            <a:off x="2759040" y="1295280"/>
            <a:ext cx="7756200" cy="4647960"/>
          </a:xfrm>
          <a:prstGeom prst="rect">
            <a:avLst/>
          </a:prstGeom>
          <a:noFill/>
          <a:ln>
            <a:noFill/>
          </a:ln>
        </p:spPr>
        <p:txBody>
          <a:bodyPr lIns="0" rIns="0" tIns="0" bIns="0">
            <a:noAutofit/>
          </a:bodyPr>
          <a:p>
            <a:pPr>
              <a:lnSpc>
                <a:spcPct val="100000"/>
              </a:lnSpc>
            </a:pPr>
            <a:r>
              <a:rPr b="1" lang="en-US" sz="2200" spc="-1" strike="noStrike">
                <a:solidFill>
                  <a:srgbClr val="000000"/>
                </a:solidFill>
                <a:latin typeface="Times New Roman"/>
              </a:rPr>
              <a:t>Solution Overview</a:t>
            </a:r>
            <a:endParaRPr b="0" lang="en-US" sz="2200" spc="-1" strike="noStrike">
              <a:solidFill>
                <a:srgbClr val="000000"/>
              </a:solidFill>
              <a:latin typeface="Calibri"/>
            </a:endParaRPr>
          </a:p>
          <a:p>
            <a:pPr>
              <a:lnSpc>
                <a:spcPct val="100000"/>
              </a:lnSpc>
            </a:pPr>
            <a:r>
              <a:rPr b="0" lang="en-US" sz="2200" spc="-1" strike="noStrike">
                <a:solidFill>
                  <a:srgbClr val="000000"/>
                </a:solidFill>
                <a:latin typeface="Times New Roman"/>
              </a:rPr>
              <a:t>Our project aims to develop an integrated suite of tools and strategies to detect, prevent, and mitigate keylogger attacks. This includes advanced detection algorithms, robust preventative measures, effective mitigation strategies, and comprehensive user education programs.</a:t>
            </a:r>
            <a:endParaRPr b="0" lang="en-US" sz="2200" spc="-1" strike="noStrike">
              <a:solidFill>
                <a:srgbClr val="000000"/>
              </a:solidFill>
              <a:latin typeface="Calibri"/>
            </a:endParaRPr>
          </a:p>
          <a:p>
            <a:pPr>
              <a:lnSpc>
                <a:spcPct val="100000"/>
              </a:lnSpc>
            </a:pPr>
            <a:r>
              <a:rPr b="1" lang="en-US" sz="2200" spc="-1" strike="noStrike">
                <a:solidFill>
                  <a:srgbClr val="000000"/>
                </a:solidFill>
                <a:latin typeface="Times New Roman"/>
              </a:rPr>
              <a:t>Solution Components</a:t>
            </a:r>
            <a:endParaRPr b="0" lang="en-US" sz="2200" spc="-1" strike="noStrike">
              <a:solidFill>
                <a:srgbClr val="000000"/>
              </a:solidFill>
              <a:latin typeface="Calibri"/>
            </a:endParaRPr>
          </a:p>
          <a:p>
            <a:pPr indent="-324000">
              <a:lnSpc>
                <a:spcPct val="100000"/>
              </a:lnSpc>
              <a:buClr>
                <a:srgbClr val="000000"/>
              </a:buClr>
              <a:buFont typeface="Calibri"/>
              <a:buAutoNum type="arabicPeriod"/>
            </a:pPr>
            <a:r>
              <a:rPr b="1" lang="en-US" sz="2200" spc="-1" strike="noStrike">
                <a:solidFill>
                  <a:srgbClr val="000000"/>
                </a:solidFill>
                <a:latin typeface="Times New Roman"/>
              </a:rPr>
              <a:t>Advanced Detection Tools</a:t>
            </a:r>
            <a:r>
              <a:rPr b="0" lang="en-US" sz="2200" spc="-1" strike="noStrike">
                <a:solidFill>
                  <a:srgbClr val="000000"/>
                </a:solidFill>
                <a:latin typeface="Times New Roman"/>
              </a:rPr>
              <a:t>:</a:t>
            </a:r>
            <a:endParaRPr b="0" lang="en-US" sz="2200" spc="-1" strike="noStrike">
              <a:solidFill>
                <a:srgbClr val="000000"/>
              </a:solidFill>
              <a:latin typeface="Calibri"/>
            </a:endParaRPr>
          </a:p>
          <a:p>
            <a:pPr lvl="1" marL="743040" indent="-285480">
              <a:lnSpc>
                <a:spcPct val="100000"/>
              </a:lnSpc>
              <a:buClr>
                <a:srgbClr val="000000"/>
              </a:buClr>
              <a:buFont typeface="Calibri"/>
              <a:buAutoNum type="arabicPeriod"/>
            </a:pPr>
            <a:r>
              <a:rPr b="1" lang="en-US" sz="2200" spc="-1" strike="noStrike">
                <a:solidFill>
                  <a:srgbClr val="000000"/>
                </a:solidFill>
                <a:latin typeface="Times New Roman"/>
              </a:rPr>
              <a:t>Machine Learning Algorithms</a:t>
            </a:r>
            <a:r>
              <a:rPr b="0" lang="en-US" sz="2200" spc="-1" strike="noStrike">
                <a:solidFill>
                  <a:srgbClr val="000000"/>
                </a:solidFill>
                <a:latin typeface="Times New Roman"/>
              </a:rPr>
              <a:t>: Employ machine learning to identify anomalous behaviors indicative of keyloggers.</a:t>
            </a:r>
            <a:endParaRPr b="0" lang="en-US" sz="2200" spc="-1" strike="noStrike">
              <a:solidFill>
                <a:srgbClr val="000000"/>
              </a:solidFill>
              <a:latin typeface="Calibri"/>
            </a:endParaRPr>
          </a:p>
          <a:p>
            <a:pPr lvl="1" marL="743040" indent="-285480">
              <a:lnSpc>
                <a:spcPct val="100000"/>
              </a:lnSpc>
              <a:buClr>
                <a:srgbClr val="000000"/>
              </a:buClr>
              <a:buFont typeface="Calibri"/>
              <a:buAutoNum type="arabicPeriod"/>
            </a:pPr>
            <a:r>
              <a:rPr b="1" lang="en-US" sz="2200" spc="-1" strike="noStrike">
                <a:solidFill>
                  <a:srgbClr val="000000"/>
                </a:solidFill>
                <a:latin typeface="Times New Roman"/>
              </a:rPr>
              <a:t>Heuristic Analysis</a:t>
            </a:r>
            <a:r>
              <a:rPr b="0" lang="en-US" sz="2200" spc="-1" strike="noStrike">
                <a:solidFill>
                  <a:srgbClr val="000000"/>
                </a:solidFill>
                <a:latin typeface="Times New Roman"/>
              </a:rPr>
              <a:t>: Use heuristic techniques to detect previously unknown keyloggers based on their behavior patterns.</a:t>
            </a:r>
            <a:endParaRPr b="0" lang="en-US" sz="2200" spc="-1" strike="noStrike">
              <a:solidFill>
                <a:srgbClr val="000000"/>
              </a:solidFill>
              <a:latin typeface="Calibri"/>
            </a:endParaRPr>
          </a:p>
          <a:p>
            <a:pPr lvl="1" marL="743040" indent="-285480">
              <a:lnSpc>
                <a:spcPct val="100000"/>
              </a:lnSpc>
              <a:buClr>
                <a:srgbClr val="000000"/>
              </a:buClr>
              <a:buFont typeface="Calibri"/>
              <a:buAutoNum type="arabicPeriod"/>
            </a:pPr>
            <a:r>
              <a:rPr b="1" lang="en-US" sz="2200" spc="-1" strike="noStrike">
                <a:solidFill>
                  <a:srgbClr val="000000"/>
                </a:solidFill>
                <a:latin typeface="Times New Roman"/>
              </a:rPr>
              <a:t>Hardware Detection</a:t>
            </a:r>
            <a:r>
              <a:rPr b="0" lang="en-US" sz="2200" spc="-1" strike="noStrike">
                <a:solidFill>
                  <a:srgbClr val="000000"/>
                </a:solidFill>
                <a:latin typeface="Times New Roman"/>
              </a:rPr>
              <a:t>: Develop tools to identify physical keyloggers attached to devices.</a:t>
            </a:r>
            <a:endParaRPr b="0" lang="en-US" sz="2200" spc="-1" strike="noStrike">
              <a:solidFill>
                <a:srgbClr val="000000"/>
              </a:solidFill>
              <a:latin typeface="Calibri"/>
            </a:endParaRPr>
          </a:p>
          <a:p>
            <a:pPr>
              <a:lnSpc>
                <a:spcPct val="100000"/>
              </a:lnSpc>
            </a:pPr>
            <a:endParaRPr b="0" lang="en-US" sz="2200" spc="-1" strike="noStrike">
              <a:solidFill>
                <a:srgbClr val="000000"/>
              </a:solidFill>
              <a:latin typeface="Calibri"/>
            </a:endParaRPr>
          </a:p>
        </p:txBody>
      </p:sp>
      <p:sp>
        <p:nvSpPr>
          <p:cNvPr id="232" name="TextShape 3"/>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F612E6D0-B652-478E-8A3A-0C5833617B67}" type="slidenum">
              <a:rPr b="0" lang="en-IN" sz="1100" spc="9" strike="noStrike">
                <a:solidFill>
                  <a:srgbClr val="2d936b"/>
                </a:solidFill>
                <a:latin typeface="Trebuchet MS"/>
              </a:rPr>
              <a:t>&lt;number&gt;</a:t>
            </a:fld>
            <a:endParaRPr b="0" lang="en-IN" sz="1100" spc="-1" strike="noStrike">
              <a:latin typeface="Times New Roman"/>
            </a:endParaRPr>
          </a:p>
        </p:txBody>
      </p:sp>
      <p:pic>
        <p:nvPicPr>
          <p:cNvPr id="233" name="object 7" descr=""/>
          <p:cNvPicPr/>
          <p:nvPr/>
        </p:nvPicPr>
        <p:blipFill>
          <a:blip r:embed="rId2"/>
          <a:stretch/>
        </p:blipFill>
        <p:spPr>
          <a:xfrm>
            <a:off x="676440" y="6467400"/>
            <a:ext cx="2142720" cy="199800"/>
          </a:xfrm>
          <a:prstGeom prst="rect">
            <a:avLst/>
          </a:prstGeom>
          <a:ln>
            <a:noFill/>
          </a:ln>
        </p:spPr>
      </p:pic>
      <p:sp>
        <p:nvSpPr>
          <p:cNvPr id="234" name="CustomShape 4"/>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236" name="CustomShape 2"/>
          <p:cNvSpPr/>
          <p:nvPr/>
        </p:nvSpPr>
        <p:spPr>
          <a:xfrm>
            <a:off x="10515600" y="54669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37" name="CustomShape 3"/>
          <p:cNvSpPr/>
          <p:nvPr/>
        </p:nvSpPr>
        <p:spPr>
          <a:xfrm>
            <a:off x="10334520" y="592416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38" name="object 6" descr=""/>
          <p:cNvPicPr/>
          <p:nvPr/>
        </p:nvPicPr>
        <p:blipFill>
          <a:blip r:embed="rId1"/>
          <a:stretch/>
        </p:blipFill>
        <p:spPr>
          <a:xfrm>
            <a:off x="9510840" y="3426120"/>
            <a:ext cx="2466720" cy="3419280"/>
          </a:xfrm>
          <a:prstGeom prst="rect">
            <a:avLst/>
          </a:prstGeom>
          <a:ln>
            <a:noFill/>
          </a:ln>
        </p:spPr>
      </p:pic>
      <p:sp>
        <p:nvSpPr>
          <p:cNvPr id="239" name="TextShape 4"/>
          <p:cNvSpPr txBox="1"/>
          <p:nvPr/>
        </p:nvSpPr>
        <p:spPr>
          <a:xfrm>
            <a:off x="755280" y="385560"/>
            <a:ext cx="10680840" cy="1161720"/>
          </a:xfrm>
          <a:prstGeom prst="rect">
            <a:avLst/>
          </a:prstGeom>
          <a:noFill/>
          <a:ln>
            <a:noFill/>
          </a:ln>
        </p:spPr>
        <p:txBody>
          <a:bodyPr lIns="0" rIns="0" tIns="16560" bIns="0">
            <a:spAutoFit/>
          </a:bodyPr>
          <a:p>
            <a:pPr marL="12600">
              <a:lnSpc>
                <a:spcPct val="100000"/>
              </a:lnSpc>
              <a:spcBef>
                <a:spcPts val="130"/>
              </a:spcBef>
            </a:pPr>
            <a:r>
              <a:rPr b="1" lang="en-US" sz="4250" spc="12" strike="noStrike">
                <a:solidFill>
                  <a:srgbClr val="000000"/>
                </a:solidFill>
                <a:latin typeface="Trebuchet MS"/>
              </a:rPr>
              <a:t>THE</a:t>
            </a:r>
            <a:r>
              <a:rPr b="1" lang="en-US" sz="4250" spc="18" strike="noStrike">
                <a:solidFill>
                  <a:srgbClr val="000000"/>
                </a:solidFill>
                <a:latin typeface="Trebuchet MS"/>
              </a:rPr>
              <a:t> </a:t>
            </a:r>
            <a:r>
              <a:rPr b="1" lang="en-US" sz="4250" spc="9" strike="noStrike">
                <a:solidFill>
                  <a:srgbClr val="000000"/>
                </a:solidFill>
                <a:latin typeface="Trebuchet MS"/>
              </a:rPr>
              <a:t>WOW</a:t>
            </a:r>
            <a:r>
              <a:rPr b="1" lang="en-US" sz="4250" spc="83" strike="noStrike">
                <a:solidFill>
                  <a:srgbClr val="000000"/>
                </a:solidFill>
                <a:latin typeface="Trebuchet MS"/>
              </a:rPr>
              <a:t> </a:t>
            </a:r>
            <a:r>
              <a:rPr b="1" lang="en-US" sz="4250" spc="9" strike="noStrike">
                <a:solidFill>
                  <a:srgbClr val="000000"/>
                </a:solidFill>
                <a:latin typeface="Trebuchet MS"/>
              </a:rPr>
              <a:t>IN</a:t>
            </a:r>
            <a:r>
              <a:rPr b="1" lang="en-US" sz="4250" spc="-7" strike="noStrike">
                <a:solidFill>
                  <a:srgbClr val="000000"/>
                </a:solidFill>
                <a:latin typeface="Trebuchet MS"/>
              </a:rPr>
              <a:t> </a:t>
            </a:r>
            <a:r>
              <a:rPr b="1" lang="en-US" sz="4250" spc="12" strike="noStrike">
                <a:solidFill>
                  <a:srgbClr val="000000"/>
                </a:solidFill>
                <a:latin typeface="Trebuchet MS"/>
              </a:rPr>
              <a:t>YOUR</a:t>
            </a:r>
            <a:r>
              <a:rPr b="1" lang="en-US" sz="4250" spc="-12" strike="noStrike">
                <a:solidFill>
                  <a:srgbClr val="000000"/>
                </a:solidFill>
                <a:latin typeface="Trebuchet MS"/>
              </a:rPr>
              <a:t> </a:t>
            </a:r>
            <a:r>
              <a:rPr b="1" lang="en-US" sz="4250" spc="18" strike="noStrike">
                <a:solidFill>
                  <a:srgbClr val="000000"/>
                </a:solidFill>
                <a:latin typeface="Trebuchet MS"/>
              </a:rPr>
              <a:t>SOLUTION</a:t>
            </a:r>
            <a:endParaRPr b="0" lang="en-US" sz="4250" spc="-1" strike="noStrike">
              <a:solidFill>
                <a:srgbClr val="000000"/>
              </a:solidFill>
              <a:latin typeface="Calibri"/>
            </a:endParaRPr>
          </a:p>
        </p:txBody>
      </p:sp>
      <p:sp>
        <p:nvSpPr>
          <p:cNvPr id="240" name="TextShape 5"/>
          <p:cNvSpPr txBox="1"/>
          <p:nvPr/>
        </p:nvSpPr>
        <p:spPr>
          <a:xfrm>
            <a:off x="533520" y="1577520"/>
            <a:ext cx="7695720" cy="4677840"/>
          </a:xfrm>
          <a:prstGeom prst="rect">
            <a:avLst/>
          </a:prstGeom>
          <a:noFill/>
          <a:ln>
            <a:noFill/>
          </a:ln>
        </p:spPr>
        <p:txBody>
          <a:bodyPr lIns="0" rIns="0" tIns="0" bIns="0">
            <a:noAutofit/>
          </a:bodyPr>
          <a:p>
            <a:pPr>
              <a:lnSpc>
                <a:spcPct val="100000"/>
              </a:lnSpc>
            </a:pPr>
            <a:r>
              <a:rPr b="1" lang="en-US" sz="2200" spc="-1" strike="noStrike">
                <a:solidFill>
                  <a:srgbClr val="000000"/>
                </a:solidFill>
                <a:latin typeface="Times New Roman"/>
              </a:rPr>
              <a:t>Cutting-Edge Machine Learning Detection</a:t>
            </a:r>
            <a:endParaRPr b="0" lang="en-US" sz="2200" spc="-1" strike="noStrike">
              <a:solidFill>
                <a:srgbClr val="000000"/>
              </a:solidFill>
              <a:latin typeface="Calibri"/>
            </a:endParaRPr>
          </a:p>
          <a:p>
            <a:pPr indent="-324000">
              <a:lnSpc>
                <a:spcPct val="100000"/>
              </a:lnSpc>
              <a:buClr>
                <a:srgbClr val="000000"/>
              </a:buClr>
              <a:buFont typeface="Arial"/>
              <a:buChar char="•"/>
            </a:pPr>
            <a:r>
              <a:rPr b="1" lang="en-US" sz="2200" spc="-1" strike="noStrike">
                <a:solidFill>
                  <a:srgbClr val="000000"/>
                </a:solidFill>
                <a:latin typeface="Times New Roman"/>
              </a:rPr>
              <a:t>WOW Factor</a:t>
            </a:r>
            <a:r>
              <a:rPr b="0" lang="en-US" sz="2200" spc="-1" strike="noStrike">
                <a:solidFill>
                  <a:srgbClr val="000000"/>
                </a:solidFill>
                <a:latin typeface="Times New Roman"/>
              </a:rPr>
              <a:t>: Our solution leverages advanced machine learning algorithms to detect even the most sophisticated keyloggers. These algorithms analyze patterns of behavior and usage, identifying anomalies that could indicate the presence of a keylogger. This proactive and intelligent detection surpasses traditional methods, offering a higher level of security.</a:t>
            </a:r>
            <a:endParaRPr b="0" lang="en-US" sz="2200" spc="-1" strike="noStrike">
              <a:solidFill>
                <a:srgbClr val="000000"/>
              </a:solidFill>
              <a:latin typeface="Calibri"/>
            </a:endParaRPr>
          </a:p>
          <a:p>
            <a:pPr>
              <a:lnSpc>
                <a:spcPct val="100000"/>
              </a:lnSpc>
            </a:pPr>
            <a:r>
              <a:rPr b="1" lang="en-US" sz="2200" spc="-1" strike="noStrike">
                <a:solidFill>
                  <a:srgbClr val="000000"/>
                </a:solidFill>
                <a:latin typeface="Times New Roman"/>
              </a:rPr>
              <a:t>2. Heuristic Analysis for Unknown Threats</a:t>
            </a:r>
            <a:endParaRPr b="0" lang="en-US" sz="2200" spc="-1" strike="noStrike">
              <a:solidFill>
                <a:srgbClr val="000000"/>
              </a:solidFill>
              <a:latin typeface="Calibri"/>
            </a:endParaRPr>
          </a:p>
          <a:p>
            <a:pPr indent="-324000">
              <a:lnSpc>
                <a:spcPct val="100000"/>
              </a:lnSpc>
              <a:buClr>
                <a:srgbClr val="000000"/>
              </a:buClr>
              <a:buFont typeface="Arial"/>
              <a:buChar char="•"/>
            </a:pPr>
            <a:r>
              <a:rPr b="1" lang="en-US" sz="2200" spc="-1" strike="noStrike">
                <a:solidFill>
                  <a:srgbClr val="000000"/>
                </a:solidFill>
                <a:latin typeface="Times New Roman"/>
              </a:rPr>
              <a:t>WOW Factor</a:t>
            </a:r>
            <a:r>
              <a:rPr b="0" lang="en-US" sz="2200" spc="-1" strike="noStrike">
                <a:solidFill>
                  <a:srgbClr val="000000"/>
                </a:solidFill>
                <a:latin typeface="Times New Roman"/>
              </a:rPr>
              <a:t>: By incorporating heuristic analysis, our solution can detect previously unknown keyloggers based on their behavior rather than relying solely on signature databases. This means we can catch new, zero-day keyloggers that other solutions might miss, providing users with cutting-edge protection.</a:t>
            </a:r>
            <a:endParaRPr b="0" lang="en-US" sz="2200" spc="-1" strike="noStrike">
              <a:solidFill>
                <a:srgbClr val="000000"/>
              </a:solidFill>
              <a:latin typeface="Calibri"/>
            </a:endParaRPr>
          </a:p>
          <a:p>
            <a:pPr>
              <a:lnSpc>
                <a:spcPct val="100000"/>
              </a:lnSpc>
            </a:pPr>
            <a:endParaRPr b="0" lang="en-US" sz="2200" spc="-1" strike="noStrike">
              <a:solidFill>
                <a:srgbClr val="000000"/>
              </a:solidFill>
              <a:latin typeface="Calibri"/>
            </a:endParaRPr>
          </a:p>
        </p:txBody>
      </p:sp>
      <p:sp>
        <p:nvSpPr>
          <p:cNvPr id="241"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EC303037-7266-4289-B4BD-A7C34130D2CB}" type="slidenum">
              <a:rPr b="0" lang="en-IN" sz="1100" spc="9" strike="noStrike">
                <a:solidFill>
                  <a:srgbClr val="2d936b"/>
                </a:solidFill>
                <a:latin typeface="Trebuchet MS"/>
              </a:rPr>
              <a:t>&lt;number&gt;</a:t>
            </a:fld>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243"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44"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45" name="object 6" descr=""/>
          <p:cNvPicPr/>
          <p:nvPr/>
        </p:nvPicPr>
        <p:blipFill>
          <a:blip r:embed="rId1"/>
          <a:stretch/>
        </p:blipFill>
        <p:spPr>
          <a:xfrm>
            <a:off x="1666800" y="6467400"/>
            <a:ext cx="75960" cy="177480"/>
          </a:xfrm>
          <a:prstGeom prst="rect">
            <a:avLst/>
          </a:prstGeom>
          <a:ln>
            <a:noFill/>
          </a:ln>
        </p:spPr>
      </p:pic>
      <p:sp>
        <p:nvSpPr>
          <p:cNvPr id="246" name="CustomShape 4"/>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8100A0E1-9DF6-44E0-B62E-C4E8CE42290F}" type="slidenum">
              <a:rPr b="0" lang="en-IN" sz="1100" spc="9" strike="noStrike">
                <a:solidFill>
                  <a:srgbClr val="2d936b"/>
                </a:solidFill>
                <a:latin typeface="Trebuchet MS"/>
              </a:rPr>
              <a:t>&lt;number&gt;</a:t>
            </a:fld>
            <a:endParaRPr b="0" lang="en-IN" sz="1100" spc="-1" strike="noStrike">
              <a:latin typeface="Arial"/>
            </a:endParaRPr>
          </a:p>
        </p:txBody>
      </p:sp>
      <p:sp>
        <p:nvSpPr>
          <p:cNvPr id="247" name="CustomShape 5"/>
          <p:cNvSpPr/>
          <p:nvPr/>
        </p:nvSpPr>
        <p:spPr>
          <a:xfrm>
            <a:off x="739800" y="291240"/>
            <a:ext cx="3303720" cy="7448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IN" sz="4800" spc="12" strike="noStrike">
                <a:solidFill>
                  <a:srgbClr val="000000"/>
                </a:solidFill>
                <a:latin typeface="Trebuchet MS"/>
              </a:rPr>
              <a:t>M</a:t>
            </a:r>
            <a:r>
              <a:rPr b="1" lang="en-IN" sz="4800" spc="-1" strike="noStrike">
                <a:solidFill>
                  <a:srgbClr val="000000"/>
                </a:solidFill>
                <a:latin typeface="Trebuchet MS"/>
              </a:rPr>
              <a:t>O</a:t>
            </a:r>
            <a:r>
              <a:rPr b="1" lang="en-IN" sz="4800" spc="-15" strike="noStrike">
                <a:solidFill>
                  <a:srgbClr val="000000"/>
                </a:solidFill>
                <a:latin typeface="Trebuchet MS"/>
              </a:rPr>
              <a:t>D</a:t>
            </a:r>
            <a:r>
              <a:rPr b="1" lang="en-IN" sz="4800" spc="-35" strike="noStrike">
                <a:solidFill>
                  <a:srgbClr val="000000"/>
                </a:solidFill>
                <a:latin typeface="Trebuchet MS"/>
              </a:rPr>
              <a:t>E</a:t>
            </a:r>
            <a:r>
              <a:rPr b="1" lang="en-IN" sz="4800" spc="-32" strike="noStrike">
                <a:solidFill>
                  <a:srgbClr val="000000"/>
                </a:solidFill>
                <a:latin typeface="Trebuchet MS"/>
              </a:rPr>
              <a:t>LL</a:t>
            </a:r>
            <a:r>
              <a:rPr b="1" lang="en-IN" sz="4800" spc="-7" strike="noStrike">
                <a:solidFill>
                  <a:srgbClr val="000000"/>
                </a:solidFill>
                <a:latin typeface="Trebuchet MS"/>
              </a:rPr>
              <a:t>I</a:t>
            </a:r>
            <a:r>
              <a:rPr b="1" lang="en-IN" sz="4800" spc="29" strike="noStrike">
                <a:solidFill>
                  <a:srgbClr val="000000"/>
                </a:solidFill>
                <a:latin typeface="Trebuchet MS"/>
              </a:rPr>
              <a:t>N</a:t>
            </a:r>
            <a:r>
              <a:rPr b="1" lang="en-IN" sz="4800" spc="4" strike="noStrike">
                <a:solidFill>
                  <a:srgbClr val="000000"/>
                </a:solidFill>
                <a:latin typeface="Trebuchet MS"/>
              </a:rPr>
              <a:t>G</a:t>
            </a:r>
            <a:endParaRPr b="0" lang="en-IN" sz="4800" spc="-1" strike="noStrike">
              <a:latin typeface="Arial"/>
            </a:endParaRPr>
          </a:p>
        </p:txBody>
      </p:sp>
      <p:sp>
        <p:nvSpPr>
          <p:cNvPr id="248" name="TextShape 6"/>
          <p:cNvSpPr txBox="1"/>
          <p:nvPr/>
        </p:nvSpPr>
        <p:spPr>
          <a:xfrm>
            <a:off x="739800" y="1292040"/>
            <a:ext cx="9623160" cy="4762800"/>
          </a:xfrm>
          <a:prstGeom prst="rect">
            <a:avLst/>
          </a:prstGeom>
          <a:noFill/>
          <a:ln>
            <a:noFill/>
          </a:ln>
        </p:spPr>
        <p:txBody>
          <a:bodyPr lIns="0" rIns="0" tIns="0" bIns="0">
            <a:noAutofit/>
          </a:bodyPr>
          <a:p>
            <a:pPr>
              <a:lnSpc>
                <a:spcPct val="100000"/>
              </a:lnSpc>
            </a:pPr>
            <a:r>
              <a:rPr b="1" lang="en-IN" sz="2200" spc="-1" strike="noStrike">
                <a:latin typeface="Calibri"/>
              </a:rPr>
              <a:t>Architecture Overview</a:t>
            </a:r>
            <a:endParaRPr b="0" lang="en-IN" sz="2200" spc="-1" strike="noStrike">
              <a:latin typeface="Arial"/>
            </a:endParaRPr>
          </a:p>
          <a:p>
            <a:pPr>
              <a:lnSpc>
                <a:spcPct val="100000"/>
              </a:lnSpc>
            </a:pPr>
            <a:r>
              <a:rPr b="0" lang="en-IN" sz="2200" spc="-1" strike="noStrike">
                <a:latin typeface="Calibri"/>
              </a:rPr>
              <a:t>The architecture of our keylogger detection and prevention solution is designed to be comprehensive, modular, and scalable, allowing it to effectively address the diverse needs of various end users. The architecture includes several key components:</a:t>
            </a:r>
            <a:endParaRPr b="0" lang="en-IN" sz="2200" spc="-1" strike="noStrike">
              <a:latin typeface="Arial"/>
            </a:endParaRPr>
          </a:p>
          <a:p>
            <a:pPr indent="-216000">
              <a:lnSpc>
                <a:spcPct val="100000"/>
              </a:lnSpc>
              <a:buClr>
                <a:srgbClr val="000000"/>
              </a:buClr>
              <a:buFont typeface="Arial"/>
              <a:buChar char="•"/>
            </a:pPr>
            <a:r>
              <a:rPr b="1" lang="en-IN" sz="2200" spc="-1" strike="noStrike">
                <a:latin typeface="Calibri"/>
              </a:rPr>
              <a:t>Data Collection Layer</a:t>
            </a:r>
            <a:r>
              <a:rPr b="0" lang="en-IN" sz="2200" spc="-1" strike="noStrike">
                <a:latin typeface="Calibri"/>
              </a:rPr>
              <a:t>: Gathers data from user devices and networks.</a:t>
            </a:r>
            <a:endParaRPr b="0" lang="en-IN" sz="2200" spc="-1" strike="noStrike">
              <a:latin typeface="Arial"/>
            </a:endParaRPr>
          </a:p>
          <a:p>
            <a:pPr indent="-216000">
              <a:lnSpc>
                <a:spcPct val="100000"/>
              </a:lnSpc>
              <a:buClr>
                <a:srgbClr val="000000"/>
              </a:buClr>
              <a:buFont typeface="Arial"/>
              <a:buChar char="•"/>
            </a:pPr>
            <a:r>
              <a:rPr b="1" lang="en-IN" sz="2200" spc="-1" strike="noStrike">
                <a:latin typeface="Calibri"/>
              </a:rPr>
              <a:t>Detection Engine</a:t>
            </a:r>
            <a:r>
              <a:rPr b="0" lang="en-IN" sz="2200" spc="-1" strike="noStrike">
                <a:latin typeface="Calibri"/>
              </a:rPr>
              <a:t>: Utilizes machine learning and heuristic analysis to identify keyloggers.</a:t>
            </a:r>
            <a:endParaRPr b="0" lang="en-IN" sz="2200" spc="-1" strike="noStrike">
              <a:latin typeface="Arial"/>
            </a:endParaRPr>
          </a:p>
          <a:p>
            <a:pPr indent="-216000">
              <a:lnSpc>
                <a:spcPct val="100000"/>
              </a:lnSpc>
              <a:buClr>
                <a:srgbClr val="000000"/>
              </a:buClr>
              <a:buFont typeface="Arial"/>
              <a:buChar char="•"/>
            </a:pPr>
            <a:r>
              <a:rPr b="1" lang="en-IN" sz="2200" spc="-1" strike="noStrike">
                <a:latin typeface="Calibri"/>
              </a:rPr>
              <a:t>Prevention Layer</a:t>
            </a:r>
            <a:r>
              <a:rPr b="0" lang="en-IN" sz="2200" spc="-1" strike="noStrike">
                <a:latin typeface="Calibri"/>
              </a:rPr>
              <a:t>: Implements security policies and tools to prevent keylogger installation.</a:t>
            </a:r>
            <a:endParaRPr b="0" lang="en-IN" sz="2200" spc="-1" strike="noStrike">
              <a:latin typeface="Arial"/>
            </a:endParaRPr>
          </a:p>
          <a:p>
            <a:pPr indent="-216000">
              <a:lnSpc>
                <a:spcPct val="100000"/>
              </a:lnSpc>
              <a:buClr>
                <a:srgbClr val="000000"/>
              </a:buClr>
              <a:buFont typeface="Arial"/>
              <a:buChar char="•"/>
            </a:pPr>
            <a:r>
              <a:rPr b="1" lang="en-IN" sz="2200" spc="-1" strike="noStrike">
                <a:latin typeface="Calibri"/>
              </a:rPr>
              <a:t>Mitigation Layer</a:t>
            </a:r>
            <a:r>
              <a:rPr b="0" lang="en-IN" sz="2200" spc="-1" strike="noStrike">
                <a:latin typeface="Calibri"/>
              </a:rPr>
              <a:t>: Offers real-time monitoring and response mechanisms.</a:t>
            </a:r>
            <a:endParaRPr b="0" lang="en-IN" sz="2200" spc="-1" strike="noStrike">
              <a:latin typeface="Arial"/>
            </a:endParaRPr>
          </a:p>
          <a:p>
            <a:pPr indent="-216000">
              <a:lnSpc>
                <a:spcPct val="100000"/>
              </a:lnSpc>
              <a:buClr>
                <a:srgbClr val="000000"/>
              </a:buClr>
              <a:buFont typeface="Arial"/>
              <a:buChar char="•"/>
            </a:pPr>
            <a:r>
              <a:rPr b="1" lang="en-IN" sz="2200" spc="-1" strike="noStrike">
                <a:latin typeface="Calibri"/>
              </a:rPr>
              <a:t>User Interface</a:t>
            </a:r>
            <a:r>
              <a:rPr b="0" lang="en-IN" sz="2200" spc="-1" strike="noStrike">
                <a:latin typeface="Calibri"/>
              </a:rPr>
              <a:t>: Provides an intuitive interface for users to interact with the system.</a:t>
            </a:r>
            <a:endParaRPr b="0" lang="en-IN" sz="2200" spc="-1" strike="noStrike">
              <a:latin typeface="Arial"/>
            </a:endParaRPr>
          </a:p>
          <a:p>
            <a:pPr indent="-216000">
              <a:lnSpc>
                <a:spcPct val="100000"/>
              </a:lnSpc>
              <a:buClr>
                <a:srgbClr val="000000"/>
              </a:buClr>
              <a:buFont typeface="Arial"/>
              <a:buChar char="•"/>
            </a:pPr>
            <a:r>
              <a:rPr b="1" lang="en-IN" sz="2200" spc="-1" strike="noStrike">
                <a:latin typeface="Calibri"/>
              </a:rPr>
              <a:t>Educational Module</a:t>
            </a:r>
            <a:r>
              <a:rPr b="0" lang="en-IN" sz="2200" spc="-1" strike="noStrike">
                <a:latin typeface="Calibri"/>
              </a:rPr>
              <a:t>: Delivers training and awareness programs.</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Trio_Office/6.2.8.2$Windows_x86 LibreOffice_project/</Application>
  <Words>907</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
  <dc:description/>
  <dc:language>en-IN</dc:language>
  <cp:lastModifiedBy/>
  <dcterms:modified xsi:type="dcterms:W3CDTF">2024-06-18T14:00:13Z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2024-06-03T00:00:00Z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11</vt:i4>
  </property>
</Properties>
</file>