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8"/>
  </p:notesMasterIdLst>
  <p:sldIdLst>
    <p:sldId id="256" r:id="rId2"/>
    <p:sldId id="258" r:id="rId3"/>
    <p:sldId id="274" r:id="rId4"/>
    <p:sldId id="261" r:id="rId5"/>
    <p:sldId id="262" r:id="rId6"/>
    <p:sldId id="266" r:id="rId7"/>
    <p:sldId id="263" r:id="rId8"/>
    <p:sldId id="275" r:id="rId9"/>
    <p:sldId id="276" r:id="rId10"/>
    <p:sldId id="267" r:id="rId11"/>
    <p:sldId id="277" r:id="rId12"/>
    <p:sldId id="269" r:id="rId13"/>
    <p:sldId id="281" r:id="rId14"/>
    <p:sldId id="279" r:id="rId15"/>
    <p:sldId id="280" r:id="rId16"/>
    <p:sldId id="273"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oluUxITNo1O8KzZuUT78I0s0B5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5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2314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3735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5732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2031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6841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7721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70912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6416040" y="4434840"/>
            <a:ext cx="4941771" cy="112220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6416041" y="5586890"/>
            <a:ext cx="4941770" cy="39666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1600"/>
              <a:buNone/>
              <a:defRPr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8" name="Google Shape;18;p17"/>
          <p:cNvPicPr preferRelativeResize="0"/>
          <p:nvPr/>
        </p:nvPicPr>
        <p:blipFill rotWithShape="1">
          <a:blip r:embed="rId2">
            <a:alphaModFix/>
          </a:blip>
          <a:srcRect l="9358" t="23650" b="-1"/>
          <a:stretch/>
        </p:blipFill>
        <p:spPr>
          <a:xfrm>
            <a:off x="0" y="0"/>
            <a:ext cx="9488312" cy="50543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Slide 8 People">
  <p:cSld name="Team Slide 8 People">
    <p:bg>
      <p:bgPr>
        <a:solidFill>
          <a:schemeClr val="dk1"/>
        </a:solidFill>
        <a:effectLst/>
      </p:bgPr>
    </p:bg>
    <p:spTree>
      <p:nvGrpSpPr>
        <p:cNvPr id="1" name="Shape 108"/>
        <p:cNvGrpSpPr/>
        <p:nvPr/>
      </p:nvGrpSpPr>
      <p:grpSpPr>
        <a:xfrm>
          <a:off x="0" y="0"/>
          <a:ext cx="0" cy="0"/>
          <a:chOff x="0" y="0"/>
          <a:chExt cx="0" cy="0"/>
        </a:xfrm>
      </p:grpSpPr>
      <p:grpSp>
        <p:nvGrpSpPr>
          <p:cNvPr id="109" name="Google Shape;109;p28"/>
          <p:cNvGrpSpPr/>
          <p:nvPr/>
        </p:nvGrpSpPr>
        <p:grpSpPr>
          <a:xfrm>
            <a:off x="0" y="473953"/>
            <a:ext cx="12192000" cy="5621336"/>
            <a:chOff x="0" y="473953"/>
            <a:chExt cx="12192000" cy="5621336"/>
          </a:xfrm>
        </p:grpSpPr>
        <p:pic>
          <p:nvPicPr>
            <p:cNvPr id="110" name="Google Shape;110;p28"/>
            <p:cNvPicPr preferRelativeResize="0"/>
            <p:nvPr/>
          </p:nvPicPr>
          <p:blipFill rotWithShape="1">
            <a:blip r:embed="rId2">
              <a:alphaModFix/>
            </a:blip>
            <a:srcRect/>
            <a:stretch/>
          </p:blipFill>
          <p:spPr>
            <a:xfrm>
              <a:off x="0" y="473953"/>
              <a:ext cx="2057400" cy="1647825"/>
            </a:xfrm>
            <a:prstGeom prst="rect">
              <a:avLst/>
            </a:prstGeom>
            <a:noFill/>
            <a:ln>
              <a:noFill/>
            </a:ln>
          </p:spPr>
        </p:pic>
        <p:pic>
          <p:nvPicPr>
            <p:cNvPr id="111" name="Google Shape;111;p28"/>
            <p:cNvPicPr preferRelativeResize="0"/>
            <p:nvPr/>
          </p:nvPicPr>
          <p:blipFill rotWithShape="1">
            <a:blip r:embed="rId3">
              <a:alphaModFix/>
            </a:blip>
            <a:srcRect/>
            <a:stretch/>
          </p:blipFill>
          <p:spPr>
            <a:xfrm>
              <a:off x="11049000" y="5180889"/>
              <a:ext cx="1143000" cy="914400"/>
            </a:xfrm>
            <a:prstGeom prst="rect">
              <a:avLst/>
            </a:prstGeom>
            <a:noFill/>
            <a:ln>
              <a:noFill/>
            </a:ln>
          </p:spPr>
        </p:pic>
      </p:grpSp>
      <p:sp>
        <p:nvSpPr>
          <p:cNvPr id="112" name="Google Shape;112;p28"/>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2800"/>
              <a:buFont typeface="Arial"/>
              <a:buNone/>
              <a:defRPr sz="2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28"/>
          <p:cNvSpPr>
            <a:spLocks noGrp="1"/>
          </p:cNvSpPr>
          <p:nvPr>
            <p:ph type="pic" idx="2"/>
          </p:nvPr>
        </p:nvSpPr>
        <p:spPr>
          <a:xfrm>
            <a:off x="1877176" y="2428875"/>
            <a:ext cx="1066800" cy="1066800"/>
          </a:xfrm>
          <a:prstGeom prst="rect">
            <a:avLst/>
          </a:prstGeom>
          <a:solidFill>
            <a:schemeClr val="lt1"/>
          </a:solidFill>
          <a:ln>
            <a:noFill/>
          </a:ln>
        </p:spPr>
      </p:sp>
      <p:sp>
        <p:nvSpPr>
          <p:cNvPr id="114" name="Google Shape;114;p28"/>
          <p:cNvSpPr txBox="1">
            <a:spLocks noGrp="1"/>
          </p:cNvSpPr>
          <p:nvPr>
            <p:ph type="body" idx="1"/>
          </p:nvPr>
        </p:nvSpPr>
        <p:spPr>
          <a:xfrm>
            <a:off x="1500168" y="3654378"/>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5" name="Google Shape;115;p28"/>
          <p:cNvSpPr txBox="1">
            <a:spLocks noGrp="1"/>
          </p:cNvSpPr>
          <p:nvPr>
            <p:ph type="body" idx="3"/>
          </p:nvPr>
        </p:nvSpPr>
        <p:spPr>
          <a:xfrm>
            <a:off x="1500168" y="3809747"/>
            <a:ext cx="18288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28"/>
          <p:cNvSpPr>
            <a:spLocks noGrp="1"/>
          </p:cNvSpPr>
          <p:nvPr>
            <p:ph type="pic" idx="4"/>
          </p:nvPr>
        </p:nvSpPr>
        <p:spPr>
          <a:xfrm>
            <a:off x="4226270" y="2428875"/>
            <a:ext cx="1066800" cy="1066800"/>
          </a:xfrm>
          <a:prstGeom prst="rect">
            <a:avLst/>
          </a:prstGeom>
          <a:solidFill>
            <a:schemeClr val="lt1"/>
          </a:solidFill>
          <a:ln>
            <a:noFill/>
          </a:ln>
        </p:spPr>
      </p:sp>
      <p:sp>
        <p:nvSpPr>
          <p:cNvPr id="117" name="Google Shape;117;p28"/>
          <p:cNvSpPr txBox="1">
            <a:spLocks noGrp="1"/>
          </p:cNvSpPr>
          <p:nvPr>
            <p:ph type="body" idx="5"/>
          </p:nvPr>
        </p:nvSpPr>
        <p:spPr>
          <a:xfrm>
            <a:off x="3849262" y="3654378"/>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8" name="Google Shape;118;p28"/>
          <p:cNvSpPr txBox="1">
            <a:spLocks noGrp="1"/>
          </p:cNvSpPr>
          <p:nvPr>
            <p:ph type="body" idx="6"/>
          </p:nvPr>
        </p:nvSpPr>
        <p:spPr>
          <a:xfrm>
            <a:off x="3849262" y="3809747"/>
            <a:ext cx="18288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28"/>
          <p:cNvSpPr>
            <a:spLocks noGrp="1"/>
          </p:cNvSpPr>
          <p:nvPr>
            <p:ph type="pic" idx="7"/>
          </p:nvPr>
        </p:nvSpPr>
        <p:spPr>
          <a:xfrm>
            <a:off x="6655584" y="2428875"/>
            <a:ext cx="1066800" cy="1066800"/>
          </a:xfrm>
          <a:prstGeom prst="rect">
            <a:avLst/>
          </a:prstGeom>
          <a:solidFill>
            <a:schemeClr val="lt1"/>
          </a:solidFill>
          <a:ln>
            <a:noFill/>
          </a:ln>
        </p:spPr>
      </p:sp>
      <p:sp>
        <p:nvSpPr>
          <p:cNvPr id="120" name="Google Shape;120;p28"/>
          <p:cNvSpPr txBox="1">
            <a:spLocks noGrp="1"/>
          </p:cNvSpPr>
          <p:nvPr>
            <p:ph type="body" idx="8"/>
          </p:nvPr>
        </p:nvSpPr>
        <p:spPr>
          <a:xfrm>
            <a:off x="6198355" y="3654378"/>
            <a:ext cx="2105135"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1" name="Google Shape;121;p28"/>
          <p:cNvSpPr txBox="1">
            <a:spLocks noGrp="1"/>
          </p:cNvSpPr>
          <p:nvPr>
            <p:ph type="body" idx="9"/>
          </p:nvPr>
        </p:nvSpPr>
        <p:spPr>
          <a:xfrm>
            <a:off x="6095999" y="3809747"/>
            <a:ext cx="2299855"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28"/>
          <p:cNvSpPr>
            <a:spLocks noGrp="1"/>
          </p:cNvSpPr>
          <p:nvPr>
            <p:ph type="pic" idx="13"/>
          </p:nvPr>
        </p:nvSpPr>
        <p:spPr>
          <a:xfrm>
            <a:off x="9136814" y="2428875"/>
            <a:ext cx="1066800" cy="1066800"/>
          </a:xfrm>
          <a:prstGeom prst="rect">
            <a:avLst/>
          </a:prstGeom>
          <a:solidFill>
            <a:schemeClr val="lt1"/>
          </a:solidFill>
          <a:ln>
            <a:noFill/>
          </a:ln>
        </p:spPr>
      </p:sp>
      <p:sp>
        <p:nvSpPr>
          <p:cNvPr id="123" name="Google Shape;123;p28"/>
          <p:cNvSpPr txBox="1">
            <a:spLocks noGrp="1"/>
          </p:cNvSpPr>
          <p:nvPr>
            <p:ph type="body" idx="14"/>
          </p:nvPr>
        </p:nvSpPr>
        <p:spPr>
          <a:xfrm>
            <a:off x="8759806" y="3654378"/>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4" name="Google Shape;124;p28"/>
          <p:cNvSpPr txBox="1">
            <a:spLocks noGrp="1"/>
          </p:cNvSpPr>
          <p:nvPr>
            <p:ph type="body" idx="15"/>
          </p:nvPr>
        </p:nvSpPr>
        <p:spPr>
          <a:xfrm>
            <a:off x="8744480" y="3809747"/>
            <a:ext cx="1844126"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5" name="Google Shape;125;p28"/>
          <p:cNvSpPr>
            <a:spLocks noGrp="1"/>
          </p:cNvSpPr>
          <p:nvPr>
            <p:ph type="pic" idx="16"/>
          </p:nvPr>
        </p:nvSpPr>
        <p:spPr>
          <a:xfrm>
            <a:off x="1877176" y="4287711"/>
            <a:ext cx="1066800" cy="1066800"/>
          </a:xfrm>
          <a:prstGeom prst="rect">
            <a:avLst/>
          </a:prstGeom>
          <a:solidFill>
            <a:schemeClr val="lt1"/>
          </a:solidFill>
          <a:ln>
            <a:noFill/>
          </a:ln>
        </p:spPr>
      </p:sp>
      <p:sp>
        <p:nvSpPr>
          <p:cNvPr id="126" name="Google Shape;126;p28"/>
          <p:cNvSpPr txBox="1">
            <a:spLocks noGrp="1"/>
          </p:cNvSpPr>
          <p:nvPr>
            <p:ph type="body" idx="17"/>
          </p:nvPr>
        </p:nvSpPr>
        <p:spPr>
          <a:xfrm>
            <a:off x="1500168" y="5513214"/>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7" name="Google Shape;127;p28"/>
          <p:cNvSpPr txBox="1">
            <a:spLocks noGrp="1"/>
          </p:cNvSpPr>
          <p:nvPr>
            <p:ph type="body" idx="18"/>
          </p:nvPr>
        </p:nvSpPr>
        <p:spPr>
          <a:xfrm>
            <a:off x="1500168" y="5668583"/>
            <a:ext cx="18288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8" name="Google Shape;128;p28"/>
          <p:cNvSpPr>
            <a:spLocks noGrp="1"/>
          </p:cNvSpPr>
          <p:nvPr>
            <p:ph type="pic" idx="19"/>
          </p:nvPr>
        </p:nvSpPr>
        <p:spPr>
          <a:xfrm>
            <a:off x="4226270" y="4287711"/>
            <a:ext cx="1066800" cy="1066800"/>
          </a:xfrm>
          <a:prstGeom prst="rect">
            <a:avLst/>
          </a:prstGeom>
          <a:solidFill>
            <a:schemeClr val="lt1"/>
          </a:solidFill>
          <a:ln>
            <a:noFill/>
          </a:ln>
        </p:spPr>
      </p:sp>
      <p:sp>
        <p:nvSpPr>
          <p:cNvPr id="129" name="Google Shape;129;p28"/>
          <p:cNvSpPr txBox="1">
            <a:spLocks noGrp="1"/>
          </p:cNvSpPr>
          <p:nvPr>
            <p:ph type="body" idx="20"/>
          </p:nvPr>
        </p:nvSpPr>
        <p:spPr>
          <a:xfrm>
            <a:off x="3849262" y="5513214"/>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30" name="Google Shape;130;p28"/>
          <p:cNvSpPr txBox="1">
            <a:spLocks noGrp="1"/>
          </p:cNvSpPr>
          <p:nvPr>
            <p:ph type="body" idx="21"/>
          </p:nvPr>
        </p:nvSpPr>
        <p:spPr>
          <a:xfrm>
            <a:off x="3849262" y="5668583"/>
            <a:ext cx="18288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31" name="Google Shape;131;p28"/>
          <p:cNvSpPr>
            <a:spLocks noGrp="1"/>
          </p:cNvSpPr>
          <p:nvPr>
            <p:ph type="pic" idx="22"/>
          </p:nvPr>
        </p:nvSpPr>
        <p:spPr>
          <a:xfrm>
            <a:off x="6655584" y="4287711"/>
            <a:ext cx="1066800" cy="1066800"/>
          </a:xfrm>
          <a:prstGeom prst="rect">
            <a:avLst/>
          </a:prstGeom>
          <a:solidFill>
            <a:schemeClr val="lt1"/>
          </a:solidFill>
          <a:ln>
            <a:noFill/>
          </a:ln>
        </p:spPr>
      </p:sp>
      <p:sp>
        <p:nvSpPr>
          <p:cNvPr id="132" name="Google Shape;132;p28"/>
          <p:cNvSpPr txBox="1">
            <a:spLocks noGrp="1"/>
          </p:cNvSpPr>
          <p:nvPr>
            <p:ph type="body" idx="23"/>
          </p:nvPr>
        </p:nvSpPr>
        <p:spPr>
          <a:xfrm>
            <a:off x="6339926" y="5513214"/>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33" name="Google Shape;133;p28"/>
          <p:cNvSpPr txBox="1">
            <a:spLocks noGrp="1"/>
          </p:cNvSpPr>
          <p:nvPr>
            <p:ph type="body" idx="24"/>
          </p:nvPr>
        </p:nvSpPr>
        <p:spPr>
          <a:xfrm>
            <a:off x="6339926" y="5668583"/>
            <a:ext cx="1813474"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34" name="Google Shape;134;p28"/>
          <p:cNvSpPr>
            <a:spLocks noGrp="1"/>
          </p:cNvSpPr>
          <p:nvPr>
            <p:ph type="pic" idx="25"/>
          </p:nvPr>
        </p:nvSpPr>
        <p:spPr>
          <a:xfrm>
            <a:off x="9136814" y="4287711"/>
            <a:ext cx="1066800" cy="1066800"/>
          </a:xfrm>
          <a:prstGeom prst="rect">
            <a:avLst/>
          </a:prstGeom>
          <a:solidFill>
            <a:schemeClr val="lt1"/>
          </a:solidFill>
          <a:ln>
            <a:noFill/>
          </a:ln>
        </p:spPr>
      </p:sp>
      <p:sp>
        <p:nvSpPr>
          <p:cNvPr id="135" name="Google Shape;135;p28"/>
          <p:cNvSpPr txBox="1">
            <a:spLocks noGrp="1"/>
          </p:cNvSpPr>
          <p:nvPr>
            <p:ph type="body" idx="26"/>
          </p:nvPr>
        </p:nvSpPr>
        <p:spPr>
          <a:xfrm>
            <a:off x="8759806" y="5513214"/>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36" name="Google Shape;136;p28"/>
          <p:cNvSpPr txBox="1">
            <a:spLocks noGrp="1"/>
          </p:cNvSpPr>
          <p:nvPr>
            <p:ph type="body" idx="27"/>
          </p:nvPr>
        </p:nvSpPr>
        <p:spPr>
          <a:xfrm>
            <a:off x="8744480" y="5668583"/>
            <a:ext cx="1844126"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37" name="Google Shape;13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OPIM 5604: FINAL PROJECT (GROUP #9)</a:t>
            </a:r>
            <a:endParaRPr/>
          </a:p>
        </p:txBody>
      </p:sp>
      <p:sp>
        <p:nvSpPr>
          <p:cNvPr id="139" name="Google Shape;13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98989"/>
                </a:solidFill>
                <a:latin typeface="Arial"/>
                <a:ea typeface="Arial"/>
                <a:cs typeface="Arial"/>
                <a:sym typeface="Arial"/>
              </a:defRPr>
            </a:lvl1pPr>
            <a:lvl2pPr marL="0" lvl="1" indent="0" algn="r">
              <a:spcBef>
                <a:spcPts val="0"/>
              </a:spcBef>
              <a:buNone/>
              <a:defRPr sz="900">
                <a:solidFill>
                  <a:srgbClr val="898989"/>
                </a:solidFill>
                <a:latin typeface="Arial"/>
                <a:ea typeface="Arial"/>
                <a:cs typeface="Arial"/>
                <a:sym typeface="Arial"/>
              </a:defRPr>
            </a:lvl2pPr>
            <a:lvl3pPr marL="0" lvl="2" indent="0" algn="r">
              <a:spcBef>
                <a:spcPts val="0"/>
              </a:spcBef>
              <a:buNone/>
              <a:defRPr sz="900">
                <a:solidFill>
                  <a:srgbClr val="898989"/>
                </a:solidFill>
                <a:latin typeface="Arial"/>
                <a:ea typeface="Arial"/>
                <a:cs typeface="Arial"/>
                <a:sym typeface="Arial"/>
              </a:defRPr>
            </a:lvl3pPr>
            <a:lvl4pPr marL="0" lvl="3" indent="0" algn="r">
              <a:spcBef>
                <a:spcPts val="0"/>
              </a:spcBef>
              <a:buNone/>
              <a:defRPr sz="900">
                <a:solidFill>
                  <a:srgbClr val="898989"/>
                </a:solidFill>
                <a:latin typeface="Arial"/>
                <a:ea typeface="Arial"/>
                <a:cs typeface="Arial"/>
                <a:sym typeface="Arial"/>
              </a:defRPr>
            </a:lvl4pPr>
            <a:lvl5pPr marL="0" lvl="4" indent="0" algn="r">
              <a:spcBef>
                <a:spcPts val="0"/>
              </a:spcBef>
              <a:buNone/>
              <a:defRPr sz="900">
                <a:solidFill>
                  <a:srgbClr val="898989"/>
                </a:solidFill>
                <a:latin typeface="Arial"/>
                <a:ea typeface="Arial"/>
                <a:cs typeface="Arial"/>
                <a:sym typeface="Arial"/>
              </a:defRPr>
            </a:lvl5pPr>
            <a:lvl6pPr marL="0" lvl="5" indent="0" algn="r">
              <a:spcBef>
                <a:spcPts val="0"/>
              </a:spcBef>
              <a:buNone/>
              <a:defRPr sz="900">
                <a:solidFill>
                  <a:srgbClr val="898989"/>
                </a:solidFill>
                <a:latin typeface="Arial"/>
                <a:ea typeface="Arial"/>
                <a:cs typeface="Arial"/>
                <a:sym typeface="Arial"/>
              </a:defRPr>
            </a:lvl6pPr>
            <a:lvl7pPr marL="0" lvl="6" indent="0" algn="r">
              <a:spcBef>
                <a:spcPts val="0"/>
              </a:spcBef>
              <a:buNone/>
              <a:defRPr sz="900">
                <a:solidFill>
                  <a:srgbClr val="898989"/>
                </a:solidFill>
                <a:latin typeface="Arial"/>
                <a:ea typeface="Arial"/>
                <a:cs typeface="Arial"/>
                <a:sym typeface="Arial"/>
              </a:defRPr>
            </a:lvl7pPr>
            <a:lvl8pPr marL="0" lvl="7" indent="0" algn="r">
              <a:spcBef>
                <a:spcPts val="0"/>
              </a:spcBef>
              <a:buNone/>
              <a:defRPr sz="900">
                <a:solidFill>
                  <a:srgbClr val="898989"/>
                </a:solidFill>
                <a:latin typeface="Arial"/>
                <a:ea typeface="Arial"/>
                <a:cs typeface="Arial"/>
                <a:sym typeface="Arial"/>
              </a:defRPr>
            </a:lvl8pPr>
            <a:lvl9pPr marL="0" lvl="8" indent="0" algn="r">
              <a:spcBef>
                <a:spcPts val="0"/>
              </a:spcBef>
              <a:buNone/>
              <a:defRPr sz="9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meline">
  <p:cSld name="Timeline">
    <p:spTree>
      <p:nvGrpSpPr>
        <p:cNvPr id="1" name="Shape 140"/>
        <p:cNvGrpSpPr/>
        <p:nvPr/>
      </p:nvGrpSpPr>
      <p:grpSpPr>
        <a:xfrm>
          <a:off x="0" y="0"/>
          <a:ext cx="0" cy="0"/>
          <a:chOff x="0" y="0"/>
          <a:chExt cx="0" cy="0"/>
        </a:xfrm>
      </p:grpSpPr>
      <p:sp>
        <p:nvSpPr>
          <p:cNvPr id="141" name="Google Shape;141;p29"/>
          <p:cNvSpPr/>
          <p:nvPr/>
        </p:nvSpPr>
        <p:spPr>
          <a:xfrm>
            <a:off x="2113884" y="0"/>
            <a:ext cx="10078116" cy="6858000"/>
          </a:xfrm>
          <a:custGeom>
            <a:avLst/>
            <a:gdLst/>
            <a:ahLst/>
            <a:cxnLst/>
            <a:rect l="l" t="t" r="r" b="b"/>
            <a:pathLst>
              <a:path w="10078116" h="6858000" extrusionOk="0">
                <a:moveTo>
                  <a:pt x="3793236" y="6858000"/>
                </a:moveTo>
                <a:lnTo>
                  <a:pt x="0" y="0"/>
                </a:lnTo>
                <a:lnTo>
                  <a:pt x="10078116" y="0"/>
                </a:lnTo>
                <a:lnTo>
                  <a:pt x="10078116"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29"/>
          <p:cNvSpPr txBox="1">
            <a:spLocks noGrp="1"/>
          </p:cNvSpPr>
          <p:nvPr>
            <p:ph type="title"/>
          </p:nvPr>
        </p:nvSpPr>
        <p:spPr>
          <a:xfrm>
            <a:off x="838200" y="5509419"/>
            <a:ext cx="4082142" cy="58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29"/>
          <p:cNvSpPr txBox="1">
            <a:spLocks noGrp="1"/>
          </p:cNvSpPr>
          <p:nvPr>
            <p:ph type="body" idx="1"/>
          </p:nvPr>
        </p:nvSpPr>
        <p:spPr>
          <a:xfrm>
            <a:off x="166074" y="1507772"/>
            <a:ext cx="2141764" cy="514350"/>
          </a:xfrm>
          <a:prstGeom prst="rect">
            <a:avLst/>
          </a:prstGeom>
          <a:noFill/>
          <a:ln>
            <a:noFill/>
          </a:ln>
        </p:spPr>
        <p:txBody>
          <a:bodyPr spcFirstLastPara="1" wrap="square" lIns="91425" tIns="45700" rIns="91425" bIns="45700" anchor="ctr" anchorCtr="0">
            <a:normAutofit/>
          </a:bodyPr>
          <a:lstStyle>
            <a:lvl1pPr marL="457200" lvl="0" indent="-228600" algn="r">
              <a:lnSpc>
                <a:spcPct val="90000"/>
              </a:lnSpc>
              <a:spcBef>
                <a:spcPts val="1000"/>
              </a:spcBef>
              <a:spcAft>
                <a:spcPts val="0"/>
              </a:spcAft>
              <a:buClr>
                <a:schemeClr val="dk1"/>
              </a:buClr>
              <a:buSzPts val="2000"/>
              <a:buNone/>
              <a:defRPr sz="20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29"/>
          <p:cNvSpPr txBox="1">
            <a:spLocks noGrp="1"/>
          </p:cNvSpPr>
          <p:nvPr>
            <p:ph type="body" idx="2"/>
          </p:nvPr>
        </p:nvSpPr>
        <p:spPr>
          <a:xfrm>
            <a:off x="732131" y="2584097"/>
            <a:ext cx="2141764" cy="514350"/>
          </a:xfrm>
          <a:prstGeom prst="rect">
            <a:avLst/>
          </a:prstGeom>
          <a:noFill/>
          <a:ln>
            <a:noFill/>
          </a:ln>
        </p:spPr>
        <p:txBody>
          <a:bodyPr spcFirstLastPara="1" wrap="square" lIns="91425" tIns="45700" rIns="91425" bIns="45700" anchor="ctr" anchorCtr="0">
            <a:normAutofit/>
          </a:bodyPr>
          <a:lstStyle>
            <a:lvl1pPr marL="457200" lvl="0" indent="-228600" algn="r">
              <a:lnSpc>
                <a:spcPct val="90000"/>
              </a:lnSpc>
              <a:spcBef>
                <a:spcPts val="1000"/>
              </a:spcBef>
              <a:spcAft>
                <a:spcPts val="0"/>
              </a:spcAft>
              <a:buClr>
                <a:schemeClr val="dk1"/>
              </a:buClr>
              <a:buSzPts val="2000"/>
              <a:buNone/>
              <a:defRPr sz="20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29"/>
          <p:cNvSpPr txBox="1">
            <a:spLocks noGrp="1"/>
          </p:cNvSpPr>
          <p:nvPr>
            <p:ph type="body" idx="3"/>
          </p:nvPr>
        </p:nvSpPr>
        <p:spPr>
          <a:xfrm>
            <a:off x="1338556" y="3660422"/>
            <a:ext cx="2141764" cy="514350"/>
          </a:xfrm>
          <a:prstGeom prst="rect">
            <a:avLst/>
          </a:prstGeom>
          <a:noFill/>
          <a:ln>
            <a:noFill/>
          </a:ln>
        </p:spPr>
        <p:txBody>
          <a:bodyPr spcFirstLastPara="1" wrap="square" lIns="91425" tIns="45700" rIns="91425" bIns="45700" anchor="ctr" anchorCtr="0">
            <a:normAutofit/>
          </a:bodyPr>
          <a:lstStyle>
            <a:lvl1pPr marL="457200" lvl="0" indent="-228600" algn="r">
              <a:lnSpc>
                <a:spcPct val="90000"/>
              </a:lnSpc>
              <a:spcBef>
                <a:spcPts val="1000"/>
              </a:spcBef>
              <a:spcAft>
                <a:spcPts val="0"/>
              </a:spcAft>
              <a:buClr>
                <a:schemeClr val="dk1"/>
              </a:buClr>
              <a:buSzPts val="2000"/>
              <a:buNone/>
              <a:defRPr sz="20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29"/>
          <p:cNvSpPr txBox="1">
            <a:spLocks noGrp="1"/>
          </p:cNvSpPr>
          <p:nvPr>
            <p:ph type="body" idx="4"/>
          </p:nvPr>
        </p:nvSpPr>
        <p:spPr>
          <a:xfrm>
            <a:off x="1922756" y="4736748"/>
            <a:ext cx="2141764" cy="514350"/>
          </a:xfrm>
          <a:prstGeom prst="rect">
            <a:avLst/>
          </a:prstGeom>
          <a:noFill/>
          <a:ln>
            <a:noFill/>
          </a:ln>
        </p:spPr>
        <p:txBody>
          <a:bodyPr spcFirstLastPara="1" wrap="square" lIns="91425" tIns="45700" rIns="91425" bIns="45700" anchor="ctr" anchorCtr="0">
            <a:normAutofit/>
          </a:bodyPr>
          <a:lstStyle>
            <a:lvl1pPr marL="457200" lvl="0" indent="-228600" algn="r">
              <a:lnSpc>
                <a:spcPct val="90000"/>
              </a:lnSpc>
              <a:spcBef>
                <a:spcPts val="1000"/>
              </a:spcBef>
              <a:spcAft>
                <a:spcPts val="0"/>
              </a:spcAft>
              <a:buClr>
                <a:schemeClr val="dk1"/>
              </a:buClr>
              <a:buSzPts val="2000"/>
              <a:buNone/>
              <a:defRPr sz="20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29"/>
          <p:cNvSpPr txBox="1">
            <a:spLocks noGrp="1"/>
          </p:cNvSpPr>
          <p:nvPr>
            <p:ph type="body" idx="5"/>
          </p:nvPr>
        </p:nvSpPr>
        <p:spPr>
          <a:xfrm>
            <a:off x="4401536" y="1613528"/>
            <a:ext cx="5102680" cy="101084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29"/>
          <p:cNvSpPr txBox="1">
            <a:spLocks noGrp="1"/>
          </p:cNvSpPr>
          <p:nvPr>
            <p:ph type="body" idx="6"/>
          </p:nvPr>
        </p:nvSpPr>
        <p:spPr>
          <a:xfrm>
            <a:off x="4986029" y="2682564"/>
            <a:ext cx="5102680" cy="101084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29"/>
          <p:cNvSpPr txBox="1">
            <a:spLocks noGrp="1"/>
          </p:cNvSpPr>
          <p:nvPr>
            <p:ph type="body" idx="7"/>
          </p:nvPr>
        </p:nvSpPr>
        <p:spPr>
          <a:xfrm>
            <a:off x="5576938" y="3755394"/>
            <a:ext cx="5102680" cy="101084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0" name="Google Shape;150;p29"/>
          <p:cNvSpPr txBox="1">
            <a:spLocks noGrp="1"/>
          </p:cNvSpPr>
          <p:nvPr>
            <p:ph type="body" idx="8"/>
          </p:nvPr>
        </p:nvSpPr>
        <p:spPr>
          <a:xfrm>
            <a:off x="6175280" y="4824430"/>
            <a:ext cx="5102680" cy="101084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9"/>
          <p:cNvSpPr txBox="1">
            <a:spLocks noGrp="1"/>
          </p:cNvSpPr>
          <p:nvPr>
            <p:ph type="ftr" idx="11"/>
          </p:nvPr>
        </p:nvSpPr>
        <p:spPr>
          <a:xfrm>
            <a:off x="6749143" y="6356350"/>
            <a:ext cx="377598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OPIM 5604: FINAL PROJECT (GROUP #9)</a:t>
            </a:r>
            <a:endParaRPr/>
          </a:p>
        </p:txBody>
      </p:sp>
      <p:sp>
        <p:nvSpPr>
          <p:cNvPr id="153" name="Google Shape;153;p29"/>
          <p:cNvSpPr txBox="1">
            <a:spLocks noGrp="1"/>
          </p:cNvSpPr>
          <p:nvPr>
            <p:ph type="sldNum" idx="12"/>
          </p:nvPr>
        </p:nvSpPr>
        <p:spPr>
          <a:xfrm>
            <a:off x="10810874" y="6356350"/>
            <a:ext cx="5429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154" name="Google Shape;154;p29"/>
          <p:cNvCxnSpPr/>
          <p:nvPr/>
        </p:nvCxnSpPr>
        <p:spPr>
          <a:xfrm>
            <a:off x="4353515" y="5023933"/>
            <a:ext cx="1513211" cy="0"/>
          </a:xfrm>
          <a:prstGeom prst="straightConnector1">
            <a:avLst/>
          </a:prstGeom>
          <a:noFill/>
          <a:ln w="9525" cap="flat" cmpd="sng">
            <a:solidFill>
              <a:schemeClr val="dk1"/>
            </a:solidFill>
            <a:prstDash val="solid"/>
            <a:miter lim="800000"/>
            <a:headEnd type="none" w="sm" len="sm"/>
            <a:tailEnd type="none" w="sm" len="sm"/>
          </a:ln>
        </p:spPr>
      </p:cxnSp>
      <p:cxnSp>
        <p:nvCxnSpPr>
          <p:cNvPr id="155" name="Google Shape;155;p29"/>
          <p:cNvCxnSpPr/>
          <p:nvPr/>
        </p:nvCxnSpPr>
        <p:spPr>
          <a:xfrm>
            <a:off x="3759917" y="3948451"/>
            <a:ext cx="1513211" cy="0"/>
          </a:xfrm>
          <a:prstGeom prst="straightConnector1">
            <a:avLst/>
          </a:prstGeom>
          <a:noFill/>
          <a:ln w="9525" cap="flat" cmpd="sng">
            <a:solidFill>
              <a:schemeClr val="dk1"/>
            </a:solidFill>
            <a:prstDash val="solid"/>
            <a:miter lim="800000"/>
            <a:headEnd type="none" w="sm" len="sm"/>
            <a:tailEnd type="none" w="sm" len="sm"/>
          </a:ln>
        </p:spPr>
      </p:cxnSp>
      <p:cxnSp>
        <p:nvCxnSpPr>
          <p:cNvPr id="156" name="Google Shape;156;p29"/>
          <p:cNvCxnSpPr/>
          <p:nvPr/>
        </p:nvCxnSpPr>
        <p:spPr>
          <a:xfrm>
            <a:off x="3173453" y="2872686"/>
            <a:ext cx="1513211" cy="0"/>
          </a:xfrm>
          <a:prstGeom prst="straightConnector1">
            <a:avLst/>
          </a:prstGeom>
          <a:noFill/>
          <a:ln w="9525" cap="flat" cmpd="sng">
            <a:solidFill>
              <a:schemeClr val="dk1"/>
            </a:solidFill>
            <a:prstDash val="solid"/>
            <a:miter lim="800000"/>
            <a:headEnd type="none" w="sm" len="sm"/>
            <a:tailEnd type="none" w="sm" len="sm"/>
          </a:ln>
        </p:spPr>
      </p:cxnSp>
      <p:cxnSp>
        <p:nvCxnSpPr>
          <p:cNvPr id="157" name="Google Shape;157;p29"/>
          <p:cNvCxnSpPr/>
          <p:nvPr/>
        </p:nvCxnSpPr>
        <p:spPr>
          <a:xfrm>
            <a:off x="2586263" y="1796083"/>
            <a:ext cx="1513211" cy="0"/>
          </a:xfrm>
          <a:prstGeom prst="straightConnector1">
            <a:avLst/>
          </a:prstGeom>
          <a:noFill/>
          <a:ln w="9525" cap="flat" cmpd="sng">
            <a:solidFill>
              <a:schemeClr val="dk1"/>
            </a:solidFill>
            <a:prstDash val="solid"/>
            <a:miter lim="800000"/>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TxTwoObj">
  <p:cSld name="TWO_OBJECTS_WITH_TEXT">
    <p:bg>
      <p:bgPr>
        <a:solidFill>
          <a:schemeClr val="accent1"/>
        </a:solidFill>
        <a:effectLst/>
      </p:bgPr>
    </p:bg>
    <p:spTree>
      <p:nvGrpSpPr>
        <p:cNvPr id="1" name="Shape 158"/>
        <p:cNvGrpSpPr/>
        <p:nvPr/>
      </p:nvGrpSpPr>
      <p:grpSpPr>
        <a:xfrm>
          <a:off x="0" y="0"/>
          <a:ext cx="0" cy="0"/>
          <a:chOff x="0" y="0"/>
          <a:chExt cx="0" cy="0"/>
        </a:xfrm>
      </p:grpSpPr>
      <p:sp>
        <p:nvSpPr>
          <p:cNvPr id="159" name="Google Shape;159;p30"/>
          <p:cNvSpPr txBox="1">
            <a:spLocks noGrp="1"/>
          </p:cNvSpPr>
          <p:nvPr>
            <p:ph type="title"/>
          </p:nvPr>
        </p:nvSpPr>
        <p:spPr>
          <a:xfrm>
            <a:off x="2933700" y="892177"/>
            <a:ext cx="8421688"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30"/>
          <p:cNvSpPr txBox="1">
            <a:spLocks noGrp="1"/>
          </p:cNvSpPr>
          <p:nvPr>
            <p:ph type="body" idx="1"/>
          </p:nvPr>
        </p:nvSpPr>
        <p:spPr>
          <a:xfrm>
            <a:off x="2933700" y="2776936"/>
            <a:ext cx="392430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1" name="Google Shape;161;p30"/>
          <p:cNvSpPr txBox="1">
            <a:spLocks noGrp="1"/>
          </p:cNvSpPr>
          <p:nvPr>
            <p:ph type="body" idx="2"/>
          </p:nvPr>
        </p:nvSpPr>
        <p:spPr>
          <a:xfrm>
            <a:off x="2933700" y="3834606"/>
            <a:ext cx="3924300"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30"/>
          <p:cNvSpPr txBox="1">
            <a:spLocks noGrp="1"/>
          </p:cNvSpPr>
          <p:nvPr>
            <p:ph type="body" idx="3"/>
          </p:nvPr>
        </p:nvSpPr>
        <p:spPr>
          <a:xfrm>
            <a:off x="7410173" y="2776936"/>
            <a:ext cx="394362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3" name="Google Shape;163;p30"/>
          <p:cNvSpPr txBox="1">
            <a:spLocks noGrp="1"/>
          </p:cNvSpPr>
          <p:nvPr>
            <p:ph type="body" idx="4"/>
          </p:nvPr>
        </p:nvSpPr>
        <p:spPr>
          <a:xfrm>
            <a:off x="7410173" y="3834606"/>
            <a:ext cx="3943627"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OPIM 5604: FINAL PROJECT (GROUP #9)</a:t>
            </a:r>
            <a:endParaRPr/>
          </a:p>
        </p:txBody>
      </p:sp>
      <p:sp>
        <p:nvSpPr>
          <p:cNvPr id="166" name="Google Shape;166;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67" name="Google Shape;167;p30"/>
          <p:cNvPicPr preferRelativeResize="0"/>
          <p:nvPr/>
        </p:nvPicPr>
        <p:blipFill rotWithShape="1">
          <a:blip r:embed="rId2">
            <a:alphaModFix/>
          </a:blip>
          <a:srcRect l="39434" t="20278" b="22673"/>
          <a:stretch/>
        </p:blipFill>
        <p:spPr>
          <a:xfrm>
            <a:off x="25785" y="0"/>
            <a:ext cx="4368030" cy="391239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5476875" y="1671639"/>
            <a:ext cx="5111750" cy="120491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0" name="Google Shape;170;p31"/>
          <p:cNvSpPr txBox="1">
            <a:spLocks noGrp="1"/>
          </p:cNvSpPr>
          <p:nvPr>
            <p:ph type="body" idx="1"/>
          </p:nvPr>
        </p:nvSpPr>
        <p:spPr>
          <a:xfrm>
            <a:off x="5476875" y="3660774"/>
            <a:ext cx="5111750" cy="1525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grpSp>
        <p:nvGrpSpPr>
          <p:cNvPr id="171" name="Google Shape;171;p31"/>
          <p:cNvGrpSpPr/>
          <p:nvPr/>
        </p:nvGrpSpPr>
        <p:grpSpPr>
          <a:xfrm>
            <a:off x="0" y="0"/>
            <a:ext cx="4762501" cy="5186363"/>
            <a:chOff x="0" y="0"/>
            <a:chExt cx="4762501" cy="5186363"/>
          </a:xfrm>
        </p:grpSpPr>
        <p:cxnSp>
          <p:nvCxnSpPr>
            <p:cNvPr id="172" name="Google Shape;172;p31"/>
            <p:cNvCxnSpPr/>
            <p:nvPr/>
          </p:nvCxnSpPr>
          <p:spPr>
            <a:xfrm rot="10800000">
              <a:off x="0" y="876300"/>
              <a:ext cx="4762500" cy="1628775"/>
            </a:xfrm>
            <a:prstGeom prst="straightConnector1">
              <a:avLst/>
            </a:prstGeom>
            <a:noFill/>
            <a:ln w="9525" cap="flat" cmpd="sng">
              <a:solidFill>
                <a:schemeClr val="dk1"/>
              </a:solidFill>
              <a:prstDash val="solid"/>
              <a:miter lim="800000"/>
              <a:headEnd type="none" w="sm" len="sm"/>
              <a:tailEnd type="none" w="sm" len="sm"/>
            </a:ln>
          </p:spPr>
        </p:cxnSp>
        <p:cxnSp>
          <p:nvCxnSpPr>
            <p:cNvPr id="173" name="Google Shape;173;p31"/>
            <p:cNvCxnSpPr/>
            <p:nvPr/>
          </p:nvCxnSpPr>
          <p:spPr>
            <a:xfrm rot="10800000">
              <a:off x="2638425" y="0"/>
              <a:ext cx="2124076" cy="5186363"/>
            </a:xfrm>
            <a:prstGeom prst="straightConnector1">
              <a:avLst/>
            </a:prstGeom>
            <a:noFill/>
            <a:ln w="9525" cap="flat" cmpd="sng">
              <a:solidFill>
                <a:schemeClr val="dk1"/>
              </a:solidFill>
              <a:prstDash val="solid"/>
              <a:miter lim="800000"/>
              <a:headEnd type="none" w="sm" len="sm"/>
              <a:tailEnd type="none" w="sm" len="sm"/>
            </a:ln>
          </p:spPr>
        </p:cxnSp>
      </p:grpSp>
      <p:sp>
        <p:nvSpPr>
          <p:cNvPr id="174" name="Google Shape;17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OPIM 5604: FINAL PROJECT (GROUP #9)</a:t>
            </a:r>
            <a:endParaRPr/>
          </a:p>
        </p:txBody>
      </p:sp>
      <p:sp>
        <p:nvSpPr>
          <p:cNvPr id="176" name="Google Shape;17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type="secHead">
  <p:cSld name="SECTION_HEADER">
    <p:spTree>
      <p:nvGrpSpPr>
        <p:cNvPr id="1" name="Shape 26"/>
        <p:cNvGrpSpPr/>
        <p:nvPr/>
      </p:nvGrpSpPr>
      <p:grpSpPr>
        <a:xfrm>
          <a:off x="0" y="0"/>
          <a:ext cx="0" cy="0"/>
          <a:chOff x="0" y="0"/>
          <a:chExt cx="0" cy="0"/>
        </a:xfrm>
      </p:grpSpPr>
      <p:sp>
        <p:nvSpPr>
          <p:cNvPr id="27" name="Google Shape;27;p19"/>
          <p:cNvSpPr txBox="1">
            <a:spLocks noGrp="1"/>
          </p:cNvSpPr>
          <p:nvPr>
            <p:ph type="title"/>
          </p:nvPr>
        </p:nvSpPr>
        <p:spPr>
          <a:xfrm>
            <a:off x="1362075" y="1671639"/>
            <a:ext cx="5111750" cy="120491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9"/>
          <p:cNvSpPr txBox="1">
            <a:spLocks noGrp="1"/>
          </p:cNvSpPr>
          <p:nvPr>
            <p:ph type="body" idx="1"/>
          </p:nvPr>
        </p:nvSpPr>
        <p:spPr>
          <a:xfrm>
            <a:off x="1362075" y="3660774"/>
            <a:ext cx="5111750" cy="1525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9" name="Google Shape;29;p19"/>
          <p:cNvSpPr txBox="1">
            <a:spLocks noGrp="1"/>
          </p:cNvSpPr>
          <p:nvPr>
            <p:ph type="dt" idx="10"/>
          </p:nvPr>
        </p:nvSpPr>
        <p:spPr>
          <a:xfrm>
            <a:off x="838200" y="6356350"/>
            <a:ext cx="1219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9"/>
          <p:cNvSpPr txBox="1">
            <a:spLocks noGrp="1"/>
          </p:cNvSpPr>
          <p:nvPr>
            <p:ph type="ftr" idx="11"/>
          </p:nvPr>
        </p:nvSpPr>
        <p:spPr>
          <a:xfrm>
            <a:off x="2463800" y="6356350"/>
            <a:ext cx="3479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OPIM 5604: FINAL PROJECT (GROUP #9)</a:t>
            </a:r>
            <a:endParaRPr/>
          </a:p>
        </p:txBody>
      </p:sp>
      <p:sp>
        <p:nvSpPr>
          <p:cNvPr id="31" name="Google Shape;3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Arial"/>
                <a:ea typeface="Arial"/>
                <a:cs typeface="Arial"/>
                <a:sym typeface="Arial"/>
              </a:defRPr>
            </a:lvl1pPr>
            <a:lvl2pPr marL="0" lvl="1" indent="0" algn="r">
              <a:spcBef>
                <a:spcPts val="0"/>
              </a:spcBef>
              <a:buNone/>
              <a:defRPr sz="900" b="0" i="0" u="none" strike="noStrike" cap="none">
                <a:solidFill>
                  <a:srgbClr val="888888"/>
                </a:solidFill>
                <a:latin typeface="Arial"/>
                <a:ea typeface="Arial"/>
                <a:cs typeface="Arial"/>
                <a:sym typeface="Arial"/>
              </a:defRPr>
            </a:lvl2pPr>
            <a:lvl3pPr marL="0" lvl="2" indent="0" algn="r">
              <a:spcBef>
                <a:spcPts val="0"/>
              </a:spcBef>
              <a:buNone/>
              <a:defRPr sz="900" b="0" i="0" u="none" strike="noStrike" cap="none">
                <a:solidFill>
                  <a:srgbClr val="888888"/>
                </a:solidFill>
                <a:latin typeface="Arial"/>
                <a:ea typeface="Arial"/>
                <a:cs typeface="Arial"/>
                <a:sym typeface="Arial"/>
              </a:defRPr>
            </a:lvl3pPr>
            <a:lvl4pPr marL="0" lvl="3" indent="0" algn="r">
              <a:spcBef>
                <a:spcPts val="0"/>
              </a:spcBef>
              <a:buNone/>
              <a:defRPr sz="900" b="0" i="0" u="none" strike="noStrike" cap="none">
                <a:solidFill>
                  <a:srgbClr val="888888"/>
                </a:solidFill>
                <a:latin typeface="Arial"/>
                <a:ea typeface="Arial"/>
                <a:cs typeface="Arial"/>
                <a:sym typeface="Arial"/>
              </a:defRPr>
            </a:lvl4pPr>
            <a:lvl5pPr marL="0" lvl="4" indent="0" algn="r">
              <a:spcBef>
                <a:spcPts val="0"/>
              </a:spcBef>
              <a:buNone/>
              <a:defRPr sz="900" b="0" i="0" u="none" strike="noStrike" cap="none">
                <a:solidFill>
                  <a:srgbClr val="888888"/>
                </a:solidFill>
                <a:latin typeface="Arial"/>
                <a:ea typeface="Arial"/>
                <a:cs typeface="Arial"/>
                <a:sym typeface="Arial"/>
              </a:defRPr>
            </a:lvl5pPr>
            <a:lvl6pPr marL="0" lvl="5" indent="0" algn="r">
              <a:spcBef>
                <a:spcPts val="0"/>
              </a:spcBef>
              <a:buNone/>
              <a:defRPr sz="900" b="0" i="0" u="none" strike="noStrike" cap="none">
                <a:solidFill>
                  <a:srgbClr val="888888"/>
                </a:solidFill>
                <a:latin typeface="Arial"/>
                <a:ea typeface="Arial"/>
                <a:cs typeface="Arial"/>
                <a:sym typeface="Arial"/>
              </a:defRPr>
            </a:lvl6pPr>
            <a:lvl7pPr marL="0" lvl="6" indent="0" algn="r">
              <a:spcBef>
                <a:spcPts val="0"/>
              </a:spcBef>
              <a:buNone/>
              <a:defRPr sz="900" b="0" i="0" u="none" strike="noStrike" cap="none">
                <a:solidFill>
                  <a:srgbClr val="888888"/>
                </a:solidFill>
                <a:latin typeface="Arial"/>
                <a:ea typeface="Arial"/>
                <a:cs typeface="Arial"/>
                <a:sym typeface="Arial"/>
              </a:defRPr>
            </a:lvl7pPr>
            <a:lvl8pPr marL="0" lvl="7" indent="0" algn="r">
              <a:spcBef>
                <a:spcPts val="0"/>
              </a:spcBef>
              <a:buNone/>
              <a:defRPr sz="900" b="0" i="0" u="none" strike="noStrike" cap="none">
                <a:solidFill>
                  <a:srgbClr val="888888"/>
                </a:solidFill>
                <a:latin typeface="Arial"/>
                <a:ea typeface="Arial"/>
                <a:cs typeface="Arial"/>
                <a:sym typeface="Arial"/>
              </a:defRPr>
            </a:lvl8pPr>
            <a:lvl9pPr marL="0" lvl="8" indent="0" algn="r">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32" name="Google Shape;32;p19"/>
          <p:cNvGrpSpPr/>
          <p:nvPr/>
        </p:nvGrpSpPr>
        <p:grpSpPr>
          <a:xfrm>
            <a:off x="6953250" y="-25401"/>
            <a:ext cx="5238750" cy="6902451"/>
            <a:chOff x="6953250" y="-25401"/>
            <a:chExt cx="5238750" cy="6902451"/>
          </a:xfrm>
        </p:grpSpPr>
        <p:cxnSp>
          <p:nvCxnSpPr>
            <p:cNvPr id="33" name="Google Shape;33;p19"/>
            <p:cNvCxnSpPr/>
            <p:nvPr/>
          </p:nvCxnSpPr>
          <p:spPr>
            <a:xfrm>
              <a:off x="9096375" y="1497012"/>
              <a:ext cx="3095625" cy="0"/>
            </a:xfrm>
            <a:prstGeom prst="straightConnector1">
              <a:avLst/>
            </a:prstGeom>
            <a:noFill/>
            <a:ln w="9525" cap="flat" cmpd="sng">
              <a:solidFill>
                <a:schemeClr val="dk1"/>
              </a:solidFill>
              <a:prstDash val="solid"/>
              <a:miter lim="800000"/>
              <a:headEnd type="none" w="sm" len="sm"/>
              <a:tailEnd type="none" w="sm" len="sm"/>
            </a:ln>
          </p:spPr>
        </p:cxnSp>
        <p:cxnSp>
          <p:nvCxnSpPr>
            <p:cNvPr id="34" name="Google Shape;34;p19"/>
            <p:cNvCxnSpPr/>
            <p:nvPr/>
          </p:nvCxnSpPr>
          <p:spPr>
            <a:xfrm flipH="1">
              <a:off x="6953250" y="-25401"/>
              <a:ext cx="3790950" cy="6902451"/>
            </a:xfrm>
            <a:prstGeom prst="straightConnector1">
              <a:avLst/>
            </a:prstGeom>
            <a:noFill/>
            <a:ln w="9525" cap="flat" cmpd="sng">
              <a:solidFill>
                <a:schemeClr val="dk1"/>
              </a:solidFill>
              <a:prstDash val="solid"/>
              <a:miter lim="800000"/>
              <a:headEnd type="none" w="sm" len="sm"/>
              <a:tailEnd type="none" w="sm" len="sm"/>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ntent">
  <p:cSld name="Three Content">
    <p:bg>
      <p:bgPr>
        <a:solidFill>
          <a:schemeClr val="lt1"/>
        </a:solidFill>
        <a:effectLst/>
      </p:bgPr>
    </p:bg>
    <p:spTree>
      <p:nvGrpSpPr>
        <p:cNvPr id="1" name="Shape 39"/>
        <p:cNvGrpSpPr/>
        <p:nvPr/>
      </p:nvGrpSpPr>
      <p:grpSpPr>
        <a:xfrm>
          <a:off x="0" y="0"/>
          <a:ext cx="0" cy="0"/>
          <a:chOff x="0" y="0"/>
          <a:chExt cx="0" cy="0"/>
        </a:xfrm>
      </p:grpSpPr>
      <p:sp>
        <p:nvSpPr>
          <p:cNvPr id="40" name="Google Shape;40;p21"/>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1"/>
          <p:cNvSpPr txBox="1">
            <a:spLocks noGrp="1"/>
          </p:cNvSpPr>
          <p:nvPr>
            <p:ph type="body" idx="1"/>
          </p:nvPr>
        </p:nvSpPr>
        <p:spPr>
          <a:xfrm>
            <a:off x="1243104" y="2776936"/>
            <a:ext cx="2882475"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21"/>
          <p:cNvSpPr txBox="1">
            <a:spLocks noGrp="1"/>
          </p:cNvSpPr>
          <p:nvPr>
            <p:ph type="body" idx="2"/>
          </p:nvPr>
        </p:nvSpPr>
        <p:spPr>
          <a:xfrm>
            <a:off x="1243104" y="3834606"/>
            <a:ext cx="2882475"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1"/>
          <p:cNvSpPr txBox="1">
            <a:spLocks noGrp="1"/>
          </p:cNvSpPr>
          <p:nvPr>
            <p:ph type="body" idx="3"/>
          </p:nvPr>
        </p:nvSpPr>
        <p:spPr>
          <a:xfrm>
            <a:off x="4647665" y="2776936"/>
            <a:ext cx="289667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1"/>
          <p:cNvSpPr txBox="1">
            <a:spLocks noGrp="1"/>
          </p:cNvSpPr>
          <p:nvPr>
            <p:ph type="body" idx="4"/>
          </p:nvPr>
        </p:nvSpPr>
        <p:spPr>
          <a:xfrm>
            <a:off x="4647665" y="3834606"/>
            <a:ext cx="2896671"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1"/>
          <p:cNvSpPr txBox="1">
            <a:spLocks noGrp="1"/>
          </p:cNvSpPr>
          <p:nvPr>
            <p:ph type="body" idx="5"/>
          </p:nvPr>
        </p:nvSpPr>
        <p:spPr>
          <a:xfrm>
            <a:off x="8066421" y="2776936"/>
            <a:ext cx="2882475"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1"/>
          <p:cNvSpPr txBox="1">
            <a:spLocks noGrp="1"/>
          </p:cNvSpPr>
          <p:nvPr>
            <p:ph type="body" idx="6"/>
          </p:nvPr>
        </p:nvSpPr>
        <p:spPr>
          <a:xfrm>
            <a:off x="8066421" y="3834606"/>
            <a:ext cx="2882475"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OPIM 5604: FINAL PROJECT (GROUP #9)</a:t>
            </a:r>
            <a:endParaRPr/>
          </a:p>
        </p:txBody>
      </p:sp>
      <p:sp>
        <p:nvSpPr>
          <p:cNvPr id="49" name="Google Shape;4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Arial"/>
                <a:ea typeface="Arial"/>
                <a:cs typeface="Arial"/>
                <a:sym typeface="Arial"/>
              </a:defRPr>
            </a:lvl1pPr>
            <a:lvl2pPr marL="0" lvl="1" indent="0" algn="r">
              <a:spcBef>
                <a:spcPts val="0"/>
              </a:spcBef>
              <a:buNone/>
              <a:defRPr sz="900" b="0" i="0" u="none" strike="noStrike" cap="none">
                <a:solidFill>
                  <a:srgbClr val="888888"/>
                </a:solidFill>
                <a:latin typeface="Arial"/>
                <a:ea typeface="Arial"/>
                <a:cs typeface="Arial"/>
                <a:sym typeface="Arial"/>
              </a:defRPr>
            </a:lvl2pPr>
            <a:lvl3pPr marL="0" lvl="2" indent="0" algn="r">
              <a:spcBef>
                <a:spcPts val="0"/>
              </a:spcBef>
              <a:buNone/>
              <a:defRPr sz="900" b="0" i="0" u="none" strike="noStrike" cap="none">
                <a:solidFill>
                  <a:srgbClr val="888888"/>
                </a:solidFill>
                <a:latin typeface="Arial"/>
                <a:ea typeface="Arial"/>
                <a:cs typeface="Arial"/>
                <a:sym typeface="Arial"/>
              </a:defRPr>
            </a:lvl3pPr>
            <a:lvl4pPr marL="0" lvl="3" indent="0" algn="r">
              <a:spcBef>
                <a:spcPts val="0"/>
              </a:spcBef>
              <a:buNone/>
              <a:defRPr sz="900" b="0" i="0" u="none" strike="noStrike" cap="none">
                <a:solidFill>
                  <a:srgbClr val="888888"/>
                </a:solidFill>
                <a:latin typeface="Arial"/>
                <a:ea typeface="Arial"/>
                <a:cs typeface="Arial"/>
                <a:sym typeface="Arial"/>
              </a:defRPr>
            </a:lvl4pPr>
            <a:lvl5pPr marL="0" lvl="4" indent="0" algn="r">
              <a:spcBef>
                <a:spcPts val="0"/>
              </a:spcBef>
              <a:buNone/>
              <a:defRPr sz="900" b="0" i="0" u="none" strike="noStrike" cap="none">
                <a:solidFill>
                  <a:srgbClr val="888888"/>
                </a:solidFill>
                <a:latin typeface="Arial"/>
                <a:ea typeface="Arial"/>
                <a:cs typeface="Arial"/>
                <a:sym typeface="Arial"/>
              </a:defRPr>
            </a:lvl5pPr>
            <a:lvl6pPr marL="0" lvl="5" indent="0" algn="r">
              <a:spcBef>
                <a:spcPts val="0"/>
              </a:spcBef>
              <a:buNone/>
              <a:defRPr sz="900" b="0" i="0" u="none" strike="noStrike" cap="none">
                <a:solidFill>
                  <a:srgbClr val="888888"/>
                </a:solidFill>
                <a:latin typeface="Arial"/>
                <a:ea typeface="Arial"/>
                <a:cs typeface="Arial"/>
                <a:sym typeface="Arial"/>
              </a:defRPr>
            </a:lvl6pPr>
            <a:lvl7pPr marL="0" lvl="6" indent="0" algn="r">
              <a:spcBef>
                <a:spcPts val="0"/>
              </a:spcBef>
              <a:buNone/>
              <a:defRPr sz="900" b="0" i="0" u="none" strike="noStrike" cap="none">
                <a:solidFill>
                  <a:srgbClr val="888888"/>
                </a:solidFill>
                <a:latin typeface="Arial"/>
                <a:ea typeface="Arial"/>
                <a:cs typeface="Arial"/>
                <a:sym typeface="Arial"/>
              </a:defRPr>
            </a:lvl7pPr>
            <a:lvl8pPr marL="0" lvl="7" indent="0" algn="r">
              <a:spcBef>
                <a:spcPts val="0"/>
              </a:spcBef>
              <a:buNone/>
              <a:defRPr sz="900" b="0" i="0" u="none" strike="noStrike" cap="none">
                <a:solidFill>
                  <a:srgbClr val="888888"/>
                </a:solidFill>
                <a:latin typeface="Arial"/>
                <a:ea typeface="Arial"/>
                <a:cs typeface="Arial"/>
                <a:sym typeface="Arial"/>
              </a:defRPr>
            </a:lvl8pPr>
            <a:lvl9pPr marL="0" lvl="8" indent="0" algn="r">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50" name="Google Shape;50;p21"/>
          <p:cNvGrpSpPr/>
          <p:nvPr/>
        </p:nvGrpSpPr>
        <p:grpSpPr>
          <a:xfrm>
            <a:off x="0" y="0"/>
            <a:ext cx="2238376" cy="3105150"/>
            <a:chOff x="0" y="0"/>
            <a:chExt cx="2238376" cy="3105150"/>
          </a:xfrm>
        </p:grpSpPr>
        <p:cxnSp>
          <p:nvCxnSpPr>
            <p:cNvPr id="51" name="Google Shape;51;p21"/>
            <p:cNvCxnSpPr/>
            <p:nvPr/>
          </p:nvCxnSpPr>
          <p:spPr>
            <a:xfrm flipH="1">
              <a:off x="0" y="0"/>
              <a:ext cx="1238250" cy="3105150"/>
            </a:xfrm>
            <a:prstGeom prst="straightConnector1">
              <a:avLst/>
            </a:prstGeom>
            <a:noFill/>
            <a:ln w="9525" cap="flat" cmpd="sng">
              <a:solidFill>
                <a:schemeClr val="dk1"/>
              </a:solidFill>
              <a:prstDash val="solid"/>
              <a:miter lim="800000"/>
              <a:headEnd type="none" w="sm" len="sm"/>
              <a:tailEnd type="none" w="sm" len="sm"/>
            </a:ln>
          </p:spPr>
        </p:cxnSp>
        <p:cxnSp>
          <p:nvCxnSpPr>
            <p:cNvPr id="52" name="Google Shape;52;p21"/>
            <p:cNvCxnSpPr/>
            <p:nvPr/>
          </p:nvCxnSpPr>
          <p:spPr>
            <a:xfrm flipH="1">
              <a:off x="0" y="0"/>
              <a:ext cx="2238376" cy="2476500"/>
            </a:xfrm>
            <a:prstGeom prst="straightConnector1">
              <a:avLst/>
            </a:prstGeom>
            <a:noFill/>
            <a:ln w="9525" cap="flat" cmpd="sng">
              <a:solidFill>
                <a:schemeClr val="dk1"/>
              </a:solidFill>
              <a:prstDash val="solid"/>
              <a:miter lim="800000"/>
              <a:headEnd type="none" w="sm" len="sm"/>
              <a:tailEnd type="none" w="sm" len="sm"/>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mart Art">
  <p:cSld name="Smart Art">
    <p:bg>
      <p:bgPr>
        <a:solidFill>
          <a:schemeClr val="lt1"/>
        </a:solidFill>
        <a:effectLst/>
      </p:bgPr>
    </p:bg>
    <p:spTree>
      <p:nvGrpSpPr>
        <p:cNvPr id="1" name="Shape 53"/>
        <p:cNvGrpSpPr/>
        <p:nvPr/>
      </p:nvGrpSpPr>
      <p:grpSpPr>
        <a:xfrm>
          <a:off x="0" y="0"/>
          <a:ext cx="0" cy="0"/>
          <a:chOff x="0" y="0"/>
          <a:chExt cx="0" cy="0"/>
        </a:xfrm>
      </p:grpSpPr>
      <p:grpSp>
        <p:nvGrpSpPr>
          <p:cNvPr id="54" name="Google Shape;54;p22"/>
          <p:cNvGrpSpPr/>
          <p:nvPr/>
        </p:nvGrpSpPr>
        <p:grpSpPr>
          <a:xfrm>
            <a:off x="0" y="0"/>
            <a:ext cx="2590800" cy="1027906"/>
            <a:chOff x="0" y="0"/>
            <a:chExt cx="2590800" cy="1027906"/>
          </a:xfrm>
        </p:grpSpPr>
        <p:cxnSp>
          <p:nvCxnSpPr>
            <p:cNvPr id="55" name="Google Shape;55;p22"/>
            <p:cNvCxnSpPr/>
            <p:nvPr/>
          </p:nvCxnSpPr>
          <p:spPr>
            <a:xfrm rot="10800000" flipH="1">
              <a:off x="0" y="0"/>
              <a:ext cx="2590800" cy="762000"/>
            </a:xfrm>
            <a:prstGeom prst="straightConnector1">
              <a:avLst/>
            </a:prstGeom>
            <a:noFill/>
            <a:ln w="9525" cap="flat" cmpd="sng">
              <a:solidFill>
                <a:schemeClr val="dk1"/>
              </a:solidFill>
              <a:prstDash val="solid"/>
              <a:miter lim="800000"/>
              <a:headEnd type="none" w="sm" len="sm"/>
              <a:tailEnd type="none" w="sm" len="sm"/>
            </a:ln>
          </p:spPr>
        </p:cxnSp>
        <p:cxnSp>
          <p:nvCxnSpPr>
            <p:cNvPr id="56" name="Google Shape;56;p22"/>
            <p:cNvCxnSpPr/>
            <p:nvPr/>
          </p:nvCxnSpPr>
          <p:spPr>
            <a:xfrm flipH="1">
              <a:off x="0" y="0"/>
              <a:ext cx="704850" cy="1027906"/>
            </a:xfrm>
            <a:prstGeom prst="straightConnector1">
              <a:avLst/>
            </a:prstGeom>
            <a:noFill/>
            <a:ln w="9525" cap="flat" cmpd="sng">
              <a:solidFill>
                <a:schemeClr val="dk1"/>
              </a:solidFill>
              <a:prstDash val="solid"/>
              <a:miter lim="800000"/>
              <a:headEnd type="none" w="sm" len="sm"/>
              <a:tailEnd type="none" w="sm" len="sm"/>
            </a:ln>
          </p:spPr>
        </p:cxnSp>
      </p:grpSp>
      <p:sp>
        <p:nvSpPr>
          <p:cNvPr id="57" name="Google Shape;57;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22"/>
          <p:cNvSpPr>
            <a:spLocks noGrp="1"/>
          </p:cNvSpPr>
          <p:nvPr>
            <p:ph type="dgm" idx="2"/>
          </p:nvPr>
        </p:nvSpPr>
        <p:spPr>
          <a:xfrm>
            <a:off x="838200" y="2111375"/>
            <a:ext cx="10515600" cy="374491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9" name="Google Shape;5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OPIM 5604: FINAL PROJECT (GROUP #9)</a:t>
            </a:r>
            <a:endParaRPr/>
          </a:p>
        </p:txBody>
      </p:sp>
      <p:sp>
        <p:nvSpPr>
          <p:cNvPr id="61" name="Google Shape;6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Arial"/>
                <a:ea typeface="Arial"/>
                <a:cs typeface="Arial"/>
                <a:sym typeface="Arial"/>
              </a:defRPr>
            </a:lvl1pPr>
            <a:lvl2pPr marL="0" lvl="1" indent="0" algn="r">
              <a:spcBef>
                <a:spcPts val="0"/>
              </a:spcBef>
              <a:buNone/>
              <a:defRPr sz="900" b="0" i="0" u="none" strike="noStrike" cap="none">
                <a:solidFill>
                  <a:srgbClr val="888888"/>
                </a:solidFill>
                <a:latin typeface="Arial"/>
                <a:ea typeface="Arial"/>
                <a:cs typeface="Arial"/>
                <a:sym typeface="Arial"/>
              </a:defRPr>
            </a:lvl2pPr>
            <a:lvl3pPr marL="0" lvl="2" indent="0" algn="r">
              <a:spcBef>
                <a:spcPts val="0"/>
              </a:spcBef>
              <a:buNone/>
              <a:defRPr sz="900" b="0" i="0" u="none" strike="noStrike" cap="none">
                <a:solidFill>
                  <a:srgbClr val="888888"/>
                </a:solidFill>
                <a:latin typeface="Arial"/>
                <a:ea typeface="Arial"/>
                <a:cs typeface="Arial"/>
                <a:sym typeface="Arial"/>
              </a:defRPr>
            </a:lvl3pPr>
            <a:lvl4pPr marL="0" lvl="3" indent="0" algn="r">
              <a:spcBef>
                <a:spcPts val="0"/>
              </a:spcBef>
              <a:buNone/>
              <a:defRPr sz="900" b="0" i="0" u="none" strike="noStrike" cap="none">
                <a:solidFill>
                  <a:srgbClr val="888888"/>
                </a:solidFill>
                <a:latin typeface="Arial"/>
                <a:ea typeface="Arial"/>
                <a:cs typeface="Arial"/>
                <a:sym typeface="Arial"/>
              </a:defRPr>
            </a:lvl4pPr>
            <a:lvl5pPr marL="0" lvl="4" indent="0" algn="r">
              <a:spcBef>
                <a:spcPts val="0"/>
              </a:spcBef>
              <a:buNone/>
              <a:defRPr sz="900" b="0" i="0" u="none" strike="noStrike" cap="none">
                <a:solidFill>
                  <a:srgbClr val="888888"/>
                </a:solidFill>
                <a:latin typeface="Arial"/>
                <a:ea typeface="Arial"/>
                <a:cs typeface="Arial"/>
                <a:sym typeface="Arial"/>
              </a:defRPr>
            </a:lvl5pPr>
            <a:lvl6pPr marL="0" lvl="5" indent="0" algn="r">
              <a:spcBef>
                <a:spcPts val="0"/>
              </a:spcBef>
              <a:buNone/>
              <a:defRPr sz="900" b="0" i="0" u="none" strike="noStrike" cap="none">
                <a:solidFill>
                  <a:srgbClr val="888888"/>
                </a:solidFill>
                <a:latin typeface="Arial"/>
                <a:ea typeface="Arial"/>
                <a:cs typeface="Arial"/>
                <a:sym typeface="Arial"/>
              </a:defRPr>
            </a:lvl6pPr>
            <a:lvl7pPr marL="0" lvl="6" indent="0" algn="r">
              <a:spcBef>
                <a:spcPts val="0"/>
              </a:spcBef>
              <a:buNone/>
              <a:defRPr sz="900" b="0" i="0" u="none" strike="noStrike" cap="none">
                <a:solidFill>
                  <a:srgbClr val="888888"/>
                </a:solidFill>
                <a:latin typeface="Arial"/>
                <a:ea typeface="Arial"/>
                <a:cs typeface="Arial"/>
                <a:sym typeface="Arial"/>
              </a:defRPr>
            </a:lvl7pPr>
            <a:lvl8pPr marL="0" lvl="7" indent="0" algn="r">
              <a:spcBef>
                <a:spcPts val="0"/>
              </a:spcBef>
              <a:buNone/>
              <a:defRPr sz="900" b="0" i="0" u="none" strike="noStrike" cap="none">
                <a:solidFill>
                  <a:srgbClr val="888888"/>
                </a:solidFill>
                <a:latin typeface="Arial"/>
                <a:ea typeface="Arial"/>
                <a:cs typeface="Arial"/>
                <a:sym typeface="Arial"/>
              </a:defRPr>
            </a:lvl8pPr>
            <a:lvl9pPr marL="0" lvl="8" indent="0" algn="r">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p:cSld name="Closing">
    <p:bg>
      <p:bgPr>
        <a:solidFill>
          <a:schemeClr val="dk1"/>
        </a:solidFill>
        <a:effectLst/>
      </p:bgPr>
    </p:bg>
    <p:spTree>
      <p:nvGrpSpPr>
        <p:cNvPr id="1" name="Shape 62"/>
        <p:cNvGrpSpPr/>
        <p:nvPr/>
      </p:nvGrpSpPr>
      <p:grpSpPr>
        <a:xfrm>
          <a:off x="0" y="0"/>
          <a:ext cx="0" cy="0"/>
          <a:chOff x="0" y="0"/>
          <a:chExt cx="0" cy="0"/>
        </a:xfrm>
      </p:grpSpPr>
      <p:sp>
        <p:nvSpPr>
          <p:cNvPr id="63" name="Google Shape;63;p23"/>
          <p:cNvSpPr txBox="1">
            <a:spLocks noGrp="1"/>
          </p:cNvSpPr>
          <p:nvPr>
            <p:ph type="ctrTitle"/>
          </p:nvPr>
        </p:nvSpPr>
        <p:spPr>
          <a:xfrm>
            <a:off x="4267200" y="1615736"/>
            <a:ext cx="4179570" cy="152473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23"/>
          <p:cNvSpPr txBox="1">
            <a:spLocks noGrp="1"/>
          </p:cNvSpPr>
          <p:nvPr>
            <p:ph type="subTitle" idx="1"/>
          </p:nvPr>
        </p:nvSpPr>
        <p:spPr>
          <a:xfrm>
            <a:off x="4267200" y="3238103"/>
            <a:ext cx="4179570" cy="1371997"/>
          </a:xfrm>
          <a:prstGeom prst="rect">
            <a:avLst/>
          </a:prstGeom>
          <a:noFill/>
          <a:ln>
            <a:noFill/>
          </a:ln>
        </p:spPr>
        <p:txBody>
          <a:bodyPr spcFirstLastPara="1" wrap="square" lIns="91425" tIns="45700" rIns="91425" bIns="45700" anchor="t" anchorCtr="0">
            <a:normAutofit/>
          </a:bodyPr>
          <a:lstStyle>
            <a:lvl1pPr lvl="0" algn="l">
              <a:lnSpc>
                <a:spcPct val="150000"/>
              </a:lnSpc>
              <a:spcBef>
                <a:spcPts val="1000"/>
              </a:spcBef>
              <a:spcAft>
                <a:spcPts val="0"/>
              </a:spcAft>
              <a:buClr>
                <a:schemeClr val="lt1"/>
              </a:buClr>
              <a:buSzPts val="1400"/>
              <a:buNone/>
              <a:defRPr sz="1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65" name="Google Shape;65;p23"/>
          <p:cNvPicPr preferRelativeResize="0"/>
          <p:nvPr/>
        </p:nvPicPr>
        <p:blipFill rotWithShape="1">
          <a:blip r:embed="rId2">
            <a:alphaModFix/>
          </a:blip>
          <a:srcRect/>
          <a:stretch/>
        </p:blipFill>
        <p:spPr>
          <a:xfrm>
            <a:off x="0" y="0"/>
            <a:ext cx="3176938" cy="6858000"/>
          </a:xfrm>
          <a:prstGeom prst="rect">
            <a:avLst/>
          </a:prstGeom>
          <a:noFill/>
          <a:ln>
            <a:noFill/>
          </a:ln>
        </p:spPr>
      </p:pic>
      <p:sp>
        <p:nvSpPr>
          <p:cNvPr id="66" name="Google Shape;66;p23"/>
          <p:cNvSpPr txBox="1">
            <a:spLocks noGrp="1"/>
          </p:cNvSpPr>
          <p:nvPr>
            <p:ph type="dt" idx="10"/>
          </p:nvPr>
        </p:nvSpPr>
        <p:spPr>
          <a:xfrm>
            <a:off x="4267200" y="6356350"/>
            <a:ext cx="17743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ftr" idx="11"/>
          </p:nvPr>
        </p:nvSpPr>
        <p:spPr>
          <a:xfrm>
            <a:off x="6479721" y="6356350"/>
            <a:ext cx="266155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OPIM 5604: FINAL PROJECT (GROUP #9)</a:t>
            </a:r>
            <a:endParaRPr/>
          </a:p>
        </p:txBody>
      </p:sp>
      <p:sp>
        <p:nvSpPr>
          <p:cNvPr id="68" name="Google Shape;68;p23"/>
          <p:cNvSpPr txBox="1">
            <a:spLocks noGrp="1"/>
          </p:cNvSpPr>
          <p:nvPr>
            <p:ph type="sldNum" idx="12"/>
          </p:nvPr>
        </p:nvSpPr>
        <p:spPr>
          <a:xfrm>
            <a:off x="9579428" y="6356350"/>
            <a:ext cx="17743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accent1"/>
        </a:solidFill>
        <a:effectLst/>
      </p:bgPr>
    </p:bg>
    <p:spTree>
      <p:nvGrpSpPr>
        <p:cNvPr id="1" name="Shape 69"/>
        <p:cNvGrpSpPr/>
        <p:nvPr/>
      </p:nvGrpSpPr>
      <p:grpSpPr>
        <a:xfrm>
          <a:off x="0" y="0"/>
          <a:ext cx="0" cy="0"/>
          <a:chOff x="0" y="0"/>
          <a:chExt cx="0" cy="0"/>
        </a:xfrm>
      </p:grpSpPr>
      <p:sp>
        <p:nvSpPr>
          <p:cNvPr id="70" name="Google Shape;7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OPIM 5604: FINAL PROJECT (GROUP #9)</a:t>
            </a:r>
            <a:endParaRPr/>
          </a:p>
        </p:txBody>
      </p:sp>
      <p:sp>
        <p:nvSpPr>
          <p:cNvPr id="73" name="Google Shape;7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4" name="Google Shape;74;p24"/>
          <p:cNvSpPr>
            <a:spLocks noGrp="1"/>
          </p:cNvSpPr>
          <p:nvPr>
            <p:ph type="chart" idx="2"/>
          </p:nvPr>
        </p:nvSpPr>
        <p:spPr>
          <a:xfrm>
            <a:off x="838200" y="2111608"/>
            <a:ext cx="10515600" cy="374491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75"/>
        <p:cNvGrpSpPr/>
        <p:nvPr/>
      </p:nvGrpSpPr>
      <p:grpSpPr>
        <a:xfrm>
          <a:off x="0" y="0"/>
          <a:ext cx="0" cy="0"/>
          <a:chOff x="0" y="0"/>
          <a:chExt cx="0" cy="0"/>
        </a:xfrm>
      </p:grpSpPr>
      <p:sp>
        <p:nvSpPr>
          <p:cNvPr id="76" name="Google Shape;7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OPIM 5604: FINAL PROJECT (GROUP #9)</a:t>
            </a:r>
            <a:endParaRPr/>
          </a:p>
        </p:txBody>
      </p:sp>
      <p:sp>
        <p:nvSpPr>
          <p:cNvPr id="79" name="Google Shape;7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0"/>
        <p:cNvGrpSpPr/>
        <p:nvPr/>
      </p:nvGrpSpPr>
      <p:grpSpPr>
        <a:xfrm>
          <a:off x="0" y="0"/>
          <a:ext cx="0" cy="0"/>
          <a:chOff x="0" y="0"/>
          <a:chExt cx="0" cy="0"/>
        </a:xfrm>
      </p:grpSpPr>
      <p:pic>
        <p:nvPicPr>
          <p:cNvPr id="81" name="Google Shape;81;p26"/>
          <p:cNvPicPr preferRelativeResize="0"/>
          <p:nvPr/>
        </p:nvPicPr>
        <p:blipFill rotWithShape="1">
          <a:blip r:embed="rId2">
            <a:alphaModFix/>
          </a:blip>
          <a:srcRect/>
          <a:stretch/>
        </p:blipFill>
        <p:spPr>
          <a:xfrm>
            <a:off x="0" y="0"/>
            <a:ext cx="5581650" cy="6858000"/>
          </a:xfrm>
          <a:prstGeom prst="rect">
            <a:avLst/>
          </a:prstGeom>
          <a:noFill/>
          <a:ln>
            <a:noFill/>
          </a:ln>
        </p:spPr>
      </p:pic>
      <p:sp>
        <p:nvSpPr>
          <p:cNvPr id="82" name="Google Shape;82;p26"/>
          <p:cNvSpPr txBox="1">
            <a:spLocks noGrp="1"/>
          </p:cNvSpPr>
          <p:nvPr>
            <p:ph type="title"/>
          </p:nvPr>
        </p:nvSpPr>
        <p:spPr>
          <a:xfrm>
            <a:off x="4657724" y="2809875"/>
            <a:ext cx="6696075" cy="19097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26"/>
          <p:cNvSpPr txBox="1">
            <a:spLocks noGrp="1"/>
          </p:cNvSpPr>
          <p:nvPr>
            <p:ph type="subTitle" idx="1"/>
          </p:nvPr>
        </p:nvSpPr>
        <p:spPr>
          <a:xfrm>
            <a:off x="4657725" y="5028803"/>
            <a:ext cx="6696074" cy="365125"/>
          </a:xfrm>
          <a:prstGeom prst="rect">
            <a:avLst/>
          </a:prstGeom>
          <a:noFill/>
          <a:ln>
            <a:noFill/>
          </a:ln>
        </p:spPr>
        <p:txBody>
          <a:bodyPr spcFirstLastPara="1" wrap="square" lIns="91425" tIns="45700" rIns="91425" bIns="45700" anchor="b" anchorCtr="0">
            <a:normAutofit/>
          </a:bodyPr>
          <a:lstStyle>
            <a:lvl1pPr lvl="0" algn="l">
              <a:lnSpc>
                <a:spcPct val="90000"/>
              </a:lnSpc>
              <a:spcBef>
                <a:spcPts val="1000"/>
              </a:spcBef>
              <a:spcAft>
                <a:spcPts val="0"/>
              </a:spcAft>
              <a:buClr>
                <a:srgbClr val="757070"/>
              </a:buClr>
              <a:buSzPts val="1600"/>
              <a:buNone/>
              <a:defRPr sz="1600">
                <a:solidFill>
                  <a:srgbClr val="757070"/>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4" name="Google Shape;84;p26"/>
          <p:cNvSpPr txBox="1">
            <a:spLocks noGrp="1"/>
          </p:cNvSpPr>
          <p:nvPr>
            <p:ph type="dt" idx="10"/>
          </p:nvPr>
        </p:nvSpPr>
        <p:spPr>
          <a:xfrm>
            <a:off x="4676774" y="6356350"/>
            <a:ext cx="16954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6"/>
          <p:cNvSpPr txBox="1">
            <a:spLocks noGrp="1"/>
          </p:cNvSpPr>
          <p:nvPr>
            <p:ph type="ftr" idx="11"/>
          </p:nvPr>
        </p:nvSpPr>
        <p:spPr>
          <a:xfrm>
            <a:off x="6743699" y="6356350"/>
            <a:ext cx="25431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OPIM 5604: FINAL PROJECT (GROUP #9)</a:t>
            </a:r>
            <a:endParaRPr/>
          </a:p>
        </p:txBody>
      </p:sp>
      <p:sp>
        <p:nvSpPr>
          <p:cNvPr id="86" name="Google Shape;86;p26"/>
          <p:cNvSpPr txBox="1">
            <a:spLocks noGrp="1"/>
          </p:cNvSpPr>
          <p:nvPr>
            <p:ph type="sldNum" idx="12"/>
          </p:nvPr>
        </p:nvSpPr>
        <p:spPr>
          <a:xfrm>
            <a:off x="9658350" y="6356350"/>
            <a:ext cx="16954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87" name="Google Shape;87;p26"/>
          <p:cNvCxnSpPr/>
          <p:nvPr/>
        </p:nvCxnSpPr>
        <p:spPr>
          <a:xfrm rot="10800000" flipH="1">
            <a:off x="2209800" y="0"/>
            <a:ext cx="2438400" cy="6858000"/>
          </a:xfrm>
          <a:prstGeom prst="straightConnector1">
            <a:avLst/>
          </a:prstGeom>
          <a:noFill/>
          <a:ln w="9525" cap="flat" cmpd="sng">
            <a:solidFill>
              <a:schemeClr val="dk1"/>
            </a:solidFill>
            <a:prstDash val="solid"/>
            <a:miter lim="800000"/>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Slide 4 People">
  <p:cSld name="Team Slide 4 People">
    <p:bg>
      <p:bgPr>
        <a:solidFill>
          <a:schemeClr val="lt1"/>
        </a:solidFill>
        <a:effectLst/>
      </p:bgPr>
    </p:bg>
    <p:spTree>
      <p:nvGrpSpPr>
        <p:cNvPr id="1" name="Shape 88"/>
        <p:cNvGrpSpPr/>
        <p:nvPr/>
      </p:nvGrpSpPr>
      <p:grpSpPr>
        <a:xfrm>
          <a:off x="0" y="0"/>
          <a:ext cx="0" cy="0"/>
          <a:chOff x="0" y="0"/>
          <a:chExt cx="0" cy="0"/>
        </a:xfrm>
      </p:grpSpPr>
      <p:sp>
        <p:nvSpPr>
          <p:cNvPr id="89" name="Google Shape;89;p27"/>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27"/>
          <p:cNvSpPr>
            <a:spLocks noGrp="1"/>
          </p:cNvSpPr>
          <p:nvPr>
            <p:ph type="pic" idx="2"/>
          </p:nvPr>
        </p:nvSpPr>
        <p:spPr>
          <a:xfrm>
            <a:off x="1487181" y="2886074"/>
            <a:ext cx="1845511" cy="1845511"/>
          </a:xfrm>
          <a:prstGeom prst="rect">
            <a:avLst/>
          </a:prstGeom>
          <a:solidFill>
            <a:srgbClr val="F2F2F2"/>
          </a:solidFill>
          <a:ln>
            <a:noFill/>
          </a:ln>
        </p:spPr>
      </p:sp>
      <p:sp>
        <p:nvSpPr>
          <p:cNvPr id="91" name="Google Shape;91;p27"/>
          <p:cNvSpPr txBox="1">
            <a:spLocks noGrp="1"/>
          </p:cNvSpPr>
          <p:nvPr>
            <p:ph type="body" idx="1"/>
          </p:nvPr>
        </p:nvSpPr>
        <p:spPr>
          <a:xfrm>
            <a:off x="1228568" y="5084524"/>
            <a:ext cx="2317707"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2" name="Google Shape;92;p27"/>
          <p:cNvSpPr txBox="1">
            <a:spLocks noGrp="1"/>
          </p:cNvSpPr>
          <p:nvPr>
            <p:ph type="body" idx="3"/>
          </p:nvPr>
        </p:nvSpPr>
        <p:spPr>
          <a:xfrm>
            <a:off x="1487181" y="5464114"/>
            <a:ext cx="1845511"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3" name="Google Shape;93;p27"/>
          <p:cNvSpPr>
            <a:spLocks noGrp="1"/>
          </p:cNvSpPr>
          <p:nvPr>
            <p:ph type="pic" idx="4"/>
          </p:nvPr>
        </p:nvSpPr>
        <p:spPr>
          <a:xfrm>
            <a:off x="3836914" y="2886074"/>
            <a:ext cx="1845511" cy="1845511"/>
          </a:xfrm>
          <a:prstGeom prst="rect">
            <a:avLst/>
          </a:prstGeom>
          <a:solidFill>
            <a:srgbClr val="F2F2F2"/>
          </a:solidFill>
          <a:ln>
            <a:noFill/>
          </a:ln>
        </p:spPr>
      </p:sp>
      <p:sp>
        <p:nvSpPr>
          <p:cNvPr id="94" name="Google Shape;94;p27"/>
          <p:cNvSpPr txBox="1">
            <a:spLocks noGrp="1"/>
          </p:cNvSpPr>
          <p:nvPr>
            <p:ph type="body" idx="5"/>
          </p:nvPr>
        </p:nvSpPr>
        <p:spPr>
          <a:xfrm>
            <a:off x="3578300" y="5084524"/>
            <a:ext cx="2330816"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5" name="Google Shape;95;p27"/>
          <p:cNvSpPr txBox="1">
            <a:spLocks noGrp="1"/>
          </p:cNvSpPr>
          <p:nvPr>
            <p:ph type="body" idx="6"/>
          </p:nvPr>
        </p:nvSpPr>
        <p:spPr>
          <a:xfrm>
            <a:off x="3836913" y="5478796"/>
            <a:ext cx="1855949"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6" name="Google Shape;96;p27"/>
          <p:cNvSpPr>
            <a:spLocks noGrp="1"/>
          </p:cNvSpPr>
          <p:nvPr>
            <p:ph type="pic" idx="7"/>
          </p:nvPr>
        </p:nvSpPr>
        <p:spPr>
          <a:xfrm>
            <a:off x="6327578" y="2886074"/>
            <a:ext cx="1845511" cy="1845511"/>
          </a:xfrm>
          <a:prstGeom prst="rect">
            <a:avLst/>
          </a:prstGeom>
          <a:solidFill>
            <a:srgbClr val="F2F2F2"/>
          </a:solidFill>
          <a:ln>
            <a:noFill/>
          </a:ln>
        </p:spPr>
      </p:sp>
      <p:sp>
        <p:nvSpPr>
          <p:cNvPr id="97" name="Google Shape;97;p27"/>
          <p:cNvSpPr txBox="1">
            <a:spLocks noGrp="1"/>
          </p:cNvSpPr>
          <p:nvPr>
            <p:ph type="body" idx="8"/>
          </p:nvPr>
        </p:nvSpPr>
        <p:spPr>
          <a:xfrm>
            <a:off x="6068964" y="5084524"/>
            <a:ext cx="2317707"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8" name="Google Shape;98;p27"/>
          <p:cNvSpPr txBox="1">
            <a:spLocks noGrp="1"/>
          </p:cNvSpPr>
          <p:nvPr>
            <p:ph type="body" idx="9"/>
          </p:nvPr>
        </p:nvSpPr>
        <p:spPr>
          <a:xfrm>
            <a:off x="6327577" y="5478796"/>
            <a:ext cx="1845511"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9" name="Google Shape;99;p27"/>
          <p:cNvSpPr>
            <a:spLocks noGrp="1"/>
          </p:cNvSpPr>
          <p:nvPr>
            <p:ph type="pic" idx="13"/>
          </p:nvPr>
        </p:nvSpPr>
        <p:spPr>
          <a:xfrm>
            <a:off x="8747458" y="2886074"/>
            <a:ext cx="1845511" cy="1845511"/>
          </a:xfrm>
          <a:prstGeom prst="rect">
            <a:avLst/>
          </a:prstGeom>
          <a:solidFill>
            <a:srgbClr val="F2F2F2"/>
          </a:solidFill>
          <a:ln>
            <a:noFill/>
          </a:ln>
        </p:spPr>
      </p:sp>
      <p:sp>
        <p:nvSpPr>
          <p:cNvPr id="100" name="Google Shape;100;p27"/>
          <p:cNvSpPr txBox="1">
            <a:spLocks noGrp="1"/>
          </p:cNvSpPr>
          <p:nvPr>
            <p:ph type="body" idx="14"/>
          </p:nvPr>
        </p:nvSpPr>
        <p:spPr>
          <a:xfrm>
            <a:off x="8488845" y="5084524"/>
            <a:ext cx="2317706"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1" name="Google Shape;101;p27"/>
          <p:cNvSpPr txBox="1">
            <a:spLocks noGrp="1"/>
          </p:cNvSpPr>
          <p:nvPr>
            <p:ph type="body" idx="15"/>
          </p:nvPr>
        </p:nvSpPr>
        <p:spPr>
          <a:xfrm>
            <a:off x="8747458" y="5464114"/>
            <a:ext cx="184551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2" name="Google Shape;10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OPIM 5604: FINAL PROJECT (GROUP #9)</a:t>
            </a:r>
            <a:endParaRPr/>
          </a:p>
        </p:txBody>
      </p:sp>
      <p:sp>
        <p:nvSpPr>
          <p:cNvPr id="104" name="Google Shape;10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05" name="Google Shape;105;p27"/>
          <p:cNvGrpSpPr/>
          <p:nvPr/>
        </p:nvGrpSpPr>
        <p:grpSpPr>
          <a:xfrm>
            <a:off x="7334250" y="0"/>
            <a:ext cx="4857750" cy="1724025"/>
            <a:chOff x="7334250" y="0"/>
            <a:chExt cx="4857750" cy="1724025"/>
          </a:xfrm>
        </p:grpSpPr>
        <p:cxnSp>
          <p:nvCxnSpPr>
            <p:cNvPr id="106" name="Google Shape;106;p27"/>
            <p:cNvCxnSpPr/>
            <p:nvPr/>
          </p:nvCxnSpPr>
          <p:spPr>
            <a:xfrm rot="10800000">
              <a:off x="7334250" y="0"/>
              <a:ext cx="4857750" cy="762000"/>
            </a:xfrm>
            <a:prstGeom prst="straightConnector1">
              <a:avLst/>
            </a:prstGeom>
            <a:noFill/>
            <a:ln w="9525" cap="flat" cmpd="sng">
              <a:solidFill>
                <a:schemeClr val="dk1"/>
              </a:solidFill>
              <a:prstDash val="solid"/>
              <a:miter lim="800000"/>
              <a:headEnd type="none" w="sm" len="sm"/>
              <a:tailEnd type="none" w="sm" len="sm"/>
            </a:ln>
          </p:spPr>
        </p:cxnSp>
        <p:cxnSp>
          <p:nvCxnSpPr>
            <p:cNvPr id="107" name="Google Shape;107;p27"/>
            <p:cNvCxnSpPr/>
            <p:nvPr/>
          </p:nvCxnSpPr>
          <p:spPr>
            <a:xfrm>
              <a:off x="11487150" y="0"/>
              <a:ext cx="704850" cy="1724025"/>
            </a:xfrm>
            <a:prstGeom prst="straightConnector1">
              <a:avLst/>
            </a:prstGeom>
            <a:noFill/>
            <a:ln w="9525" cap="flat" cmpd="sng">
              <a:solidFill>
                <a:schemeClr val="dk1"/>
              </a:solidFill>
              <a:prstDash val="solid"/>
              <a:miter lim="800000"/>
              <a:headEnd type="none" w="sm" len="sm"/>
              <a:tailEnd type="none" w="sm" len="sm"/>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OPIM 5604: FINAL PROJECT (GROUP #9)</a:t>
            </a:r>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
          <p:cNvSpPr txBox="1">
            <a:spLocks noGrp="1"/>
          </p:cNvSpPr>
          <p:nvPr>
            <p:ph type="ctrTitle"/>
          </p:nvPr>
        </p:nvSpPr>
        <p:spPr>
          <a:xfrm>
            <a:off x="6416041" y="3132252"/>
            <a:ext cx="5187695" cy="1122202"/>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600"/>
              <a:buFont typeface="Arial"/>
              <a:buNone/>
            </a:pPr>
            <a:r>
              <a:rPr lang="en-US" dirty="0"/>
              <a:t>FINAL PROJECT:</a:t>
            </a:r>
            <a:br>
              <a:rPr lang="en-US" dirty="0"/>
            </a:br>
            <a:r>
              <a:rPr lang="en-US" dirty="0"/>
              <a:t>VIDEO GAMES SALES</a:t>
            </a:r>
            <a:endParaRPr dirty="0"/>
          </a:p>
        </p:txBody>
      </p:sp>
      <p:sp>
        <p:nvSpPr>
          <p:cNvPr id="182" name="Google Shape;182;p1"/>
          <p:cNvSpPr txBox="1">
            <a:spLocks noGrp="1"/>
          </p:cNvSpPr>
          <p:nvPr>
            <p:ph type="subTitle" idx="1"/>
          </p:nvPr>
        </p:nvSpPr>
        <p:spPr>
          <a:xfrm>
            <a:off x="6416042" y="4254454"/>
            <a:ext cx="4941770" cy="39666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None/>
            </a:pPr>
            <a:r>
              <a:rPr lang="en-US" sz="1800" dirty="0"/>
              <a:t>GROUP #9</a:t>
            </a:r>
            <a:endParaRPr dirty="0"/>
          </a:p>
          <a:p>
            <a:pPr marL="0" lvl="0" indent="0" algn="l" rtl="0">
              <a:lnSpc>
                <a:spcPct val="100000"/>
              </a:lnSpc>
              <a:spcBef>
                <a:spcPts val="1000"/>
              </a:spcBef>
              <a:spcAft>
                <a:spcPts val="0"/>
              </a:spcAft>
              <a:buClr>
                <a:schemeClr val="dk1"/>
              </a:buClr>
              <a:buSzPts val="1800"/>
              <a:buNone/>
            </a:pPr>
            <a:r>
              <a:rPr lang="en-US" sz="1800" dirty="0"/>
              <a:t>NAVEEN ABBOJU</a:t>
            </a:r>
            <a:endParaRPr dirty="0"/>
          </a:p>
          <a:p>
            <a:pPr marL="0" lvl="0" indent="0" algn="l" rtl="0">
              <a:lnSpc>
                <a:spcPct val="100000"/>
              </a:lnSpc>
              <a:spcBef>
                <a:spcPts val="1000"/>
              </a:spcBef>
              <a:spcAft>
                <a:spcPts val="0"/>
              </a:spcAft>
              <a:buClr>
                <a:schemeClr val="dk1"/>
              </a:buClr>
              <a:buSzPts val="1800"/>
              <a:buNone/>
            </a:pPr>
            <a:r>
              <a:rPr lang="en-US" sz="1800" dirty="0"/>
              <a:t>KAROL  KUCZYNSKI</a:t>
            </a:r>
            <a:endParaRPr dirty="0"/>
          </a:p>
          <a:p>
            <a:pPr marL="0" lvl="0" indent="0" algn="l" rtl="0">
              <a:lnSpc>
                <a:spcPct val="100000"/>
              </a:lnSpc>
              <a:spcBef>
                <a:spcPts val="1000"/>
              </a:spcBef>
              <a:spcAft>
                <a:spcPts val="0"/>
              </a:spcAft>
              <a:buClr>
                <a:schemeClr val="dk1"/>
              </a:buClr>
              <a:buSzPts val="1800"/>
              <a:buNone/>
            </a:pPr>
            <a:r>
              <a:rPr lang="en-US" sz="1800" dirty="0"/>
              <a:t>HANY JAGWANI</a:t>
            </a:r>
            <a:endParaRPr dirty="0"/>
          </a:p>
          <a:p>
            <a:pPr marL="0" lvl="0" indent="0" algn="l" rtl="0">
              <a:lnSpc>
                <a:spcPct val="100000"/>
              </a:lnSpc>
              <a:spcBef>
                <a:spcPts val="1000"/>
              </a:spcBef>
              <a:spcAft>
                <a:spcPts val="0"/>
              </a:spcAft>
              <a:buClr>
                <a:schemeClr val="dk1"/>
              </a:buClr>
              <a:buSzPts val="1800"/>
              <a:buNone/>
            </a:pPr>
            <a:endParaRPr sz="1800" dirty="0"/>
          </a:p>
          <a:p>
            <a:pPr marL="0" lvl="0" indent="0" algn="l" rtl="0">
              <a:lnSpc>
                <a:spcPct val="100000"/>
              </a:lnSpc>
              <a:spcBef>
                <a:spcPts val="1000"/>
              </a:spcBef>
              <a:spcAft>
                <a:spcPts val="0"/>
              </a:spcAft>
              <a:buClr>
                <a:schemeClr val="dk1"/>
              </a:buClr>
              <a:buSzPts val="1800"/>
              <a:buNone/>
            </a:pPr>
            <a:endParaRPr sz="1800" dirty="0"/>
          </a:p>
          <a:p>
            <a:pPr marL="0" lvl="0" indent="0" algn="l" rtl="0">
              <a:lnSpc>
                <a:spcPct val="100000"/>
              </a:lnSpc>
              <a:spcBef>
                <a:spcPts val="1000"/>
              </a:spcBef>
              <a:spcAft>
                <a:spcPts val="0"/>
              </a:spcAft>
              <a:buClr>
                <a:schemeClr val="dk1"/>
              </a:buClr>
              <a:buSzPts val="1800"/>
              <a:buNone/>
            </a:pP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2"/>
          <p:cNvSpPr txBox="1">
            <a:spLocks noGrp="1"/>
          </p:cNvSpPr>
          <p:nvPr>
            <p:ph type="title"/>
          </p:nvPr>
        </p:nvSpPr>
        <p:spPr>
          <a:xfrm>
            <a:off x="1165242" y="0"/>
            <a:ext cx="7740107"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Arial"/>
              <a:buNone/>
            </a:pPr>
            <a:r>
              <a:rPr lang="en-US" b="1" dirty="0"/>
              <a:t>PRINCIPAL COMPONENT ANALYSIS</a:t>
            </a:r>
            <a:endParaRPr b="1" dirty="0"/>
          </a:p>
        </p:txBody>
      </p:sp>
      <p:pic>
        <p:nvPicPr>
          <p:cNvPr id="2" name="Picture 1" descr="Diagram&#10;&#10;Description automatically generated with medium confidence">
            <a:extLst>
              <a:ext uri="{FF2B5EF4-FFF2-40B4-BE49-F238E27FC236}">
                <a16:creationId xmlns:a16="http://schemas.microsoft.com/office/drawing/2014/main" id="{DE6CB418-C127-D4B0-FC07-31F43C681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619" y="1349660"/>
            <a:ext cx="6764742" cy="4158679"/>
          </a:xfrm>
          <a:prstGeom prst="rect">
            <a:avLst/>
          </a:prstGeom>
        </p:spPr>
      </p:pic>
      <p:sp>
        <p:nvSpPr>
          <p:cNvPr id="4" name="Slide Number Placeholder 3">
            <a:extLst>
              <a:ext uri="{FF2B5EF4-FFF2-40B4-BE49-F238E27FC236}">
                <a16:creationId xmlns:a16="http://schemas.microsoft.com/office/drawing/2014/main" id="{61A6E725-924E-286A-F9AE-9035796ED1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Footer Placeholder 4">
            <a:extLst>
              <a:ext uri="{FF2B5EF4-FFF2-40B4-BE49-F238E27FC236}">
                <a16:creationId xmlns:a16="http://schemas.microsoft.com/office/drawing/2014/main" id="{199C958E-5239-96A3-61FB-33A984312952}"/>
              </a:ext>
            </a:extLst>
          </p:cNvPr>
          <p:cNvSpPr>
            <a:spLocks noGrp="1"/>
          </p:cNvSpPr>
          <p:nvPr>
            <p:ph type="ftr" idx="11"/>
          </p:nvPr>
        </p:nvSpPr>
        <p:spPr/>
        <p:txBody>
          <a:bodyPr/>
          <a:lstStyle/>
          <a:p>
            <a:r>
              <a:rPr lang="en-US"/>
              <a:t>OPIM 5604: FINAL PROJECT (GROUP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2"/>
          <p:cNvSpPr txBox="1">
            <a:spLocks noGrp="1"/>
          </p:cNvSpPr>
          <p:nvPr>
            <p:ph type="title"/>
          </p:nvPr>
        </p:nvSpPr>
        <p:spPr>
          <a:xfrm>
            <a:off x="-672702" y="43497"/>
            <a:ext cx="7740107"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Arial"/>
              <a:buNone/>
            </a:pPr>
            <a:r>
              <a:rPr lang="en-US" b="1" dirty="0"/>
              <a:t>CLUSTERING</a:t>
            </a:r>
            <a:endParaRPr b="1" dirty="0"/>
          </a:p>
        </p:txBody>
      </p:sp>
      <p:pic>
        <p:nvPicPr>
          <p:cNvPr id="2" name="Picture 1" descr="Table&#10;&#10;Description automatically generated with medium confidence">
            <a:extLst>
              <a:ext uri="{FF2B5EF4-FFF2-40B4-BE49-F238E27FC236}">
                <a16:creationId xmlns:a16="http://schemas.microsoft.com/office/drawing/2014/main" id="{59BCE14B-744E-F1B8-1448-64FFFB377B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916" y="1034390"/>
            <a:ext cx="4310888" cy="4789219"/>
          </a:xfrm>
          <a:prstGeom prst="rect">
            <a:avLst/>
          </a:prstGeom>
        </p:spPr>
      </p:pic>
      <p:sp>
        <p:nvSpPr>
          <p:cNvPr id="4" name="TextBox 3">
            <a:extLst>
              <a:ext uri="{FF2B5EF4-FFF2-40B4-BE49-F238E27FC236}">
                <a16:creationId xmlns:a16="http://schemas.microsoft.com/office/drawing/2014/main" id="{77BE8BCB-B51E-D59E-0DDF-02F659BE422B}"/>
              </a:ext>
            </a:extLst>
          </p:cNvPr>
          <p:cNvSpPr txBox="1"/>
          <p:nvPr/>
        </p:nvSpPr>
        <p:spPr>
          <a:xfrm>
            <a:off x="1387602" y="1369060"/>
            <a:ext cx="4409694" cy="3728649"/>
          </a:xfrm>
          <a:prstGeom prst="rect">
            <a:avLst/>
          </a:prstGeom>
          <a:noFill/>
        </p:spPr>
        <p:txBody>
          <a:bodyPr wrap="square">
            <a:spAutoFit/>
          </a:bodyPr>
          <a:lstStyle/>
          <a:p>
            <a:pPr marL="0" lvl="0" indent="0" algn="l" rtl="0">
              <a:lnSpc>
                <a:spcPct val="150000"/>
              </a:lnSpc>
              <a:spcBef>
                <a:spcPts val="0"/>
              </a:spcBef>
              <a:spcAft>
                <a:spcPts val="0"/>
              </a:spcAft>
              <a:buNone/>
            </a:pPr>
            <a:r>
              <a:rPr lang="en-US" sz="2000" b="1" u="sng" dirty="0"/>
              <a:t>High Amount of Global Sales: </a:t>
            </a:r>
          </a:p>
          <a:p>
            <a:pPr marL="0" lvl="0" indent="0" algn="l" rtl="0">
              <a:lnSpc>
                <a:spcPct val="150000"/>
              </a:lnSpc>
              <a:spcBef>
                <a:spcPts val="0"/>
              </a:spcBef>
              <a:spcAft>
                <a:spcPts val="0"/>
              </a:spcAft>
              <a:buNone/>
            </a:pPr>
            <a:r>
              <a:rPr lang="en-US" sz="2000" dirty="0"/>
              <a:t>North America </a:t>
            </a:r>
          </a:p>
          <a:p>
            <a:pPr marL="0" lvl="0" indent="0" algn="l" rtl="0">
              <a:lnSpc>
                <a:spcPct val="150000"/>
              </a:lnSpc>
              <a:spcBef>
                <a:spcPts val="0"/>
              </a:spcBef>
              <a:spcAft>
                <a:spcPts val="0"/>
              </a:spcAft>
              <a:buNone/>
            </a:pPr>
            <a:endParaRPr lang="en-US" sz="2000" b="1" u="sng" dirty="0"/>
          </a:p>
          <a:p>
            <a:pPr marL="0" lvl="0" indent="0" algn="l" rtl="0">
              <a:lnSpc>
                <a:spcPct val="150000"/>
              </a:lnSpc>
              <a:spcBef>
                <a:spcPts val="0"/>
              </a:spcBef>
              <a:spcAft>
                <a:spcPts val="0"/>
              </a:spcAft>
              <a:buNone/>
            </a:pPr>
            <a:r>
              <a:rPr lang="en-US" sz="2000" b="1" u="sng" dirty="0"/>
              <a:t>Medium Amount of Global Sales:</a:t>
            </a:r>
            <a:r>
              <a:rPr lang="en-US" sz="2000" dirty="0"/>
              <a:t> </a:t>
            </a:r>
          </a:p>
          <a:p>
            <a:pPr marL="0" lvl="0" indent="0" algn="l" rtl="0">
              <a:lnSpc>
                <a:spcPct val="150000"/>
              </a:lnSpc>
              <a:spcBef>
                <a:spcPts val="0"/>
              </a:spcBef>
              <a:spcAft>
                <a:spcPts val="0"/>
              </a:spcAft>
              <a:buNone/>
            </a:pPr>
            <a:r>
              <a:rPr lang="en-US" sz="2000" dirty="0"/>
              <a:t>Europe and Other Regions</a:t>
            </a:r>
          </a:p>
          <a:p>
            <a:pPr marL="0" lvl="0" indent="0" algn="l" rtl="0">
              <a:lnSpc>
                <a:spcPct val="150000"/>
              </a:lnSpc>
              <a:spcBef>
                <a:spcPts val="0"/>
              </a:spcBef>
              <a:spcAft>
                <a:spcPts val="0"/>
              </a:spcAft>
              <a:buNone/>
            </a:pPr>
            <a:endParaRPr lang="en-US" sz="2000" b="1" u="sng" dirty="0"/>
          </a:p>
          <a:p>
            <a:pPr marL="0" lvl="0" indent="0" algn="l" rtl="0">
              <a:lnSpc>
                <a:spcPct val="150000"/>
              </a:lnSpc>
              <a:spcBef>
                <a:spcPts val="0"/>
              </a:spcBef>
              <a:spcAft>
                <a:spcPts val="0"/>
              </a:spcAft>
              <a:buNone/>
            </a:pPr>
            <a:r>
              <a:rPr lang="en-US" sz="2000" b="1" u="sng" dirty="0"/>
              <a:t>Low Amount of Global Sales: </a:t>
            </a:r>
          </a:p>
          <a:p>
            <a:pPr marL="0" lvl="0" indent="0" algn="l" rtl="0">
              <a:lnSpc>
                <a:spcPct val="150000"/>
              </a:lnSpc>
              <a:spcBef>
                <a:spcPts val="0"/>
              </a:spcBef>
              <a:spcAft>
                <a:spcPts val="0"/>
              </a:spcAft>
              <a:buNone/>
            </a:pPr>
            <a:r>
              <a:rPr lang="en-US" sz="2000" dirty="0"/>
              <a:t>Japan</a:t>
            </a:r>
          </a:p>
        </p:txBody>
      </p:sp>
      <p:sp>
        <p:nvSpPr>
          <p:cNvPr id="5" name="Slide Number Placeholder 4">
            <a:extLst>
              <a:ext uri="{FF2B5EF4-FFF2-40B4-BE49-F238E27FC236}">
                <a16:creationId xmlns:a16="http://schemas.microsoft.com/office/drawing/2014/main" id="{D66195BF-53B4-AD7E-5B75-8D8E07F9FC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6" name="Footer Placeholder 5">
            <a:extLst>
              <a:ext uri="{FF2B5EF4-FFF2-40B4-BE49-F238E27FC236}">
                <a16:creationId xmlns:a16="http://schemas.microsoft.com/office/drawing/2014/main" id="{3D72B08B-538D-3784-4B61-69F07EC83961}"/>
              </a:ext>
            </a:extLst>
          </p:cNvPr>
          <p:cNvSpPr>
            <a:spLocks noGrp="1"/>
          </p:cNvSpPr>
          <p:nvPr>
            <p:ph type="ftr" idx="11"/>
          </p:nvPr>
        </p:nvSpPr>
        <p:spPr/>
        <p:txBody>
          <a:bodyPr/>
          <a:lstStyle/>
          <a:p>
            <a:r>
              <a:rPr lang="en-US"/>
              <a:t>OPIM 5604: FINAL PROJECT (GROUP #9)</a:t>
            </a:r>
          </a:p>
        </p:txBody>
      </p:sp>
    </p:spTree>
    <p:extLst>
      <p:ext uri="{BB962C8B-B14F-4D97-AF65-F5344CB8AC3E}">
        <p14:creationId xmlns:p14="http://schemas.microsoft.com/office/powerpoint/2010/main" val="3485742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4"/>
          <p:cNvSpPr txBox="1">
            <a:spLocks noGrp="1"/>
          </p:cNvSpPr>
          <p:nvPr>
            <p:ph type="title"/>
          </p:nvPr>
        </p:nvSpPr>
        <p:spPr>
          <a:xfrm>
            <a:off x="-288654" y="127035"/>
            <a:ext cx="7740107"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Arial"/>
              <a:buNone/>
            </a:pPr>
            <a:r>
              <a:rPr lang="en-US" dirty="0"/>
              <a:t>DATA VISUALIZATION</a:t>
            </a:r>
            <a:endParaRPr dirty="0"/>
          </a:p>
        </p:txBody>
      </p:sp>
      <p:pic>
        <p:nvPicPr>
          <p:cNvPr id="2" name="Picture 1">
            <a:extLst>
              <a:ext uri="{FF2B5EF4-FFF2-40B4-BE49-F238E27FC236}">
                <a16:creationId xmlns:a16="http://schemas.microsoft.com/office/drawing/2014/main" id="{C12E20D9-C021-65EB-9722-5F256231D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4879" y="1347362"/>
            <a:ext cx="7649473" cy="4449934"/>
          </a:xfrm>
          <a:prstGeom prst="rect">
            <a:avLst/>
          </a:prstGeom>
        </p:spPr>
      </p:pic>
      <p:sp>
        <p:nvSpPr>
          <p:cNvPr id="4" name="Slide Number Placeholder 3">
            <a:extLst>
              <a:ext uri="{FF2B5EF4-FFF2-40B4-BE49-F238E27FC236}">
                <a16:creationId xmlns:a16="http://schemas.microsoft.com/office/drawing/2014/main" id="{B7492FF7-741C-2FF1-2411-D264D277B5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Footer Placeholder 4">
            <a:extLst>
              <a:ext uri="{FF2B5EF4-FFF2-40B4-BE49-F238E27FC236}">
                <a16:creationId xmlns:a16="http://schemas.microsoft.com/office/drawing/2014/main" id="{29850CBE-AF4E-F0F2-5FDA-0636C94D9004}"/>
              </a:ext>
            </a:extLst>
          </p:cNvPr>
          <p:cNvSpPr>
            <a:spLocks noGrp="1"/>
          </p:cNvSpPr>
          <p:nvPr>
            <p:ph type="ftr" idx="11"/>
          </p:nvPr>
        </p:nvSpPr>
        <p:spPr/>
        <p:txBody>
          <a:bodyPr/>
          <a:lstStyle/>
          <a:p>
            <a:r>
              <a:rPr lang="en-US"/>
              <a:t>OPIM 5604: FINAL PROJECT (GROUP #9)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4"/>
          <p:cNvSpPr txBox="1">
            <a:spLocks noGrp="1"/>
          </p:cNvSpPr>
          <p:nvPr>
            <p:ph type="title"/>
          </p:nvPr>
        </p:nvSpPr>
        <p:spPr>
          <a:xfrm>
            <a:off x="-288654" y="127035"/>
            <a:ext cx="7740107"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Arial"/>
              <a:buNone/>
            </a:pPr>
            <a:r>
              <a:rPr lang="en-US" dirty="0"/>
              <a:t>DATA VISUALIZATION</a:t>
            </a:r>
            <a:endParaRPr dirty="0"/>
          </a:p>
        </p:txBody>
      </p:sp>
      <p:pic>
        <p:nvPicPr>
          <p:cNvPr id="2" name="Picture 1" descr="Timeline&#10;&#10;Description automatically generated">
            <a:extLst>
              <a:ext uri="{FF2B5EF4-FFF2-40B4-BE49-F238E27FC236}">
                <a16:creationId xmlns:a16="http://schemas.microsoft.com/office/drawing/2014/main" id="{322C412B-5BC6-8016-F9A5-51E906D267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0962" y="1292489"/>
            <a:ext cx="7740107" cy="4587103"/>
          </a:xfrm>
          <a:prstGeom prst="rect">
            <a:avLst/>
          </a:prstGeom>
        </p:spPr>
      </p:pic>
      <p:sp>
        <p:nvSpPr>
          <p:cNvPr id="4" name="Slide Number Placeholder 3">
            <a:extLst>
              <a:ext uri="{FF2B5EF4-FFF2-40B4-BE49-F238E27FC236}">
                <a16:creationId xmlns:a16="http://schemas.microsoft.com/office/drawing/2014/main" id="{574987BE-1E5D-797A-5C96-8D44AD9B5D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Footer Placeholder 4">
            <a:extLst>
              <a:ext uri="{FF2B5EF4-FFF2-40B4-BE49-F238E27FC236}">
                <a16:creationId xmlns:a16="http://schemas.microsoft.com/office/drawing/2014/main" id="{BB6ACB4F-15A5-31D4-9BC1-A3AFE9422513}"/>
              </a:ext>
            </a:extLst>
          </p:cNvPr>
          <p:cNvSpPr>
            <a:spLocks noGrp="1"/>
          </p:cNvSpPr>
          <p:nvPr>
            <p:ph type="ftr" idx="11"/>
          </p:nvPr>
        </p:nvSpPr>
        <p:spPr/>
        <p:txBody>
          <a:bodyPr/>
          <a:lstStyle/>
          <a:p>
            <a:r>
              <a:rPr lang="en-US"/>
              <a:t>OPIM 5604: FINAL PROJECT (GROUP #9)</a:t>
            </a:r>
          </a:p>
        </p:txBody>
      </p:sp>
    </p:spTree>
    <p:extLst>
      <p:ext uri="{BB962C8B-B14F-4D97-AF65-F5344CB8AC3E}">
        <p14:creationId xmlns:p14="http://schemas.microsoft.com/office/powerpoint/2010/main" val="2189662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4"/>
          <p:cNvSpPr txBox="1">
            <a:spLocks noGrp="1"/>
          </p:cNvSpPr>
          <p:nvPr>
            <p:ph type="title"/>
          </p:nvPr>
        </p:nvSpPr>
        <p:spPr>
          <a:xfrm>
            <a:off x="50581" y="-5685"/>
            <a:ext cx="7740107"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Arial"/>
              <a:buNone/>
            </a:pPr>
            <a:r>
              <a:rPr lang="en-US" dirty="0"/>
              <a:t>MODEL COMPARISION</a:t>
            </a:r>
            <a:endParaRPr dirty="0"/>
          </a:p>
        </p:txBody>
      </p:sp>
      <p:graphicFrame>
        <p:nvGraphicFramePr>
          <p:cNvPr id="2" name="Google Shape;148;p23">
            <a:extLst>
              <a:ext uri="{FF2B5EF4-FFF2-40B4-BE49-F238E27FC236}">
                <a16:creationId xmlns:a16="http://schemas.microsoft.com/office/drawing/2014/main" id="{FCABD4B9-AC81-AB29-4315-7A74F8BF6869}"/>
              </a:ext>
            </a:extLst>
          </p:cNvPr>
          <p:cNvGraphicFramePr/>
          <p:nvPr>
            <p:extLst>
              <p:ext uri="{D42A27DB-BD31-4B8C-83A1-F6EECF244321}">
                <p14:modId xmlns:p14="http://schemas.microsoft.com/office/powerpoint/2010/main" val="2072297693"/>
              </p:ext>
            </p:extLst>
          </p:nvPr>
        </p:nvGraphicFramePr>
        <p:xfrm>
          <a:off x="2578608" y="1892808"/>
          <a:ext cx="7296912" cy="3273552"/>
        </p:xfrm>
        <a:graphic>
          <a:graphicData uri="http://schemas.openxmlformats.org/drawingml/2006/table">
            <a:tbl>
              <a:tblPr>
                <a:noFill/>
              </a:tblPr>
              <a:tblGrid>
                <a:gridCol w="1956816">
                  <a:extLst>
                    <a:ext uri="{9D8B030D-6E8A-4147-A177-3AD203B41FA5}">
                      <a16:colId xmlns:a16="http://schemas.microsoft.com/office/drawing/2014/main" val="20000"/>
                    </a:ext>
                  </a:extLst>
                </a:gridCol>
                <a:gridCol w="5340096">
                  <a:extLst>
                    <a:ext uri="{9D8B030D-6E8A-4147-A177-3AD203B41FA5}">
                      <a16:colId xmlns:a16="http://schemas.microsoft.com/office/drawing/2014/main" val="20001"/>
                    </a:ext>
                  </a:extLst>
                </a:gridCol>
              </a:tblGrid>
              <a:tr h="584561">
                <a:tc>
                  <a:txBody>
                    <a:bodyPr/>
                    <a:lstStyle/>
                    <a:p>
                      <a:pPr marL="0" lvl="0" indent="0" algn="l" rtl="0">
                        <a:spcBef>
                          <a:spcPts val="0"/>
                        </a:spcBef>
                        <a:spcAft>
                          <a:spcPts val="0"/>
                        </a:spcAft>
                        <a:buNone/>
                      </a:pPr>
                      <a:r>
                        <a:rPr lang="en" dirty="0">
                          <a:solidFill>
                            <a:schemeClr val="tx1"/>
                          </a:solidFill>
                        </a:rPr>
                        <a:t>Model</a:t>
                      </a:r>
                      <a:endParaRPr dirty="0">
                        <a:solidFill>
                          <a:schemeClr val="tx1"/>
                        </a:solidFill>
                      </a:endParaRPr>
                    </a:p>
                  </a:txBody>
                  <a:tcPr marL="91425" marR="91425" marT="91425" marB="91425"/>
                </a:tc>
                <a:tc>
                  <a:txBody>
                    <a:bodyPr/>
                    <a:lstStyle/>
                    <a:p>
                      <a:pPr marL="0" lvl="0" indent="0" algn="l" rtl="0">
                        <a:spcBef>
                          <a:spcPts val="0"/>
                        </a:spcBef>
                        <a:spcAft>
                          <a:spcPts val="0"/>
                        </a:spcAft>
                        <a:buNone/>
                      </a:pPr>
                      <a:r>
                        <a:rPr lang="en-US" dirty="0">
                          <a:solidFill>
                            <a:schemeClr val="tx1"/>
                          </a:solidFill>
                        </a:rPr>
                        <a:t>                   </a:t>
                      </a:r>
                      <a:r>
                        <a:rPr lang="en-US" dirty="0" err="1">
                          <a:solidFill>
                            <a:schemeClr val="tx1"/>
                          </a:solidFill>
                        </a:rPr>
                        <a:t>RSquare</a:t>
                      </a:r>
                      <a:endParaRPr dirty="0">
                        <a:solidFill>
                          <a:schemeClr val="tx1"/>
                        </a:solidFill>
                      </a:endParaRPr>
                    </a:p>
                  </a:txBody>
                  <a:tcPr marL="91425" marR="91425" marT="91425" marB="91425"/>
                </a:tc>
                <a:extLst>
                  <a:ext uri="{0D108BD9-81ED-4DB2-BD59-A6C34878D82A}">
                    <a16:rowId xmlns:a16="http://schemas.microsoft.com/office/drawing/2014/main" val="10000"/>
                  </a:ext>
                </a:extLst>
              </a:tr>
              <a:tr h="899378">
                <a:tc>
                  <a:txBody>
                    <a:bodyPr/>
                    <a:lstStyle/>
                    <a:p>
                      <a:pPr marL="0" lvl="0" indent="0" algn="l" rtl="0">
                        <a:spcBef>
                          <a:spcPts val="0"/>
                        </a:spcBef>
                        <a:spcAft>
                          <a:spcPts val="0"/>
                        </a:spcAft>
                        <a:buNone/>
                      </a:pPr>
                      <a:r>
                        <a:rPr lang="en" dirty="0">
                          <a:solidFill>
                            <a:schemeClr val="tx1"/>
                          </a:solidFill>
                        </a:rPr>
                        <a:t>DECISION TREE</a:t>
                      </a:r>
                      <a:endParaRPr dirty="0">
                        <a:solidFill>
                          <a:schemeClr val="tx1"/>
                        </a:solidFill>
                      </a:endParaRPr>
                    </a:p>
                  </a:txBody>
                  <a:tcPr marL="91425" marR="91425" marT="91425" marB="91425"/>
                </a:tc>
                <a:tc>
                  <a:txBody>
                    <a:bodyPr/>
                    <a:lstStyle/>
                    <a:p>
                      <a:pPr marL="0" lvl="0" indent="0" algn="l" rtl="0">
                        <a:spcBef>
                          <a:spcPts val="0"/>
                        </a:spcBef>
                        <a:spcAft>
                          <a:spcPts val="0"/>
                        </a:spcAft>
                        <a:buNone/>
                      </a:pPr>
                      <a:endParaRPr lang="en" dirty="0">
                        <a:solidFill>
                          <a:schemeClr val="tx1"/>
                        </a:solidFill>
                      </a:endParaRPr>
                    </a:p>
                    <a:p>
                      <a:pPr marL="0" lvl="0" indent="0" algn="l" rtl="0">
                        <a:spcBef>
                          <a:spcPts val="0"/>
                        </a:spcBef>
                        <a:spcAft>
                          <a:spcPts val="0"/>
                        </a:spcAft>
                        <a:buNone/>
                      </a:pPr>
                      <a:r>
                        <a:rPr lang="en-US" dirty="0">
                          <a:solidFill>
                            <a:schemeClr val="tx1"/>
                          </a:solidFill>
                        </a:rPr>
                        <a:t>                   0.959</a:t>
                      </a:r>
                      <a:endParaRPr dirty="0">
                        <a:solidFill>
                          <a:schemeClr val="tx1"/>
                        </a:solidFill>
                      </a:endParaRPr>
                    </a:p>
                  </a:txBody>
                  <a:tcPr marL="91425" marR="91425" marT="91425" marB="91425"/>
                </a:tc>
                <a:extLst>
                  <a:ext uri="{0D108BD9-81ED-4DB2-BD59-A6C34878D82A}">
                    <a16:rowId xmlns:a16="http://schemas.microsoft.com/office/drawing/2014/main" val="10001"/>
                  </a:ext>
                </a:extLst>
              </a:tr>
              <a:tr h="911789">
                <a:tc>
                  <a:txBody>
                    <a:bodyPr/>
                    <a:lstStyle/>
                    <a:p>
                      <a:pPr marL="0" lvl="0" indent="0" algn="l" rtl="0">
                        <a:spcBef>
                          <a:spcPts val="0"/>
                        </a:spcBef>
                        <a:spcAft>
                          <a:spcPts val="0"/>
                        </a:spcAft>
                        <a:buNone/>
                      </a:pPr>
                      <a:r>
                        <a:rPr lang="en-US" dirty="0">
                          <a:solidFill>
                            <a:schemeClr val="tx1"/>
                          </a:solidFill>
                        </a:rPr>
                        <a:t>BOOTSTRAP FOREST</a:t>
                      </a:r>
                      <a:endParaRPr dirty="0">
                        <a:solidFill>
                          <a:schemeClr val="tx1"/>
                        </a:solidFill>
                      </a:endParaRPr>
                    </a:p>
                    <a:p>
                      <a:pPr marL="0" lvl="0" indent="0" algn="l" rtl="0">
                        <a:spcBef>
                          <a:spcPts val="0"/>
                        </a:spcBef>
                        <a:spcAft>
                          <a:spcPts val="0"/>
                        </a:spcAft>
                        <a:buNone/>
                      </a:pPr>
                      <a:endParaRPr dirty="0">
                        <a:solidFill>
                          <a:schemeClr val="tx1"/>
                        </a:solidFill>
                      </a:endParaRPr>
                    </a:p>
                  </a:txBody>
                  <a:tcPr marL="91425" marR="91425" marT="91425" marB="91425"/>
                </a:tc>
                <a:tc>
                  <a:txBody>
                    <a:bodyPr/>
                    <a:lstStyle/>
                    <a:p>
                      <a:pPr marL="0" lvl="0" indent="0" algn="l" rtl="0">
                        <a:spcBef>
                          <a:spcPts val="0"/>
                        </a:spcBef>
                        <a:spcAft>
                          <a:spcPts val="0"/>
                        </a:spcAft>
                        <a:buNone/>
                      </a:pPr>
                      <a:endParaRPr dirty="0">
                        <a:solidFill>
                          <a:schemeClr val="tx1"/>
                        </a:solidFill>
                      </a:endParaRPr>
                    </a:p>
                    <a:p>
                      <a:pPr marL="0" lvl="0" indent="0" algn="l" rtl="0">
                        <a:spcBef>
                          <a:spcPts val="0"/>
                        </a:spcBef>
                        <a:spcAft>
                          <a:spcPts val="0"/>
                        </a:spcAft>
                        <a:buNone/>
                      </a:pPr>
                      <a:r>
                        <a:rPr lang="en-US" dirty="0">
                          <a:solidFill>
                            <a:schemeClr val="tx1"/>
                          </a:solidFill>
                        </a:rPr>
                        <a:t>                   0.935</a:t>
                      </a:r>
                      <a:endParaRPr dirty="0">
                        <a:solidFill>
                          <a:schemeClr val="tx1"/>
                        </a:solidFill>
                      </a:endParaRPr>
                    </a:p>
                  </a:txBody>
                  <a:tcPr marL="91425" marR="91425" marT="91425" marB="91425"/>
                </a:tc>
                <a:extLst>
                  <a:ext uri="{0D108BD9-81ED-4DB2-BD59-A6C34878D82A}">
                    <a16:rowId xmlns:a16="http://schemas.microsoft.com/office/drawing/2014/main" val="10002"/>
                  </a:ext>
                </a:extLst>
              </a:tr>
              <a:tr h="877824">
                <a:tc>
                  <a:txBody>
                    <a:bodyPr/>
                    <a:lstStyle/>
                    <a:p>
                      <a:pPr marL="0" lvl="0" indent="0" algn="l" rtl="0">
                        <a:spcBef>
                          <a:spcPts val="0"/>
                        </a:spcBef>
                        <a:spcAft>
                          <a:spcPts val="0"/>
                        </a:spcAft>
                        <a:buNone/>
                      </a:pPr>
                      <a:endParaRPr lang="en" dirty="0">
                        <a:solidFill>
                          <a:schemeClr val="tx1"/>
                        </a:solidFill>
                      </a:endParaRPr>
                    </a:p>
                    <a:p>
                      <a:pPr marL="0" lvl="0" indent="0" algn="l" rtl="0">
                        <a:spcBef>
                          <a:spcPts val="0"/>
                        </a:spcBef>
                        <a:spcAft>
                          <a:spcPts val="0"/>
                        </a:spcAft>
                        <a:buNone/>
                      </a:pPr>
                      <a:r>
                        <a:rPr lang="en" dirty="0">
                          <a:solidFill>
                            <a:schemeClr val="tx1"/>
                          </a:solidFill>
                        </a:rPr>
                        <a:t>BOOSTED TREE</a:t>
                      </a:r>
                      <a:endParaRPr dirty="0">
                        <a:solidFill>
                          <a:schemeClr val="tx1"/>
                        </a:solidFill>
                      </a:endParaRPr>
                    </a:p>
                  </a:txBody>
                  <a:tcPr marL="91425" marR="91425" marT="91425" marB="91425"/>
                </a:tc>
                <a:tc>
                  <a:txBody>
                    <a:bodyPr/>
                    <a:lstStyle/>
                    <a:p>
                      <a:pPr marL="0" lvl="0" indent="0" algn="l" rtl="0">
                        <a:spcBef>
                          <a:spcPts val="0"/>
                        </a:spcBef>
                        <a:spcAft>
                          <a:spcPts val="0"/>
                        </a:spcAft>
                        <a:buNone/>
                      </a:pPr>
                      <a:r>
                        <a:rPr lang="en-US" dirty="0">
                          <a:solidFill>
                            <a:schemeClr val="tx1"/>
                          </a:solidFill>
                        </a:rPr>
                        <a:t>                    </a:t>
                      </a:r>
                    </a:p>
                    <a:p>
                      <a:pPr marL="0" lvl="0" indent="0" algn="l" rtl="0">
                        <a:spcBef>
                          <a:spcPts val="0"/>
                        </a:spcBef>
                        <a:spcAft>
                          <a:spcPts val="0"/>
                        </a:spcAft>
                        <a:buNone/>
                      </a:pPr>
                      <a:r>
                        <a:rPr lang="en-US" dirty="0">
                          <a:solidFill>
                            <a:schemeClr val="tx1"/>
                          </a:solidFill>
                        </a:rPr>
                        <a:t>                   0.708</a:t>
                      </a:r>
                      <a:endParaRPr dirty="0">
                        <a:solidFill>
                          <a:schemeClr val="tx1"/>
                        </a:solidFill>
                      </a:endParaRP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5" name="Table 4">
            <a:extLst>
              <a:ext uri="{FF2B5EF4-FFF2-40B4-BE49-F238E27FC236}">
                <a16:creationId xmlns:a16="http://schemas.microsoft.com/office/drawing/2014/main" id="{9B9F9E1F-8081-C6E5-B78C-07B3B0381B6A}"/>
              </a:ext>
            </a:extLst>
          </p:cNvPr>
          <p:cNvGraphicFramePr>
            <a:graphicFrameLocks noGrp="1"/>
          </p:cNvGraphicFramePr>
          <p:nvPr>
            <p:extLst>
              <p:ext uri="{D42A27DB-BD31-4B8C-83A1-F6EECF244321}">
                <p14:modId xmlns:p14="http://schemas.microsoft.com/office/powerpoint/2010/main" val="139402564"/>
              </p:ext>
            </p:extLst>
          </p:nvPr>
        </p:nvGraphicFramePr>
        <p:xfrm>
          <a:off x="7370064" y="1892808"/>
          <a:ext cx="2505456" cy="3273551"/>
        </p:xfrm>
        <a:graphic>
          <a:graphicData uri="http://schemas.openxmlformats.org/drawingml/2006/table">
            <a:tbl>
              <a:tblPr/>
              <a:tblGrid>
                <a:gridCol w="2505456">
                  <a:extLst>
                    <a:ext uri="{9D8B030D-6E8A-4147-A177-3AD203B41FA5}">
                      <a16:colId xmlns:a16="http://schemas.microsoft.com/office/drawing/2014/main" val="2962310347"/>
                    </a:ext>
                  </a:extLst>
                </a:gridCol>
              </a:tblGrid>
              <a:tr h="3273551">
                <a:tc>
                  <a:txBody>
                    <a:bodyPr/>
                    <a:lstStyle/>
                    <a:p>
                      <a:pPr algn="ctr"/>
                      <a:r>
                        <a:rPr lang="en-US" dirty="0"/>
                        <a:t>RASE</a:t>
                      </a:r>
                    </a:p>
                    <a:p>
                      <a:pPr algn="ctr"/>
                      <a:endParaRPr lang="en-US" dirty="0"/>
                    </a:p>
                    <a:p>
                      <a:pPr algn="ctr"/>
                      <a:endParaRPr lang="en-US" dirty="0"/>
                    </a:p>
                    <a:p>
                      <a:pPr algn="ctr"/>
                      <a:endParaRPr lang="en-US" dirty="0"/>
                    </a:p>
                    <a:p>
                      <a:pPr algn="ctr"/>
                      <a:r>
                        <a:rPr lang="en-US" dirty="0"/>
                        <a:t>0.288</a:t>
                      </a:r>
                    </a:p>
                    <a:p>
                      <a:pPr algn="ctr"/>
                      <a:endParaRPr lang="en-US" dirty="0"/>
                    </a:p>
                    <a:p>
                      <a:pPr algn="ctr"/>
                      <a:endParaRPr lang="en-US" dirty="0"/>
                    </a:p>
                    <a:p>
                      <a:pPr algn="ctr"/>
                      <a:endParaRPr lang="en-US" dirty="0"/>
                    </a:p>
                    <a:p>
                      <a:pPr algn="ctr"/>
                      <a:r>
                        <a:rPr lang="en-US" dirty="0"/>
                        <a:t>0.361</a:t>
                      </a:r>
                    </a:p>
                    <a:p>
                      <a:pPr algn="ctr"/>
                      <a:endParaRPr lang="en-US" dirty="0"/>
                    </a:p>
                    <a:p>
                      <a:pPr algn="ctr"/>
                      <a:endParaRPr lang="en-US" dirty="0"/>
                    </a:p>
                    <a:p>
                      <a:pPr algn="ctr"/>
                      <a:endParaRPr lang="en-US" dirty="0"/>
                    </a:p>
                    <a:p>
                      <a:pPr algn="ctr"/>
                      <a:r>
                        <a:rPr lang="en-US" dirty="0"/>
                        <a:t>0.771</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130127333"/>
                  </a:ext>
                </a:extLst>
              </a:tr>
            </a:tbl>
          </a:graphicData>
        </a:graphic>
      </p:graphicFrame>
      <p:sp>
        <p:nvSpPr>
          <p:cNvPr id="4" name="Slide Number Placeholder 3">
            <a:extLst>
              <a:ext uri="{FF2B5EF4-FFF2-40B4-BE49-F238E27FC236}">
                <a16:creationId xmlns:a16="http://schemas.microsoft.com/office/drawing/2014/main" id="{521757FE-2D21-0E42-23C4-2EDBD20BB2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6" name="Footer Placeholder 5">
            <a:extLst>
              <a:ext uri="{FF2B5EF4-FFF2-40B4-BE49-F238E27FC236}">
                <a16:creationId xmlns:a16="http://schemas.microsoft.com/office/drawing/2014/main" id="{1B43690D-263F-793C-999B-A7B0E0EABBF5}"/>
              </a:ext>
            </a:extLst>
          </p:cNvPr>
          <p:cNvSpPr>
            <a:spLocks noGrp="1"/>
          </p:cNvSpPr>
          <p:nvPr>
            <p:ph type="ftr" idx="11"/>
          </p:nvPr>
        </p:nvSpPr>
        <p:spPr/>
        <p:txBody>
          <a:bodyPr/>
          <a:lstStyle/>
          <a:p>
            <a:r>
              <a:rPr lang="en-US"/>
              <a:t>OPIM 5604: FINAL PROJECT (GROUP #9)</a:t>
            </a:r>
          </a:p>
        </p:txBody>
      </p:sp>
    </p:spTree>
    <p:extLst>
      <p:ext uri="{BB962C8B-B14F-4D97-AF65-F5344CB8AC3E}">
        <p14:creationId xmlns:p14="http://schemas.microsoft.com/office/powerpoint/2010/main" val="1616797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4"/>
          <p:cNvSpPr txBox="1">
            <a:spLocks noGrp="1"/>
          </p:cNvSpPr>
          <p:nvPr>
            <p:ph type="title"/>
          </p:nvPr>
        </p:nvSpPr>
        <p:spPr>
          <a:xfrm>
            <a:off x="-663558" y="181899"/>
            <a:ext cx="7740107"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Arial"/>
              <a:buNone/>
            </a:pPr>
            <a:r>
              <a:rPr lang="en-US" dirty="0"/>
              <a:t>CONCLUSION</a:t>
            </a:r>
            <a:endParaRPr dirty="0"/>
          </a:p>
        </p:txBody>
      </p:sp>
      <p:sp>
        <p:nvSpPr>
          <p:cNvPr id="4" name="TextBox 3">
            <a:extLst>
              <a:ext uri="{FF2B5EF4-FFF2-40B4-BE49-F238E27FC236}">
                <a16:creationId xmlns:a16="http://schemas.microsoft.com/office/drawing/2014/main" id="{A1F64639-AA96-DAA7-FC35-814E140BD395}"/>
              </a:ext>
            </a:extLst>
          </p:cNvPr>
          <p:cNvSpPr txBox="1"/>
          <p:nvPr/>
        </p:nvSpPr>
        <p:spPr>
          <a:xfrm>
            <a:off x="2052828" y="1507462"/>
            <a:ext cx="7740106" cy="4124912"/>
          </a:xfrm>
          <a:prstGeom prst="rect">
            <a:avLst/>
          </a:prstGeom>
          <a:noFill/>
        </p:spPr>
        <p:txBody>
          <a:bodyPr wrap="square">
            <a:spAutoFit/>
          </a:bodyPr>
          <a:lstStyle/>
          <a:p>
            <a:pPr marL="0" lvl="0" indent="0" algn="just" rtl="0">
              <a:lnSpc>
                <a:spcPct val="115000"/>
              </a:lnSpc>
              <a:spcBef>
                <a:spcPts val="0"/>
              </a:spcBef>
              <a:spcAft>
                <a:spcPts val="0"/>
              </a:spcAft>
              <a:buNone/>
            </a:pPr>
            <a:r>
              <a:rPr lang="en-US" sz="2000" dirty="0"/>
              <a:t>The potential success of the game can be predicted by considering regional preferences, publisher popularity, genre trends, and currently used platforms.</a:t>
            </a:r>
          </a:p>
          <a:p>
            <a:pPr marL="0" lvl="0" indent="0" algn="just" rtl="0">
              <a:lnSpc>
                <a:spcPct val="115000"/>
              </a:lnSpc>
              <a:spcBef>
                <a:spcPts val="0"/>
              </a:spcBef>
              <a:spcAft>
                <a:spcPts val="0"/>
              </a:spcAft>
              <a:buNone/>
            </a:pPr>
            <a:endParaRPr lang="en-US" sz="2000" dirty="0">
              <a:solidFill>
                <a:srgbClr val="53565A"/>
              </a:solidFill>
              <a:highlight>
                <a:srgbClr val="FFFFFF"/>
              </a:highlight>
            </a:endParaRPr>
          </a:p>
          <a:p>
            <a:pPr marL="128747" lvl="0" algn="just" rtl="0">
              <a:lnSpc>
                <a:spcPct val="115000"/>
              </a:lnSpc>
              <a:spcBef>
                <a:spcPts val="0"/>
              </a:spcBef>
              <a:spcAft>
                <a:spcPts val="0"/>
              </a:spcAft>
              <a:buClr>
                <a:srgbClr val="53565A"/>
              </a:buClr>
              <a:buSzPct val="100000"/>
            </a:pPr>
            <a:r>
              <a:rPr lang="en-US" sz="2000" b="1" dirty="0">
                <a:solidFill>
                  <a:schemeClr val="tx1"/>
                </a:solidFill>
                <a:highlight>
                  <a:srgbClr val="FFFFFF"/>
                </a:highlight>
              </a:rPr>
              <a:t>Platform: PS2</a:t>
            </a:r>
          </a:p>
          <a:p>
            <a:pPr marL="457200" lvl="0" indent="0" algn="just" rtl="0">
              <a:lnSpc>
                <a:spcPct val="115000"/>
              </a:lnSpc>
              <a:spcBef>
                <a:spcPts val="0"/>
              </a:spcBef>
              <a:spcAft>
                <a:spcPts val="0"/>
              </a:spcAft>
              <a:buNone/>
            </a:pPr>
            <a:endParaRPr lang="en-US" sz="2000" b="1" dirty="0">
              <a:solidFill>
                <a:schemeClr val="tx1"/>
              </a:solidFill>
              <a:highlight>
                <a:srgbClr val="FFFFFF"/>
              </a:highlight>
            </a:endParaRPr>
          </a:p>
          <a:p>
            <a:pPr marL="128747" lvl="0" algn="just" rtl="0">
              <a:spcBef>
                <a:spcPts val="0"/>
              </a:spcBef>
              <a:spcAft>
                <a:spcPts val="0"/>
              </a:spcAft>
              <a:buClr>
                <a:srgbClr val="53565A"/>
              </a:buClr>
              <a:buSzPct val="100000"/>
            </a:pPr>
            <a:r>
              <a:rPr lang="en-US" sz="2000" b="1" dirty="0">
                <a:solidFill>
                  <a:schemeClr val="tx1"/>
                </a:solidFill>
                <a:highlight>
                  <a:srgbClr val="FFFFFF"/>
                </a:highlight>
              </a:rPr>
              <a:t>Genre: Platform(2D gaming)</a:t>
            </a:r>
          </a:p>
          <a:p>
            <a:pPr marL="128747" lvl="0" algn="just" rtl="0">
              <a:spcBef>
                <a:spcPts val="0"/>
              </a:spcBef>
              <a:spcAft>
                <a:spcPts val="0"/>
              </a:spcAft>
              <a:buClr>
                <a:srgbClr val="53565A"/>
              </a:buClr>
              <a:buSzPct val="100000"/>
            </a:pPr>
            <a:endParaRPr lang="en-US" sz="2000" b="1" dirty="0">
              <a:solidFill>
                <a:schemeClr val="tx1"/>
              </a:solidFill>
              <a:highlight>
                <a:srgbClr val="FFFFFF"/>
              </a:highlight>
            </a:endParaRPr>
          </a:p>
          <a:p>
            <a:pPr marL="128747" lvl="0" algn="just" rtl="0">
              <a:spcBef>
                <a:spcPts val="0"/>
              </a:spcBef>
              <a:spcAft>
                <a:spcPts val="0"/>
              </a:spcAft>
              <a:buClr>
                <a:srgbClr val="53565A"/>
              </a:buClr>
              <a:buSzPct val="100000"/>
            </a:pPr>
            <a:r>
              <a:rPr lang="en-US" sz="2000" b="1" dirty="0">
                <a:solidFill>
                  <a:schemeClr val="tx1"/>
                </a:solidFill>
                <a:highlight>
                  <a:srgbClr val="FFFFFF"/>
                </a:highlight>
              </a:rPr>
              <a:t>Region: North America</a:t>
            </a:r>
          </a:p>
          <a:p>
            <a:pPr marL="128747" lvl="0" algn="just" rtl="0">
              <a:spcBef>
                <a:spcPts val="0"/>
              </a:spcBef>
              <a:spcAft>
                <a:spcPts val="0"/>
              </a:spcAft>
              <a:buClr>
                <a:srgbClr val="53565A"/>
              </a:buClr>
              <a:buSzPct val="100000"/>
            </a:pPr>
            <a:endParaRPr lang="en-US" sz="2000" b="1" dirty="0">
              <a:solidFill>
                <a:schemeClr val="tx1"/>
              </a:solidFill>
              <a:highlight>
                <a:srgbClr val="FFFFFF"/>
              </a:highlight>
            </a:endParaRPr>
          </a:p>
          <a:p>
            <a:pPr marL="0" lvl="0" indent="0" algn="just" rtl="0">
              <a:lnSpc>
                <a:spcPct val="115000"/>
              </a:lnSpc>
              <a:spcBef>
                <a:spcPts val="0"/>
              </a:spcBef>
              <a:spcAft>
                <a:spcPts val="0"/>
              </a:spcAft>
              <a:buNone/>
            </a:pPr>
            <a:endParaRPr lang="en-US" sz="2000" dirty="0">
              <a:solidFill>
                <a:srgbClr val="53565A"/>
              </a:solidFill>
              <a:highlight>
                <a:srgbClr val="FFFFFF"/>
              </a:highlight>
            </a:endParaRPr>
          </a:p>
          <a:p>
            <a:pPr marL="0" lvl="0" indent="0" algn="just" rtl="0">
              <a:lnSpc>
                <a:spcPct val="115000"/>
              </a:lnSpc>
              <a:spcBef>
                <a:spcPts val="0"/>
              </a:spcBef>
              <a:spcAft>
                <a:spcPts val="0"/>
              </a:spcAft>
              <a:buNone/>
            </a:pPr>
            <a:endParaRPr lang="en-US" sz="2000" dirty="0">
              <a:solidFill>
                <a:srgbClr val="53565A"/>
              </a:solidFill>
              <a:highlight>
                <a:srgbClr val="FFFFFF"/>
              </a:highlight>
            </a:endParaRPr>
          </a:p>
        </p:txBody>
      </p:sp>
      <p:sp>
        <p:nvSpPr>
          <p:cNvPr id="3" name="Slide Number Placeholder 2">
            <a:extLst>
              <a:ext uri="{FF2B5EF4-FFF2-40B4-BE49-F238E27FC236}">
                <a16:creationId xmlns:a16="http://schemas.microsoft.com/office/drawing/2014/main" id="{655969F9-01D7-3A30-0EDE-8D62B5F51F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Footer Placeholder 4">
            <a:extLst>
              <a:ext uri="{FF2B5EF4-FFF2-40B4-BE49-F238E27FC236}">
                <a16:creationId xmlns:a16="http://schemas.microsoft.com/office/drawing/2014/main" id="{1DA1DDD5-331A-EBC1-43C0-4CDF25B2DD83}"/>
              </a:ext>
            </a:extLst>
          </p:cNvPr>
          <p:cNvSpPr>
            <a:spLocks noGrp="1"/>
          </p:cNvSpPr>
          <p:nvPr>
            <p:ph type="ftr" idx="11"/>
          </p:nvPr>
        </p:nvSpPr>
        <p:spPr/>
        <p:txBody>
          <a:bodyPr/>
          <a:lstStyle/>
          <a:p>
            <a:r>
              <a:rPr lang="en-US"/>
              <a:t>OPIM 5604: FINAL PROJECT (GROUP #9)</a:t>
            </a:r>
          </a:p>
        </p:txBody>
      </p:sp>
    </p:spTree>
    <p:extLst>
      <p:ext uri="{BB962C8B-B14F-4D97-AF65-F5344CB8AC3E}">
        <p14:creationId xmlns:p14="http://schemas.microsoft.com/office/powerpoint/2010/main" val="4254603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15"/>
          <p:cNvSpPr txBox="1">
            <a:spLocks noGrp="1"/>
          </p:cNvSpPr>
          <p:nvPr>
            <p:ph type="ctrTitle"/>
          </p:nvPr>
        </p:nvSpPr>
        <p:spPr>
          <a:xfrm>
            <a:off x="4767263" y="2458699"/>
            <a:ext cx="4179570" cy="1524735"/>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3600"/>
              <a:buFont typeface="Arial"/>
              <a:buNone/>
            </a:pPr>
            <a:r>
              <a:rPr lang="en-US"/>
              <a:t>THANK YOU</a:t>
            </a:r>
            <a:endParaRPr/>
          </a:p>
        </p:txBody>
      </p:sp>
      <p:sp>
        <p:nvSpPr>
          <p:cNvPr id="3" name="Slide Number Placeholder 2">
            <a:extLst>
              <a:ext uri="{FF2B5EF4-FFF2-40B4-BE49-F238E27FC236}">
                <a16:creationId xmlns:a16="http://schemas.microsoft.com/office/drawing/2014/main" id="{A4478A8E-341B-E363-5ED2-37B6262468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4" name="Footer Placeholder 3">
            <a:extLst>
              <a:ext uri="{FF2B5EF4-FFF2-40B4-BE49-F238E27FC236}">
                <a16:creationId xmlns:a16="http://schemas.microsoft.com/office/drawing/2014/main" id="{565B1CA1-ADCB-3F9D-A525-BDC67A2BD46C}"/>
              </a:ext>
            </a:extLst>
          </p:cNvPr>
          <p:cNvSpPr>
            <a:spLocks noGrp="1"/>
          </p:cNvSpPr>
          <p:nvPr>
            <p:ph type="ftr" idx="11"/>
          </p:nvPr>
        </p:nvSpPr>
        <p:spPr/>
        <p:txBody>
          <a:bodyPr/>
          <a:lstStyle/>
          <a:p>
            <a:r>
              <a:rPr lang="en-US"/>
              <a:t>OPIM 5604: FINAL PROJECT (GROUP #9)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
          <p:cNvSpPr txBox="1">
            <a:spLocks noGrp="1"/>
          </p:cNvSpPr>
          <p:nvPr>
            <p:ph type="title"/>
          </p:nvPr>
        </p:nvSpPr>
        <p:spPr>
          <a:xfrm>
            <a:off x="840866" y="539274"/>
            <a:ext cx="5111750" cy="120491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2800"/>
              <a:buFont typeface="Arial"/>
              <a:buNone/>
            </a:pPr>
            <a:r>
              <a:rPr lang="en-US" b="1" dirty="0"/>
              <a:t>INTRODUCTION</a:t>
            </a:r>
            <a:endParaRPr b="1" dirty="0"/>
          </a:p>
        </p:txBody>
      </p:sp>
      <p:sp>
        <p:nvSpPr>
          <p:cNvPr id="197" name="Google Shape;197;p3"/>
          <p:cNvSpPr txBox="1">
            <a:spLocks noGrp="1"/>
          </p:cNvSpPr>
          <p:nvPr>
            <p:ph type="body" idx="1"/>
          </p:nvPr>
        </p:nvSpPr>
        <p:spPr>
          <a:xfrm>
            <a:off x="746250" y="2176272"/>
            <a:ext cx="7928230" cy="3145536"/>
          </a:xfrm>
          <a:prstGeom prst="rect">
            <a:avLst/>
          </a:prstGeom>
          <a:noFill/>
          <a:ln>
            <a:noFill/>
          </a:ln>
        </p:spPr>
        <p:txBody>
          <a:bodyPr spcFirstLastPara="1" wrap="square" lIns="91425" tIns="45700" rIns="91425" bIns="45700" anchor="t" anchorCtr="0">
            <a:noAutofit/>
          </a:bodyPr>
          <a:lstStyle/>
          <a:p>
            <a:pPr marL="0" lvl="0" indent="0" algn="just" rtl="0">
              <a:lnSpc>
                <a:spcPct val="200000"/>
              </a:lnSpc>
              <a:spcBef>
                <a:spcPts val="0"/>
              </a:spcBef>
              <a:spcAft>
                <a:spcPts val="0"/>
              </a:spcAft>
              <a:buClr>
                <a:schemeClr val="dk1"/>
              </a:buClr>
              <a:buSzPts val="1400"/>
              <a:buNone/>
            </a:pPr>
            <a:r>
              <a:rPr lang="en-US" sz="2000" b="0" dirty="0"/>
              <a:t>The dataset is all about Video game sales. It gives the latest and most up-to-date information on how VGChartz games are performing in the market, including current trends and predictions for the future. Keep track of the products’ performance and learn about which techniques are working for other games in the different genres.</a:t>
            </a:r>
            <a:br>
              <a:rPr lang="en-US" sz="2000" b="0" i="0" dirty="0"/>
            </a:br>
            <a:endParaRPr sz="2000" dirty="0"/>
          </a:p>
        </p:txBody>
      </p:sp>
      <p:sp>
        <p:nvSpPr>
          <p:cNvPr id="3" name="Slide Number Placeholder 2">
            <a:extLst>
              <a:ext uri="{FF2B5EF4-FFF2-40B4-BE49-F238E27FC236}">
                <a16:creationId xmlns:a16="http://schemas.microsoft.com/office/drawing/2014/main" id="{E3056ABB-6B54-6297-0B53-20570071AC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4" name="Footer Placeholder 3">
            <a:extLst>
              <a:ext uri="{FF2B5EF4-FFF2-40B4-BE49-F238E27FC236}">
                <a16:creationId xmlns:a16="http://schemas.microsoft.com/office/drawing/2014/main" id="{2471E81E-0BE8-B59D-51E1-626F3A3A87E3}"/>
              </a:ext>
            </a:extLst>
          </p:cNvPr>
          <p:cNvSpPr>
            <a:spLocks noGrp="1"/>
          </p:cNvSpPr>
          <p:nvPr>
            <p:ph type="ftr" idx="11"/>
          </p:nvPr>
        </p:nvSpPr>
        <p:spPr/>
        <p:txBody>
          <a:bodyPr/>
          <a:lstStyle/>
          <a:p>
            <a:r>
              <a:rPr lang="en-US"/>
              <a:t>OPIM 5604: FINAL PROJECT (GROUP #9)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
          <p:cNvSpPr txBox="1">
            <a:spLocks noGrp="1"/>
          </p:cNvSpPr>
          <p:nvPr>
            <p:ph type="title"/>
          </p:nvPr>
        </p:nvSpPr>
        <p:spPr>
          <a:xfrm>
            <a:off x="475106" y="179305"/>
            <a:ext cx="5111750" cy="120491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2800"/>
              <a:buFont typeface="Arial"/>
              <a:buNone/>
            </a:pPr>
            <a:r>
              <a:rPr lang="en-US" b="1" dirty="0"/>
              <a:t>OBJECTIVES</a:t>
            </a:r>
            <a:endParaRPr b="1" dirty="0"/>
          </a:p>
        </p:txBody>
      </p:sp>
      <p:sp>
        <p:nvSpPr>
          <p:cNvPr id="197" name="Google Shape;197;p3"/>
          <p:cNvSpPr txBox="1">
            <a:spLocks noGrp="1"/>
          </p:cNvSpPr>
          <p:nvPr>
            <p:ph type="body" idx="1"/>
          </p:nvPr>
        </p:nvSpPr>
        <p:spPr>
          <a:xfrm>
            <a:off x="667130" y="2212848"/>
            <a:ext cx="7690486" cy="2578608"/>
          </a:xfrm>
          <a:prstGeom prst="rect">
            <a:avLst/>
          </a:prstGeom>
          <a:noFill/>
          <a:ln>
            <a:noFill/>
          </a:ln>
        </p:spPr>
        <p:txBody>
          <a:bodyPr spcFirstLastPara="1" wrap="square" lIns="91425" tIns="45700" rIns="91425" bIns="45700" anchor="t" anchorCtr="0">
            <a:noAutofit/>
          </a:bodyPr>
          <a:lstStyle/>
          <a:p>
            <a:pPr marL="457200" lvl="0" indent="-349250" algn="just" rtl="0">
              <a:lnSpc>
                <a:spcPct val="150000"/>
              </a:lnSpc>
              <a:spcBef>
                <a:spcPts val="0"/>
              </a:spcBef>
              <a:spcAft>
                <a:spcPts val="0"/>
              </a:spcAft>
              <a:buSzPts val="1900"/>
              <a:buChar char="●"/>
            </a:pPr>
            <a:r>
              <a:rPr lang="en-US" sz="2000" dirty="0"/>
              <a:t>SEMMA Process</a:t>
            </a:r>
          </a:p>
          <a:p>
            <a:pPr marL="107950" lvl="0" indent="0" algn="just" rtl="0">
              <a:lnSpc>
                <a:spcPct val="150000"/>
              </a:lnSpc>
              <a:spcBef>
                <a:spcPts val="0"/>
              </a:spcBef>
              <a:spcAft>
                <a:spcPts val="0"/>
              </a:spcAft>
              <a:buSzPts val="1900"/>
            </a:pPr>
            <a:endParaRPr lang="en-US" sz="2000" dirty="0"/>
          </a:p>
          <a:p>
            <a:pPr marL="457200" lvl="0" indent="-349250" algn="just" rtl="0">
              <a:lnSpc>
                <a:spcPct val="150000"/>
              </a:lnSpc>
              <a:spcBef>
                <a:spcPts val="0"/>
              </a:spcBef>
              <a:spcAft>
                <a:spcPts val="0"/>
              </a:spcAft>
              <a:buSzPts val="1900"/>
              <a:buChar char="●"/>
            </a:pPr>
            <a:r>
              <a:rPr lang="en-US" sz="2000" dirty="0"/>
              <a:t>To implement a Machine Learning model that can classify the global sales of a video game depending on certain attributes such as its genre, platform, and year</a:t>
            </a:r>
          </a:p>
          <a:p>
            <a:pPr marL="0" lvl="0" indent="0" algn="just" rtl="0">
              <a:lnSpc>
                <a:spcPct val="150000"/>
              </a:lnSpc>
              <a:spcBef>
                <a:spcPts val="0"/>
              </a:spcBef>
              <a:spcAft>
                <a:spcPts val="0"/>
              </a:spcAft>
              <a:buClr>
                <a:schemeClr val="dk1"/>
              </a:buClr>
              <a:buSzPts val="1400"/>
              <a:buNone/>
            </a:pPr>
            <a:endParaRPr sz="2000" dirty="0"/>
          </a:p>
        </p:txBody>
      </p:sp>
      <p:sp>
        <p:nvSpPr>
          <p:cNvPr id="3" name="Slide Number Placeholder 2">
            <a:extLst>
              <a:ext uri="{FF2B5EF4-FFF2-40B4-BE49-F238E27FC236}">
                <a16:creationId xmlns:a16="http://schemas.microsoft.com/office/drawing/2014/main" id="{FD9E78C6-D804-E98C-C46C-BD6C5835D7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4" name="Footer Placeholder 3">
            <a:extLst>
              <a:ext uri="{FF2B5EF4-FFF2-40B4-BE49-F238E27FC236}">
                <a16:creationId xmlns:a16="http://schemas.microsoft.com/office/drawing/2014/main" id="{20582C47-DBD3-B249-E0B5-80B95FE9D6A7}"/>
              </a:ext>
            </a:extLst>
          </p:cNvPr>
          <p:cNvSpPr>
            <a:spLocks noGrp="1"/>
          </p:cNvSpPr>
          <p:nvPr>
            <p:ph type="ftr" idx="11"/>
          </p:nvPr>
        </p:nvSpPr>
        <p:spPr/>
        <p:txBody>
          <a:bodyPr/>
          <a:lstStyle/>
          <a:p>
            <a:r>
              <a:rPr lang="en-US"/>
              <a:t>OPIM 5604: FINAL PROJECT (GROUP #9)</a:t>
            </a:r>
          </a:p>
        </p:txBody>
      </p:sp>
    </p:spTree>
    <p:extLst>
      <p:ext uri="{BB962C8B-B14F-4D97-AF65-F5344CB8AC3E}">
        <p14:creationId xmlns:p14="http://schemas.microsoft.com/office/powerpoint/2010/main" val="3134782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Arial"/>
              <a:buNone/>
            </a:pPr>
            <a:r>
              <a:rPr lang="en-US" b="1" dirty="0"/>
              <a:t>PLAN FOR PREDICTING THE DATA</a:t>
            </a:r>
            <a:endParaRPr b="1" dirty="0"/>
          </a:p>
        </p:txBody>
      </p:sp>
      <p:grpSp>
        <p:nvGrpSpPr>
          <p:cNvPr id="217" name="Google Shape;217;p6"/>
          <p:cNvGrpSpPr/>
          <p:nvPr/>
        </p:nvGrpSpPr>
        <p:grpSpPr>
          <a:xfrm>
            <a:off x="846834" y="2860357"/>
            <a:ext cx="10498331" cy="2246947"/>
            <a:chOff x="8634" y="748982"/>
            <a:chExt cx="10498331" cy="2246947"/>
          </a:xfrm>
        </p:grpSpPr>
        <p:sp>
          <p:nvSpPr>
            <p:cNvPr id="218" name="Google Shape;218;p6"/>
            <p:cNvSpPr/>
            <p:nvPr/>
          </p:nvSpPr>
          <p:spPr>
            <a:xfrm>
              <a:off x="8634" y="748982"/>
              <a:ext cx="2013350" cy="604005"/>
            </a:xfrm>
            <a:prstGeom prst="rect">
              <a:avLst/>
            </a:prstGeom>
            <a:solidFill>
              <a:srgbClr val="E7E5DE"/>
            </a:solidFill>
            <a:ln w="12700" cap="flat" cmpd="sng">
              <a:solidFill>
                <a:srgbClr val="E7E5D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txBox="1"/>
            <p:nvPr/>
          </p:nvSpPr>
          <p:spPr>
            <a:xfrm>
              <a:off x="8634" y="748982"/>
              <a:ext cx="2013350" cy="604005"/>
            </a:xfrm>
            <a:prstGeom prst="rect">
              <a:avLst/>
            </a:prstGeom>
            <a:noFill/>
            <a:ln>
              <a:noFill/>
            </a:ln>
          </p:spPr>
          <p:txBody>
            <a:bodyPr spcFirstLastPara="1" wrap="square" lIns="159075" tIns="159075" rIns="159075" bIns="159075" anchor="ctr" anchorCtr="0">
              <a:noAutofit/>
            </a:bodyPr>
            <a:lstStyle/>
            <a:p>
              <a:pPr marL="0" marR="0" lvl="0" indent="0" algn="ctr"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SAMPLE</a:t>
              </a:r>
              <a:endParaRPr/>
            </a:p>
          </p:txBody>
        </p:sp>
        <p:sp>
          <p:nvSpPr>
            <p:cNvPr id="220" name="Google Shape;220;p6"/>
            <p:cNvSpPr/>
            <p:nvPr/>
          </p:nvSpPr>
          <p:spPr>
            <a:xfrm>
              <a:off x="8634" y="1352987"/>
              <a:ext cx="2013350" cy="1642942"/>
            </a:xfrm>
            <a:prstGeom prst="rect">
              <a:avLst/>
            </a:prstGeom>
            <a:solidFill>
              <a:srgbClr val="F5F5F3">
                <a:alpha val="89803"/>
              </a:srgbClr>
            </a:solidFill>
            <a:ln w="12700" cap="flat" cmpd="sng">
              <a:solidFill>
                <a:srgbClr val="F5F5F3">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txBox="1"/>
            <p:nvPr/>
          </p:nvSpPr>
          <p:spPr>
            <a:xfrm>
              <a:off x="8634" y="1352987"/>
              <a:ext cx="2013350" cy="1642942"/>
            </a:xfrm>
            <a:prstGeom prst="rect">
              <a:avLst/>
            </a:prstGeom>
            <a:noFill/>
            <a:ln>
              <a:noFill/>
            </a:ln>
          </p:spPr>
          <p:txBody>
            <a:bodyPr spcFirstLastPara="1" wrap="square" lIns="198850" tIns="198850" rIns="198850" bIns="19885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Generating a representative sample of the data</a:t>
              </a:r>
              <a:endParaRPr sz="1400" b="0" i="0" u="none" strike="noStrike" cap="none">
                <a:solidFill>
                  <a:schemeClr val="dk1"/>
                </a:solidFill>
                <a:latin typeface="Arial"/>
                <a:ea typeface="Arial"/>
                <a:cs typeface="Arial"/>
                <a:sym typeface="Arial"/>
              </a:endParaRPr>
            </a:p>
          </p:txBody>
        </p:sp>
        <p:sp>
          <p:nvSpPr>
            <p:cNvPr id="222" name="Google Shape;222;p6"/>
            <p:cNvSpPr/>
            <p:nvPr/>
          </p:nvSpPr>
          <p:spPr>
            <a:xfrm>
              <a:off x="2129879" y="748982"/>
              <a:ext cx="2013350" cy="604005"/>
            </a:xfrm>
            <a:prstGeom prst="rect">
              <a:avLst/>
            </a:prstGeom>
            <a:solidFill>
              <a:srgbClr val="E7E5DE"/>
            </a:solidFill>
            <a:ln w="12700" cap="flat" cmpd="sng">
              <a:solidFill>
                <a:srgbClr val="E7E5D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txBox="1"/>
            <p:nvPr/>
          </p:nvSpPr>
          <p:spPr>
            <a:xfrm>
              <a:off x="2129879" y="748982"/>
              <a:ext cx="2013350" cy="604005"/>
            </a:xfrm>
            <a:prstGeom prst="rect">
              <a:avLst/>
            </a:prstGeom>
            <a:noFill/>
            <a:ln>
              <a:noFill/>
            </a:ln>
          </p:spPr>
          <p:txBody>
            <a:bodyPr spcFirstLastPara="1" wrap="square" lIns="159075" tIns="159075" rIns="159075" bIns="159075" anchor="ctr"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EXPLORE</a:t>
              </a:r>
              <a:endParaRPr/>
            </a:p>
          </p:txBody>
        </p:sp>
        <p:sp>
          <p:nvSpPr>
            <p:cNvPr id="224" name="Google Shape;224;p6"/>
            <p:cNvSpPr/>
            <p:nvPr/>
          </p:nvSpPr>
          <p:spPr>
            <a:xfrm>
              <a:off x="2129879" y="1352987"/>
              <a:ext cx="2013350" cy="1642942"/>
            </a:xfrm>
            <a:prstGeom prst="rect">
              <a:avLst/>
            </a:prstGeom>
            <a:solidFill>
              <a:srgbClr val="F5F5F3">
                <a:alpha val="89803"/>
              </a:srgbClr>
            </a:solidFill>
            <a:ln w="12700" cap="flat" cmpd="sng">
              <a:solidFill>
                <a:srgbClr val="F5F5F3">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txBox="1"/>
            <p:nvPr/>
          </p:nvSpPr>
          <p:spPr>
            <a:xfrm>
              <a:off x="2129879" y="1352987"/>
              <a:ext cx="2013350" cy="1642942"/>
            </a:xfrm>
            <a:prstGeom prst="rect">
              <a:avLst/>
            </a:prstGeom>
            <a:noFill/>
            <a:ln>
              <a:noFill/>
            </a:ln>
          </p:spPr>
          <p:txBody>
            <a:bodyPr spcFirstLastPara="1" wrap="square" lIns="198850" tIns="198850" rIns="198850" bIns="19885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Visualization and basic description of the data</a:t>
              </a:r>
              <a:br>
                <a:rPr lang="en-US" sz="1400" b="0" i="0" u="none" strike="noStrike" cap="none">
                  <a:solidFill>
                    <a:schemeClr val="dk1"/>
                  </a:solidFill>
                  <a:latin typeface="Arial"/>
                  <a:ea typeface="Arial"/>
                  <a:cs typeface="Arial"/>
                  <a:sym typeface="Arial"/>
                </a:rPr>
              </a:br>
              <a:br>
                <a:rPr lang="en-US" sz="1400" b="0" i="0" u="none" strike="noStrike" cap="none">
                  <a:solidFill>
                    <a:schemeClr val="dk1"/>
                  </a:solidFill>
                  <a:latin typeface="Arial"/>
                  <a:ea typeface="Arial"/>
                  <a:cs typeface="Arial"/>
                  <a:sym typeface="Arial"/>
                </a:rPr>
              </a:br>
              <a:endParaRPr sz="1400" b="0" i="0" u="none" strike="noStrike" cap="none">
                <a:solidFill>
                  <a:schemeClr val="dk1"/>
                </a:solidFill>
                <a:latin typeface="Arial"/>
                <a:ea typeface="Arial"/>
                <a:cs typeface="Arial"/>
                <a:sym typeface="Arial"/>
              </a:endParaRPr>
            </a:p>
          </p:txBody>
        </p:sp>
        <p:sp>
          <p:nvSpPr>
            <p:cNvPr id="226" name="Google Shape;226;p6"/>
            <p:cNvSpPr/>
            <p:nvPr/>
          </p:nvSpPr>
          <p:spPr>
            <a:xfrm>
              <a:off x="4251124" y="748982"/>
              <a:ext cx="2013350" cy="604005"/>
            </a:xfrm>
            <a:prstGeom prst="rect">
              <a:avLst/>
            </a:prstGeom>
            <a:solidFill>
              <a:srgbClr val="E7E5DE"/>
            </a:solidFill>
            <a:ln w="12700" cap="flat" cmpd="sng">
              <a:solidFill>
                <a:srgbClr val="E7E5D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txBox="1"/>
            <p:nvPr/>
          </p:nvSpPr>
          <p:spPr>
            <a:xfrm>
              <a:off x="4251124" y="748982"/>
              <a:ext cx="2013350" cy="604005"/>
            </a:xfrm>
            <a:prstGeom prst="rect">
              <a:avLst/>
            </a:prstGeom>
            <a:noFill/>
            <a:ln>
              <a:noFill/>
            </a:ln>
          </p:spPr>
          <p:txBody>
            <a:bodyPr spcFirstLastPara="1" wrap="square" lIns="159075" tIns="159075" rIns="159075" bIns="159075" anchor="ctr"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MODIFY</a:t>
              </a:r>
              <a:endParaRPr/>
            </a:p>
          </p:txBody>
        </p:sp>
        <p:sp>
          <p:nvSpPr>
            <p:cNvPr id="228" name="Google Shape;228;p6"/>
            <p:cNvSpPr/>
            <p:nvPr/>
          </p:nvSpPr>
          <p:spPr>
            <a:xfrm>
              <a:off x="4251124" y="1352987"/>
              <a:ext cx="2013350" cy="1642942"/>
            </a:xfrm>
            <a:prstGeom prst="rect">
              <a:avLst/>
            </a:prstGeom>
            <a:solidFill>
              <a:srgbClr val="F5F5F3">
                <a:alpha val="89803"/>
              </a:srgbClr>
            </a:solidFill>
            <a:ln w="12700" cap="flat" cmpd="sng">
              <a:solidFill>
                <a:srgbClr val="F5F5F3">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txBox="1"/>
            <p:nvPr/>
          </p:nvSpPr>
          <p:spPr>
            <a:xfrm>
              <a:off x="4251124" y="1352987"/>
              <a:ext cx="2013350" cy="1642942"/>
            </a:xfrm>
            <a:prstGeom prst="rect">
              <a:avLst/>
            </a:prstGeom>
            <a:noFill/>
            <a:ln>
              <a:noFill/>
            </a:ln>
          </p:spPr>
          <p:txBody>
            <a:bodyPr spcFirstLastPara="1" wrap="square" lIns="198850" tIns="198850" rIns="198850" bIns="19885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Select variables, transform variable representations</a:t>
              </a:r>
              <a:endParaRPr sz="1400" b="0" i="0" u="none" strike="noStrike" cap="none">
                <a:solidFill>
                  <a:srgbClr val="000000"/>
                </a:solidFill>
                <a:latin typeface="Arial"/>
                <a:ea typeface="Arial"/>
                <a:cs typeface="Arial"/>
                <a:sym typeface="Arial"/>
              </a:endParaRPr>
            </a:p>
          </p:txBody>
        </p:sp>
        <p:sp>
          <p:nvSpPr>
            <p:cNvPr id="230" name="Google Shape;230;p6"/>
            <p:cNvSpPr/>
            <p:nvPr/>
          </p:nvSpPr>
          <p:spPr>
            <a:xfrm>
              <a:off x="6372369" y="748982"/>
              <a:ext cx="2013350" cy="604005"/>
            </a:xfrm>
            <a:prstGeom prst="rect">
              <a:avLst/>
            </a:prstGeom>
            <a:solidFill>
              <a:srgbClr val="E7E5DE"/>
            </a:solidFill>
            <a:ln w="12700" cap="flat" cmpd="sng">
              <a:solidFill>
                <a:srgbClr val="E7E5D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txBox="1"/>
            <p:nvPr/>
          </p:nvSpPr>
          <p:spPr>
            <a:xfrm>
              <a:off x="6372369" y="748982"/>
              <a:ext cx="2013350" cy="604005"/>
            </a:xfrm>
            <a:prstGeom prst="rect">
              <a:avLst/>
            </a:prstGeom>
            <a:noFill/>
            <a:ln>
              <a:noFill/>
            </a:ln>
          </p:spPr>
          <p:txBody>
            <a:bodyPr spcFirstLastPara="1" wrap="square" lIns="159075" tIns="159075" rIns="159075" bIns="159075" anchor="ctr"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MODEL</a:t>
              </a:r>
              <a:endParaRPr/>
            </a:p>
          </p:txBody>
        </p:sp>
        <p:sp>
          <p:nvSpPr>
            <p:cNvPr id="232" name="Google Shape;232;p6"/>
            <p:cNvSpPr/>
            <p:nvPr/>
          </p:nvSpPr>
          <p:spPr>
            <a:xfrm>
              <a:off x="6372369" y="1352987"/>
              <a:ext cx="2013350" cy="1642942"/>
            </a:xfrm>
            <a:prstGeom prst="rect">
              <a:avLst/>
            </a:prstGeom>
            <a:solidFill>
              <a:srgbClr val="F5F5F3">
                <a:alpha val="89803"/>
              </a:srgbClr>
            </a:solidFill>
            <a:ln w="12700" cap="flat" cmpd="sng">
              <a:solidFill>
                <a:srgbClr val="F5F5F3">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txBox="1"/>
            <p:nvPr/>
          </p:nvSpPr>
          <p:spPr>
            <a:xfrm>
              <a:off x="6372369" y="1352987"/>
              <a:ext cx="2013350" cy="1642942"/>
            </a:xfrm>
            <a:prstGeom prst="rect">
              <a:avLst/>
            </a:prstGeom>
            <a:noFill/>
            <a:ln>
              <a:noFill/>
            </a:ln>
          </p:spPr>
          <p:txBody>
            <a:bodyPr spcFirstLastPara="1" wrap="square" lIns="198850" tIns="198850" rIns="198850" bIns="19885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Use a variety of statistical and machine-learning models</a:t>
              </a:r>
              <a:endParaRPr sz="1400" b="0" i="0" u="none" strike="noStrike" cap="none">
                <a:solidFill>
                  <a:srgbClr val="000000"/>
                </a:solidFill>
                <a:latin typeface="Arial"/>
                <a:ea typeface="Arial"/>
                <a:cs typeface="Arial"/>
                <a:sym typeface="Arial"/>
              </a:endParaRPr>
            </a:p>
          </p:txBody>
        </p:sp>
        <p:sp>
          <p:nvSpPr>
            <p:cNvPr id="234" name="Google Shape;234;p6"/>
            <p:cNvSpPr/>
            <p:nvPr/>
          </p:nvSpPr>
          <p:spPr>
            <a:xfrm>
              <a:off x="8493615" y="748982"/>
              <a:ext cx="2013350" cy="604005"/>
            </a:xfrm>
            <a:prstGeom prst="rect">
              <a:avLst/>
            </a:prstGeom>
            <a:solidFill>
              <a:srgbClr val="E7E5DE"/>
            </a:solidFill>
            <a:ln w="12700" cap="flat" cmpd="sng">
              <a:solidFill>
                <a:srgbClr val="E7E5D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txBox="1"/>
            <p:nvPr/>
          </p:nvSpPr>
          <p:spPr>
            <a:xfrm>
              <a:off x="8493615" y="748982"/>
              <a:ext cx="2013350" cy="604005"/>
            </a:xfrm>
            <a:prstGeom prst="rect">
              <a:avLst/>
            </a:prstGeom>
            <a:noFill/>
            <a:ln>
              <a:noFill/>
            </a:ln>
          </p:spPr>
          <p:txBody>
            <a:bodyPr spcFirstLastPara="1" wrap="square" lIns="159075" tIns="159075" rIns="159075" bIns="159075" anchor="ctr"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ASSESS</a:t>
              </a:r>
              <a:endParaRPr/>
            </a:p>
          </p:txBody>
        </p:sp>
        <p:sp>
          <p:nvSpPr>
            <p:cNvPr id="236" name="Google Shape;236;p6"/>
            <p:cNvSpPr/>
            <p:nvPr/>
          </p:nvSpPr>
          <p:spPr>
            <a:xfrm>
              <a:off x="8493615" y="1352987"/>
              <a:ext cx="2013350" cy="1642942"/>
            </a:xfrm>
            <a:prstGeom prst="rect">
              <a:avLst/>
            </a:prstGeom>
            <a:solidFill>
              <a:srgbClr val="F5F5F3">
                <a:alpha val="89803"/>
              </a:srgbClr>
            </a:solidFill>
            <a:ln w="12700" cap="flat" cmpd="sng">
              <a:solidFill>
                <a:srgbClr val="F5F5F3">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txBox="1"/>
            <p:nvPr/>
          </p:nvSpPr>
          <p:spPr>
            <a:xfrm>
              <a:off x="8493615" y="1352987"/>
              <a:ext cx="2013350" cy="1642942"/>
            </a:xfrm>
            <a:prstGeom prst="rect">
              <a:avLst/>
            </a:prstGeom>
            <a:noFill/>
            <a:ln>
              <a:noFill/>
            </a:ln>
          </p:spPr>
          <p:txBody>
            <a:bodyPr spcFirstLastPara="1" wrap="square" lIns="198850" tIns="198850" rIns="198850" bIns="19885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Evaluate the accuracy and usefulness of the models </a:t>
              </a:r>
              <a:endParaRPr sz="1400" b="0" i="0" u="none" strike="noStrike" cap="none">
                <a:solidFill>
                  <a:srgbClr val="000000"/>
                </a:solidFill>
                <a:latin typeface="Arial"/>
                <a:ea typeface="Arial"/>
                <a:cs typeface="Arial"/>
                <a:sym typeface="Arial"/>
              </a:endParaRPr>
            </a:p>
          </p:txBody>
        </p:sp>
      </p:grpSp>
      <p:sp>
        <p:nvSpPr>
          <p:cNvPr id="3" name="Slide Number Placeholder 2">
            <a:extLst>
              <a:ext uri="{FF2B5EF4-FFF2-40B4-BE49-F238E27FC236}">
                <a16:creationId xmlns:a16="http://schemas.microsoft.com/office/drawing/2014/main" id="{BF050EDC-E794-8FE5-D3C3-513CCD81ED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4" name="Footer Placeholder 3">
            <a:extLst>
              <a:ext uri="{FF2B5EF4-FFF2-40B4-BE49-F238E27FC236}">
                <a16:creationId xmlns:a16="http://schemas.microsoft.com/office/drawing/2014/main" id="{55B555EB-054F-0A61-CC9C-B5A6F8444374}"/>
              </a:ext>
            </a:extLst>
          </p:cNvPr>
          <p:cNvSpPr>
            <a:spLocks noGrp="1"/>
          </p:cNvSpPr>
          <p:nvPr>
            <p:ph type="ftr" idx="11"/>
          </p:nvPr>
        </p:nvSpPr>
        <p:spPr/>
        <p:txBody>
          <a:bodyPr/>
          <a:lstStyle/>
          <a:p>
            <a:r>
              <a:rPr lang="en-US"/>
              <a:t>OPIM 5604: FINAL PROJECT (GROUP #9)</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7"/>
          <p:cNvSpPr txBox="1">
            <a:spLocks noGrp="1"/>
          </p:cNvSpPr>
          <p:nvPr>
            <p:ph type="title"/>
          </p:nvPr>
        </p:nvSpPr>
        <p:spPr>
          <a:xfrm>
            <a:off x="502165" y="136525"/>
            <a:ext cx="7740107"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Arial"/>
              <a:buNone/>
            </a:pPr>
            <a:r>
              <a:rPr lang="en-US" b="1" dirty="0"/>
              <a:t>EXPLORING MISSING VALUES</a:t>
            </a:r>
            <a:endParaRPr b="1" dirty="0"/>
          </a:p>
        </p:txBody>
      </p:sp>
      <p:pic>
        <p:nvPicPr>
          <p:cNvPr id="2" name="Picture 1">
            <a:extLst>
              <a:ext uri="{FF2B5EF4-FFF2-40B4-BE49-F238E27FC236}">
                <a16:creationId xmlns:a16="http://schemas.microsoft.com/office/drawing/2014/main" id="{47ACA444-6D54-B99D-50DB-0FB06965EB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3928" y="1388301"/>
            <a:ext cx="5376672" cy="4847907"/>
          </a:xfrm>
          <a:prstGeom prst="rect">
            <a:avLst/>
          </a:prstGeom>
        </p:spPr>
      </p:pic>
      <p:sp>
        <p:nvSpPr>
          <p:cNvPr id="4" name="Slide Number Placeholder 3">
            <a:extLst>
              <a:ext uri="{FF2B5EF4-FFF2-40B4-BE49-F238E27FC236}">
                <a16:creationId xmlns:a16="http://schemas.microsoft.com/office/drawing/2014/main" id="{3466962B-B81D-6121-BE50-B3670FB85F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5" name="Footer Placeholder 4">
            <a:extLst>
              <a:ext uri="{FF2B5EF4-FFF2-40B4-BE49-F238E27FC236}">
                <a16:creationId xmlns:a16="http://schemas.microsoft.com/office/drawing/2014/main" id="{93B21375-51B3-6028-FA92-49A40F6EF831}"/>
              </a:ext>
            </a:extLst>
          </p:cNvPr>
          <p:cNvSpPr>
            <a:spLocks noGrp="1"/>
          </p:cNvSpPr>
          <p:nvPr>
            <p:ph type="ftr" idx="11"/>
          </p:nvPr>
        </p:nvSpPr>
        <p:spPr/>
        <p:txBody>
          <a:bodyPr/>
          <a:lstStyle/>
          <a:p>
            <a:r>
              <a:rPr lang="en-US"/>
              <a:t>OPIM 5604: FINAL PROJECT (GROUP #9)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1"/>
          <p:cNvSpPr txBox="1">
            <a:spLocks noGrp="1"/>
          </p:cNvSpPr>
          <p:nvPr>
            <p:ph type="title"/>
          </p:nvPr>
        </p:nvSpPr>
        <p:spPr>
          <a:xfrm>
            <a:off x="-361806" y="-38606"/>
            <a:ext cx="7740107"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Arial"/>
              <a:buNone/>
            </a:pPr>
            <a:r>
              <a:rPr lang="en-US" b="1" dirty="0"/>
              <a:t>CORRELATION</a:t>
            </a:r>
            <a:endParaRPr b="1" dirty="0"/>
          </a:p>
        </p:txBody>
      </p:sp>
      <p:pic>
        <p:nvPicPr>
          <p:cNvPr id="281" name="Google Shape;281;p11"/>
          <p:cNvPicPr preferRelativeResize="0"/>
          <p:nvPr/>
        </p:nvPicPr>
        <p:blipFill rotWithShape="1">
          <a:blip r:embed="rId3">
            <a:alphaModFix/>
          </a:blip>
          <a:srcRect/>
          <a:stretch/>
        </p:blipFill>
        <p:spPr>
          <a:xfrm>
            <a:off x="2209800" y="1452598"/>
            <a:ext cx="8766634" cy="3161046"/>
          </a:xfrm>
          <a:prstGeom prst="rect">
            <a:avLst/>
          </a:prstGeom>
          <a:noFill/>
          <a:ln>
            <a:noFill/>
          </a:ln>
        </p:spPr>
      </p:pic>
      <p:sp>
        <p:nvSpPr>
          <p:cNvPr id="3" name="Slide Number Placeholder 2">
            <a:extLst>
              <a:ext uri="{FF2B5EF4-FFF2-40B4-BE49-F238E27FC236}">
                <a16:creationId xmlns:a16="http://schemas.microsoft.com/office/drawing/2014/main" id="{22628555-73DF-7011-9203-07A487943A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4" name="Footer Placeholder 3">
            <a:extLst>
              <a:ext uri="{FF2B5EF4-FFF2-40B4-BE49-F238E27FC236}">
                <a16:creationId xmlns:a16="http://schemas.microsoft.com/office/drawing/2014/main" id="{95A621AE-4E53-4599-987F-C6195FBC8376}"/>
              </a:ext>
            </a:extLst>
          </p:cNvPr>
          <p:cNvSpPr>
            <a:spLocks noGrp="1"/>
          </p:cNvSpPr>
          <p:nvPr>
            <p:ph type="ftr" idx="11"/>
          </p:nvPr>
        </p:nvSpPr>
        <p:spPr/>
        <p:txBody>
          <a:bodyPr/>
          <a:lstStyle/>
          <a:p>
            <a:r>
              <a:rPr lang="en-US"/>
              <a:t>OPIM 5604: FINAL PROJECT (GROUP #9)</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8"/>
          <p:cNvSpPr txBox="1">
            <a:spLocks noGrp="1"/>
          </p:cNvSpPr>
          <p:nvPr>
            <p:ph type="title"/>
          </p:nvPr>
        </p:nvSpPr>
        <p:spPr>
          <a:xfrm>
            <a:off x="-264606" y="0"/>
            <a:ext cx="7740107"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Arial"/>
              <a:buNone/>
            </a:pPr>
            <a:r>
              <a:rPr lang="en-US" b="1" dirty="0"/>
              <a:t>OUTLIER ANALYSIS</a:t>
            </a:r>
            <a:endParaRPr b="1" dirty="0"/>
          </a:p>
        </p:txBody>
      </p:sp>
      <p:pic>
        <p:nvPicPr>
          <p:cNvPr id="2" name="Picture 1" descr="Graphical user interface, application&#10;&#10;Description automatically generated">
            <a:extLst>
              <a:ext uri="{FF2B5EF4-FFF2-40B4-BE49-F238E27FC236}">
                <a16:creationId xmlns:a16="http://schemas.microsoft.com/office/drawing/2014/main" id="{18CA3EF1-3317-A706-DD8A-E2EFF79151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5448" y="1331594"/>
            <a:ext cx="5005152" cy="4933315"/>
          </a:xfrm>
          <a:prstGeom prst="rect">
            <a:avLst/>
          </a:prstGeom>
        </p:spPr>
      </p:pic>
      <p:sp>
        <p:nvSpPr>
          <p:cNvPr id="4" name="Slide Number Placeholder 3">
            <a:extLst>
              <a:ext uri="{FF2B5EF4-FFF2-40B4-BE49-F238E27FC236}">
                <a16:creationId xmlns:a16="http://schemas.microsoft.com/office/drawing/2014/main" id="{1388063A-1E05-44E7-7E68-F977C2A6F8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Footer Placeholder 4">
            <a:extLst>
              <a:ext uri="{FF2B5EF4-FFF2-40B4-BE49-F238E27FC236}">
                <a16:creationId xmlns:a16="http://schemas.microsoft.com/office/drawing/2014/main" id="{5DBCFFCA-5443-16BE-911E-20D54404D72D}"/>
              </a:ext>
            </a:extLst>
          </p:cNvPr>
          <p:cNvSpPr>
            <a:spLocks noGrp="1"/>
          </p:cNvSpPr>
          <p:nvPr>
            <p:ph type="ftr" idx="11"/>
          </p:nvPr>
        </p:nvSpPr>
        <p:spPr/>
        <p:txBody>
          <a:bodyPr/>
          <a:lstStyle/>
          <a:p>
            <a:r>
              <a:rPr lang="en-US"/>
              <a:t>OPIM 5604: FINAL PROJECT (GROUP #9)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8"/>
          <p:cNvSpPr txBox="1">
            <a:spLocks noGrp="1"/>
          </p:cNvSpPr>
          <p:nvPr>
            <p:ph type="title"/>
          </p:nvPr>
        </p:nvSpPr>
        <p:spPr>
          <a:xfrm>
            <a:off x="-316086" y="0"/>
            <a:ext cx="7740107"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Arial"/>
              <a:buNone/>
            </a:pPr>
            <a:r>
              <a:rPr lang="en-US" b="1" dirty="0"/>
              <a:t>OUTLIER ANALYSIS</a:t>
            </a:r>
            <a:endParaRPr b="1" dirty="0"/>
          </a:p>
        </p:txBody>
      </p:sp>
      <p:pic>
        <p:nvPicPr>
          <p:cNvPr id="253" name="Google Shape;253;p8"/>
          <p:cNvPicPr preferRelativeResize="0"/>
          <p:nvPr/>
        </p:nvPicPr>
        <p:blipFill rotWithShape="1">
          <a:blip r:embed="rId3">
            <a:alphaModFix/>
          </a:blip>
          <a:srcRect/>
          <a:stretch/>
        </p:blipFill>
        <p:spPr>
          <a:xfrm>
            <a:off x="1617245" y="2219842"/>
            <a:ext cx="3086100" cy="3848100"/>
          </a:xfrm>
          <a:prstGeom prst="rect">
            <a:avLst/>
          </a:prstGeom>
          <a:noFill/>
          <a:ln>
            <a:noFill/>
          </a:ln>
        </p:spPr>
      </p:pic>
      <p:pic>
        <p:nvPicPr>
          <p:cNvPr id="254" name="Google Shape;254;p8"/>
          <p:cNvPicPr preferRelativeResize="0"/>
          <p:nvPr/>
        </p:nvPicPr>
        <p:blipFill rotWithShape="1">
          <a:blip r:embed="rId4">
            <a:alphaModFix/>
          </a:blip>
          <a:srcRect/>
          <a:stretch/>
        </p:blipFill>
        <p:spPr>
          <a:xfrm>
            <a:off x="5219700" y="2215079"/>
            <a:ext cx="2933700" cy="3705225"/>
          </a:xfrm>
          <a:prstGeom prst="rect">
            <a:avLst/>
          </a:prstGeom>
          <a:noFill/>
          <a:ln>
            <a:noFill/>
          </a:ln>
        </p:spPr>
      </p:pic>
      <p:pic>
        <p:nvPicPr>
          <p:cNvPr id="255" name="Google Shape;255;p8"/>
          <p:cNvPicPr preferRelativeResize="0"/>
          <p:nvPr/>
        </p:nvPicPr>
        <p:blipFill rotWithShape="1">
          <a:blip r:embed="rId5">
            <a:alphaModFix/>
          </a:blip>
          <a:srcRect/>
          <a:stretch/>
        </p:blipFill>
        <p:spPr>
          <a:xfrm>
            <a:off x="9038724" y="2215079"/>
            <a:ext cx="2511591" cy="4199190"/>
          </a:xfrm>
          <a:prstGeom prst="rect">
            <a:avLst/>
          </a:prstGeom>
          <a:noFill/>
          <a:ln>
            <a:noFill/>
          </a:ln>
        </p:spPr>
      </p:pic>
      <p:sp>
        <p:nvSpPr>
          <p:cNvPr id="3" name="Slide Number Placeholder 2">
            <a:extLst>
              <a:ext uri="{FF2B5EF4-FFF2-40B4-BE49-F238E27FC236}">
                <a16:creationId xmlns:a16="http://schemas.microsoft.com/office/drawing/2014/main" id="{44AC99FB-6697-4AFD-BC21-E6F036C9E4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4" name="Footer Placeholder 3">
            <a:extLst>
              <a:ext uri="{FF2B5EF4-FFF2-40B4-BE49-F238E27FC236}">
                <a16:creationId xmlns:a16="http://schemas.microsoft.com/office/drawing/2014/main" id="{534E4DE0-FEFF-34BE-9A14-3D4163FEEF4A}"/>
              </a:ext>
            </a:extLst>
          </p:cNvPr>
          <p:cNvSpPr>
            <a:spLocks noGrp="1"/>
          </p:cNvSpPr>
          <p:nvPr>
            <p:ph type="ftr" idx="11"/>
          </p:nvPr>
        </p:nvSpPr>
        <p:spPr/>
        <p:txBody>
          <a:bodyPr/>
          <a:lstStyle/>
          <a:p>
            <a:r>
              <a:rPr lang="en-US"/>
              <a:t>OPIM 5604: FINAL PROJECT (GROUP #9)</a:t>
            </a:r>
          </a:p>
        </p:txBody>
      </p:sp>
    </p:spTree>
    <p:extLst>
      <p:ext uri="{BB962C8B-B14F-4D97-AF65-F5344CB8AC3E}">
        <p14:creationId xmlns:p14="http://schemas.microsoft.com/office/powerpoint/2010/main" val="1034219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2"/>
          <p:cNvSpPr txBox="1">
            <a:spLocks noGrp="1"/>
          </p:cNvSpPr>
          <p:nvPr>
            <p:ph type="title"/>
          </p:nvPr>
        </p:nvSpPr>
        <p:spPr>
          <a:xfrm>
            <a:off x="287418" y="127035"/>
            <a:ext cx="7740107"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Arial"/>
              <a:buNone/>
            </a:pPr>
            <a:r>
              <a:rPr lang="en-US" b="1" dirty="0"/>
              <a:t>TRANSFORMED VARIABLES</a:t>
            </a:r>
            <a:endParaRPr b="1" dirty="0"/>
          </a:p>
        </p:txBody>
      </p:sp>
      <p:pic>
        <p:nvPicPr>
          <p:cNvPr id="2" name="Picture 1" descr="A screenshot of a computer&#10;&#10;Description automatically generated with medium confidence">
            <a:extLst>
              <a:ext uri="{FF2B5EF4-FFF2-40B4-BE49-F238E27FC236}">
                <a16:creationId xmlns:a16="http://schemas.microsoft.com/office/drawing/2014/main" id="{1849CFF3-D078-4CEF-A7DE-82FE1BD57D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96" y="2536463"/>
            <a:ext cx="5408058" cy="2672251"/>
          </a:xfrm>
          <a:prstGeom prst="rect">
            <a:avLst/>
          </a:prstGeom>
        </p:spPr>
      </p:pic>
      <p:pic>
        <p:nvPicPr>
          <p:cNvPr id="3" name="Picture 2" descr="A screenshot of a computer&#10;&#10;Description automatically generated with medium confidence">
            <a:extLst>
              <a:ext uri="{FF2B5EF4-FFF2-40B4-BE49-F238E27FC236}">
                <a16:creationId xmlns:a16="http://schemas.microsoft.com/office/drawing/2014/main" id="{76DEE9ED-FAB3-520F-F648-D2FD681CCE6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6352" y="2395728"/>
            <a:ext cx="5342847" cy="2812986"/>
          </a:xfrm>
          <a:prstGeom prst="rect">
            <a:avLst/>
          </a:prstGeom>
        </p:spPr>
      </p:pic>
      <p:sp>
        <p:nvSpPr>
          <p:cNvPr id="5" name="Slide Number Placeholder 4">
            <a:extLst>
              <a:ext uri="{FF2B5EF4-FFF2-40B4-BE49-F238E27FC236}">
                <a16:creationId xmlns:a16="http://schemas.microsoft.com/office/drawing/2014/main" id="{0D347B40-EC28-C5A1-E9D9-74FC8F69E5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6" name="Footer Placeholder 5">
            <a:extLst>
              <a:ext uri="{FF2B5EF4-FFF2-40B4-BE49-F238E27FC236}">
                <a16:creationId xmlns:a16="http://schemas.microsoft.com/office/drawing/2014/main" id="{B5A0982A-50FE-6B3E-8310-9DD0F8EC1201}"/>
              </a:ext>
            </a:extLst>
          </p:cNvPr>
          <p:cNvSpPr>
            <a:spLocks noGrp="1"/>
          </p:cNvSpPr>
          <p:nvPr>
            <p:ph type="ftr" idx="11"/>
          </p:nvPr>
        </p:nvSpPr>
        <p:spPr/>
        <p:txBody>
          <a:bodyPr/>
          <a:lstStyle/>
          <a:p>
            <a:r>
              <a:rPr lang="en-US"/>
              <a:t>OPIM 5604: FINAL PROJECT (GROUP #9)</a:t>
            </a:r>
          </a:p>
        </p:txBody>
      </p:sp>
    </p:spTree>
    <p:extLst>
      <p:ext uri="{BB962C8B-B14F-4D97-AF65-F5344CB8AC3E}">
        <p14:creationId xmlns:p14="http://schemas.microsoft.com/office/powerpoint/2010/main" val="1877916462"/>
      </p:ext>
    </p:extLst>
  </p:cSld>
  <p:clrMapOvr>
    <a:masterClrMapping/>
  </p:clrMapOvr>
</p:sld>
</file>

<file path=ppt/theme/theme1.xml><?xml version="1.0" encoding="utf-8"?>
<a:theme xmlns:a="http://schemas.openxmlformats.org/drawingml/2006/main" name="Office Theme">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428</Words>
  <Application>Microsoft Office PowerPoint</Application>
  <PresentationFormat>Widescreen</PresentationFormat>
  <Paragraphs>106</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FINAL PROJECT: VIDEO GAMES SALES</vt:lpstr>
      <vt:lpstr>INTRODUCTION</vt:lpstr>
      <vt:lpstr>OBJECTIVES</vt:lpstr>
      <vt:lpstr>PLAN FOR PREDICTING THE DATA</vt:lpstr>
      <vt:lpstr>EXPLORING MISSING VALUES</vt:lpstr>
      <vt:lpstr>CORRELATION</vt:lpstr>
      <vt:lpstr>OUTLIER ANALYSIS</vt:lpstr>
      <vt:lpstr>OUTLIER ANALYSIS</vt:lpstr>
      <vt:lpstr>TRANSFORMED VARIABLES</vt:lpstr>
      <vt:lpstr>PRINCIPAL COMPONENT ANALYSIS</vt:lpstr>
      <vt:lpstr>CLUSTERING</vt:lpstr>
      <vt:lpstr>DATA VISUALIZATION</vt:lpstr>
      <vt:lpstr>DATA VISUALIZATION</vt:lpstr>
      <vt:lpstr>MODEL COMPARISION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Naveen</dc:creator>
  <cp:lastModifiedBy>Naveen</cp:lastModifiedBy>
  <cp:revision>2</cp:revision>
  <dcterms:created xsi:type="dcterms:W3CDTF">2022-11-17T19:14:43Z</dcterms:created>
  <dcterms:modified xsi:type="dcterms:W3CDTF">2022-12-01T21:50:35Z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