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57BDE-753D-42D8-9159-1006DD7F462B}" v="8" dt="2022-12-24T12:38:05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Bansal" userId="af2ac3a247b0fddf" providerId="LiveId" clId="{7B857BDE-753D-42D8-9159-1006DD7F462B}"/>
    <pc:docChg chg="undo redo custSel addSld delSld modSld">
      <pc:chgData name="Naveen Bansal" userId="af2ac3a247b0fddf" providerId="LiveId" clId="{7B857BDE-753D-42D8-9159-1006DD7F462B}" dt="2022-12-24T13:02:06.381" v="1687" actId="26606"/>
      <pc:docMkLst>
        <pc:docMk/>
      </pc:docMkLst>
      <pc:sldChg chg="addSp delSp modSp new mod setBg">
        <pc:chgData name="Naveen Bansal" userId="af2ac3a247b0fddf" providerId="LiveId" clId="{7B857BDE-753D-42D8-9159-1006DD7F462B}" dt="2022-12-24T06:00:27.701" v="172" actId="1076"/>
        <pc:sldMkLst>
          <pc:docMk/>
          <pc:sldMk cId="1929352844" sldId="259"/>
        </pc:sldMkLst>
        <pc:spChg chg="mod">
          <ac:chgData name="Naveen Bansal" userId="af2ac3a247b0fddf" providerId="LiveId" clId="{7B857BDE-753D-42D8-9159-1006DD7F462B}" dt="2022-12-24T06:00:17.274" v="171" actId="26606"/>
          <ac:spMkLst>
            <pc:docMk/>
            <pc:sldMk cId="1929352844" sldId="259"/>
            <ac:spMk id="2" creationId="{2A2FECDB-4114-CA64-D2A0-A6517F571874}"/>
          </ac:spMkLst>
        </pc:spChg>
        <pc:spChg chg="del">
          <ac:chgData name="Naveen Bansal" userId="af2ac3a247b0fddf" providerId="LiveId" clId="{7B857BDE-753D-42D8-9159-1006DD7F462B}" dt="2022-12-24T05:57:45.170" v="66" actId="931"/>
          <ac:spMkLst>
            <pc:docMk/>
            <pc:sldMk cId="1929352844" sldId="259"/>
            <ac:spMk id="3" creationId="{FCD58531-5344-B685-57B2-D0A666393030}"/>
          </ac:spMkLst>
        </pc:spChg>
        <pc:spChg chg="add del">
          <ac:chgData name="Naveen Bansal" userId="af2ac3a247b0fddf" providerId="LiveId" clId="{7B857BDE-753D-42D8-9159-1006DD7F462B}" dt="2022-12-24T05:58:25.598" v="75" actId="26606"/>
          <ac:spMkLst>
            <pc:docMk/>
            <pc:sldMk cId="1929352844" sldId="259"/>
            <ac:spMk id="9" creationId="{645E05D8-2F6D-74E3-BC1F-643E07FB9C03}"/>
          </ac:spMkLst>
        </pc:spChg>
        <pc:spChg chg="add del">
          <ac:chgData name="Naveen Bansal" userId="af2ac3a247b0fddf" providerId="LiveId" clId="{7B857BDE-753D-42D8-9159-1006DD7F462B}" dt="2022-12-24T05:58:45.197" v="89" actId="26606"/>
          <ac:spMkLst>
            <pc:docMk/>
            <pc:sldMk cId="1929352844" sldId="259"/>
            <ac:spMk id="10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5:58:25.598" v="75" actId="26606"/>
          <ac:spMkLst>
            <pc:docMk/>
            <pc:sldMk cId="1929352844" sldId="259"/>
            <ac:spMk id="12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5:58:25.598" v="75" actId="26606"/>
          <ac:spMkLst>
            <pc:docMk/>
            <pc:sldMk cId="1929352844" sldId="259"/>
            <ac:spMk id="14" creationId="{06B1FD15-9CBB-4259-931E-1EB6A87199E9}"/>
          </ac:spMkLst>
        </pc:spChg>
        <pc:spChg chg="add del">
          <ac:chgData name="Naveen Bansal" userId="af2ac3a247b0fddf" providerId="LiveId" clId="{7B857BDE-753D-42D8-9159-1006DD7F462B}" dt="2022-12-24T05:58:45.197" v="89" actId="26606"/>
          <ac:spMkLst>
            <pc:docMk/>
            <pc:sldMk cId="1929352844" sldId="259"/>
            <ac:spMk id="18" creationId="{BF9AF5CF-AE21-453A-8D3F-6D9FC64A18B2}"/>
          </ac:spMkLst>
        </pc:spChg>
        <pc:spChg chg="add del">
          <ac:chgData name="Naveen Bansal" userId="af2ac3a247b0fddf" providerId="LiveId" clId="{7B857BDE-753D-42D8-9159-1006DD7F462B}" dt="2022-12-24T05:58:25.598" v="75" actId="26606"/>
          <ac:spMkLst>
            <pc:docMk/>
            <pc:sldMk cId="1929352844" sldId="259"/>
            <ac:spMk id="20" creationId="{A3EF0E40-AEB8-4DF7-A67A-7317B3BF94CA}"/>
          </ac:spMkLst>
        </pc:spChg>
        <pc:spChg chg="add del">
          <ac:chgData name="Naveen Bansal" userId="af2ac3a247b0fddf" providerId="LiveId" clId="{7B857BDE-753D-42D8-9159-1006DD7F462B}" dt="2022-12-24T05:58:28.664" v="77" actId="26606"/>
          <ac:spMkLst>
            <pc:docMk/>
            <pc:sldMk cId="1929352844" sldId="259"/>
            <ac:spMk id="22" creationId="{F43A66C0-8F79-4D55-8A61-9E980D5FEE26}"/>
          </ac:spMkLst>
        </pc:spChg>
        <pc:spChg chg="add del">
          <ac:chgData name="Naveen Bansal" userId="af2ac3a247b0fddf" providerId="LiveId" clId="{7B857BDE-753D-42D8-9159-1006DD7F462B}" dt="2022-12-24T05:58:28.664" v="77" actId="26606"/>
          <ac:spMkLst>
            <pc:docMk/>
            <pc:sldMk cId="1929352844" sldId="259"/>
            <ac:spMk id="23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5:58:28.664" v="77" actId="26606"/>
          <ac:spMkLst>
            <pc:docMk/>
            <pc:sldMk cId="1929352844" sldId="259"/>
            <ac:spMk id="24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5:58:28.664" v="77" actId="26606"/>
          <ac:spMkLst>
            <pc:docMk/>
            <pc:sldMk cId="1929352844" sldId="259"/>
            <ac:spMk id="26" creationId="{0DADC141-2CF4-4D22-BFEF-05FB358E4DFD}"/>
          </ac:spMkLst>
        </pc:spChg>
        <pc:spChg chg="add del">
          <ac:chgData name="Naveen Bansal" userId="af2ac3a247b0fddf" providerId="LiveId" clId="{7B857BDE-753D-42D8-9159-1006DD7F462B}" dt="2022-12-24T05:58:28.664" v="77" actId="26606"/>
          <ac:spMkLst>
            <pc:docMk/>
            <pc:sldMk cId="1929352844" sldId="259"/>
            <ac:spMk id="27" creationId="{F3E030C6-365B-13C9-0731-B41AFFF84A59}"/>
          </ac:spMkLst>
        </pc:spChg>
        <pc:spChg chg="add del">
          <ac:chgData name="Naveen Bansal" userId="af2ac3a247b0fddf" providerId="LiveId" clId="{7B857BDE-753D-42D8-9159-1006DD7F462B}" dt="2022-12-24T05:58:30.830" v="79" actId="26606"/>
          <ac:spMkLst>
            <pc:docMk/>
            <pc:sldMk cId="1929352844" sldId="259"/>
            <ac:spMk id="29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5:58:30.830" v="79" actId="26606"/>
          <ac:spMkLst>
            <pc:docMk/>
            <pc:sldMk cId="1929352844" sldId="259"/>
            <ac:spMk id="30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5:58:30.830" v="79" actId="26606"/>
          <ac:spMkLst>
            <pc:docMk/>
            <pc:sldMk cId="1929352844" sldId="259"/>
            <ac:spMk id="32" creationId="{0DADC141-2CF4-4D22-BFEF-05FB358E4DFD}"/>
          </ac:spMkLst>
        </pc:spChg>
        <pc:spChg chg="add del">
          <ac:chgData name="Naveen Bansal" userId="af2ac3a247b0fddf" providerId="LiveId" clId="{7B857BDE-753D-42D8-9159-1006DD7F462B}" dt="2022-12-24T05:58:30.830" v="79" actId="26606"/>
          <ac:spMkLst>
            <pc:docMk/>
            <pc:sldMk cId="1929352844" sldId="259"/>
            <ac:spMk id="33" creationId="{5F51AA74-2DE6-048A-DE3A-15B6108D3F60}"/>
          </ac:spMkLst>
        </pc:spChg>
        <pc:spChg chg="add del">
          <ac:chgData name="Naveen Bansal" userId="af2ac3a247b0fddf" providerId="LiveId" clId="{7B857BDE-753D-42D8-9159-1006DD7F462B}" dt="2022-12-24T05:58:34.815" v="81" actId="26606"/>
          <ac:spMkLst>
            <pc:docMk/>
            <pc:sldMk cId="1929352844" sldId="259"/>
            <ac:spMk id="35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5:58:34.815" v="81" actId="26606"/>
          <ac:spMkLst>
            <pc:docMk/>
            <pc:sldMk cId="1929352844" sldId="259"/>
            <ac:spMk id="36" creationId="{5A8C81AE-8F0D-49F3-9FB4-334B0DCDF195}"/>
          </ac:spMkLst>
        </pc:spChg>
        <pc:spChg chg="add del">
          <ac:chgData name="Naveen Bansal" userId="af2ac3a247b0fddf" providerId="LiveId" clId="{7B857BDE-753D-42D8-9159-1006DD7F462B}" dt="2022-12-24T05:58:34.815" v="81" actId="26606"/>
          <ac:spMkLst>
            <pc:docMk/>
            <pc:sldMk cId="1929352844" sldId="259"/>
            <ac:spMk id="38" creationId="{1A1CFED1-6F78-F5CA-3C47-563D8D83327A}"/>
          </ac:spMkLst>
        </pc:spChg>
        <pc:spChg chg="add del">
          <ac:chgData name="Naveen Bansal" userId="af2ac3a247b0fddf" providerId="LiveId" clId="{7B857BDE-753D-42D8-9159-1006DD7F462B}" dt="2022-12-24T05:58:35.675" v="83" actId="26606"/>
          <ac:spMkLst>
            <pc:docMk/>
            <pc:sldMk cId="1929352844" sldId="259"/>
            <ac:spMk id="40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5:58:35.675" v="83" actId="26606"/>
          <ac:spMkLst>
            <pc:docMk/>
            <pc:sldMk cId="1929352844" sldId="259"/>
            <ac:spMk id="41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5:58:35.675" v="83" actId="26606"/>
          <ac:spMkLst>
            <pc:docMk/>
            <pc:sldMk cId="1929352844" sldId="259"/>
            <ac:spMk id="43" creationId="{CDFE66DB-A33C-3A41-D4B6-444E6F3CC28D}"/>
          </ac:spMkLst>
        </pc:spChg>
        <pc:spChg chg="add del">
          <ac:chgData name="Naveen Bansal" userId="af2ac3a247b0fddf" providerId="LiveId" clId="{7B857BDE-753D-42D8-9159-1006DD7F462B}" dt="2022-12-24T05:58:38.861" v="85" actId="26606"/>
          <ac:spMkLst>
            <pc:docMk/>
            <pc:sldMk cId="1929352844" sldId="259"/>
            <ac:spMk id="45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5:58:38.861" v="85" actId="26606"/>
          <ac:spMkLst>
            <pc:docMk/>
            <pc:sldMk cId="1929352844" sldId="259"/>
            <ac:spMk id="46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5:58:38.861" v="85" actId="26606"/>
          <ac:spMkLst>
            <pc:docMk/>
            <pc:sldMk cId="1929352844" sldId="259"/>
            <ac:spMk id="48" creationId="{BCC140E8-0F09-A523-840D-17F80556E8FA}"/>
          </ac:spMkLst>
        </pc:spChg>
        <pc:spChg chg="add del">
          <ac:chgData name="Naveen Bansal" userId="af2ac3a247b0fddf" providerId="LiveId" clId="{7B857BDE-753D-42D8-9159-1006DD7F462B}" dt="2022-12-24T05:58:42.113" v="87" actId="26606"/>
          <ac:spMkLst>
            <pc:docMk/>
            <pc:sldMk cId="1929352844" sldId="259"/>
            <ac:spMk id="50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5:58:42.113" v="87" actId="26606"/>
          <ac:spMkLst>
            <pc:docMk/>
            <pc:sldMk cId="1929352844" sldId="259"/>
            <ac:spMk id="51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5:58:42.113" v="87" actId="26606"/>
          <ac:spMkLst>
            <pc:docMk/>
            <pc:sldMk cId="1929352844" sldId="259"/>
            <ac:spMk id="53" creationId="{CDFE66DB-A33C-3A41-D4B6-444E6F3CC28D}"/>
          </ac:spMkLst>
        </pc:spChg>
        <pc:spChg chg="add del">
          <ac:chgData name="Naveen Bansal" userId="af2ac3a247b0fddf" providerId="LiveId" clId="{7B857BDE-753D-42D8-9159-1006DD7F462B}" dt="2022-12-24T05:58:45.197" v="89" actId="26606"/>
          <ac:spMkLst>
            <pc:docMk/>
            <pc:sldMk cId="1929352844" sldId="259"/>
            <ac:spMk id="56" creationId="{310E06F9-9F12-4D1B-92C0-4B30818D093E}"/>
          </ac:spMkLst>
        </pc:spChg>
        <pc:spChg chg="add del">
          <ac:chgData name="Naveen Bansal" userId="af2ac3a247b0fddf" providerId="LiveId" clId="{7B857BDE-753D-42D8-9159-1006DD7F462B}" dt="2022-12-24T05:58:45.197" v="89" actId="26606"/>
          <ac:spMkLst>
            <pc:docMk/>
            <pc:sldMk cId="1929352844" sldId="259"/>
            <ac:spMk id="57" creationId="{8F5EFE88-F6A7-4B53-AF99-227DFC56A032}"/>
          </ac:spMkLst>
        </pc:spChg>
        <pc:spChg chg="add del">
          <ac:chgData name="Naveen Bansal" userId="af2ac3a247b0fddf" providerId="LiveId" clId="{7B857BDE-753D-42D8-9159-1006DD7F462B}" dt="2022-12-24T05:58:49.588" v="91" actId="26606"/>
          <ac:spMkLst>
            <pc:docMk/>
            <pc:sldMk cId="1929352844" sldId="259"/>
            <ac:spMk id="61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5:58:49.588" v="91" actId="26606"/>
          <ac:spMkLst>
            <pc:docMk/>
            <pc:sldMk cId="1929352844" sldId="259"/>
            <ac:spMk id="62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5:58:49.588" v="91" actId="26606"/>
          <ac:spMkLst>
            <pc:docMk/>
            <pc:sldMk cId="1929352844" sldId="259"/>
            <ac:spMk id="65" creationId="{0017C976-C468-347C-2258-0EFF5D640834}"/>
          </ac:spMkLst>
        </pc:spChg>
        <pc:spChg chg="add del">
          <ac:chgData name="Naveen Bansal" userId="af2ac3a247b0fddf" providerId="LiveId" clId="{7B857BDE-753D-42D8-9159-1006DD7F462B}" dt="2022-12-24T05:58:52.206" v="93" actId="26606"/>
          <ac:spMkLst>
            <pc:docMk/>
            <pc:sldMk cId="1929352844" sldId="259"/>
            <ac:spMk id="67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5:58:52.206" v="93" actId="26606"/>
          <ac:spMkLst>
            <pc:docMk/>
            <pc:sldMk cId="1929352844" sldId="259"/>
            <ac:spMk id="68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5:58:52.206" v="93" actId="26606"/>
          <ac:spMkLst>
            <pc:docMk/>
            <pc:sldMk cId="1929352844" sldId="259"/>
            <ac:spMk id="69" creationId="{C2D5331B-6E57-4C50-8FBB-431781288905}"/>
          </ac:spMkLst>
        </pc:spChg>
        <pc:spChg chg="add del">
          <ac:chgData name="Naveen Bansal" userId="af2ac3a247b0fddf" providerId="LiveId" clId="{7B857BDE-753D-42D8-9159-1006DD7F462B}" dt="2022-12-24T05:58:52.206" v="93" actId="26606"/>
          <ac:spMkLst>
            <pc:docMk/>
            <pc:sldMk cId="1929352844" sldId="259"/>
            <ac:spMk id="72" creationId="{7A22957F-249F-FCF9-FA7F-FB83A5D614AE}"/>
          </ac:spMkLst>
        </pc:spChg>
        <pc:spChg chg="add del">
          <ac:chgData name="Naveen Bansal" userId="af2ac3a247b0fddf" providerId="LiveId" clId="{7B857BDE-753D-42D8-9159-1006DD7F462B}" dt="2022-12-24T05:58:54.114" v="95" actId="26606"/>
          <ac:spMkLst>
            <pc:docMk/>
            <pc:sldMk cId="1929352844" sldId="259"/>
            <ac:spMk id="74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5:58:54.114" v="95" actId="26606"/>
          <ac:spMkLst>
            <pc:docMk/>
            <pc:sldMk cId="1929352844" sldId="259"/>
            <ac:spMk id="75" creationId="{592DB257-3E16-4A3C-9E28-4682828127AD}"/>
          </ac:spMkLst>
        </pc:spChg>
        <pc:spChg chg="add del">
          <ac:chgData name="Naveen Bansal" userId="af2ac3a247b0fddf" providerId="LiveId" clId="{7B857BDE-753D-42D8-9159-1006DD7F462B}" dt="2022-12-24T05:58:54.114" v="95" actId="26606"/>
          <ac:spMkLst>
            <pc:docMk/>
            <pc:sldMk cId="1929352844" sldId="259"/>
            <ac:spMk id="76" creationId="{AF10BFB7-AFB7-8A01-AD06-1048DC02F5AB}"/>
          </ac:spMkLst>
        </pc:spChg>
        <pc:spChg chg="add del">
          <ac:chgData name="Naveen Bansal" userId="af2ac3a247b0fddf" providerId="LiveId" clId="{7B857BDE-753D-42D8-9159-1006DD7F462B}" dt="2022-12-24T05:59:01.524" v="97" actId="26606"/>
          <ac:spMkLst>
            <pc:docMk/>
            <pc:sldMk cId="1929352844" sldId="259"/>
            <ac:spMk id="80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5:59:01.524" v="97" actId="26606"/>
          <ac:spMkLst>
            <pc:docMk/>
            <pc:sldMk cId="1929352844" sldId="259"/>
            <ac:spMk id="81" creationId="{592DB257-3E16-4A3C-9E28-4682828127AD}"/>
          </ac:spMkLst>
        </pc:spChg>
        <pc:spChg chg="add del">
          <ac:chgData name="Naveen Bansal" userId="af2ac3a247b0fddf" providerId="LiveId" clId="{7B857BDE-753D-42D8-9159-1006DD7F462B}" dt="2022-12-24T05:59:01.524" v="97" actId="26606"/>
          <ac:spMkLst>
            <pc:docMk/>
            <pc:sldMk cId="1929352844" sldId="259"/>
            <ac:spMk id="84" creationId="{2B89DF47-7F4F-4EFF-B791-FD95AE360311}"/>
          </ac:spMkLst>
        </pc:spChg>
        <pc:spChg chg="add del">
          <ac:chgData name="Naveen Bansal" userId="af2ac3a247b0fddf" providerId="LiveId" clId="{7B857BDE-753D-42D8-9159-1006DD7F462B}" dt="2022-12-24T05:59:01.524" v="97" actId="26606"/>
          <ac:spMkLst>
            <pc:docMk/>
            <pc:sldMk cId="1929352844" sldId="259"/>
            <ac:spMk id="85" creationId="{3674C00A-92F5-E97B-39FE-8128D8FF9772}"/>
          </ac:spMkLst>
        </pc:spChg>
        <pc:spChg chg="add del">
          <ac:chgData name="Naveen Bansal" userId="af2ac3a247b0fddf" providerId="LiveId" clId="{7B857BDE-753D-42D8-9159-1006DD7F462B}" dt="2022-12-24T05:59:03.940" v="99" actId="26606"/>
          <ac:spMkLst>
            <pc:docMk/>
            <pc:sldMk cId="1929352844" sldId="259"/>
            <ac:spMk id="87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5:59:03.940" v="99" actId="26606"/>
          <ac:spMkLst>
            <pc:docMk/>
            <pc:sldMk cId="1929352844" sldId="259"/>
            <ac:spMk id="88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5:59:03.940" v="99" actId="26606"/>
          <ac:spMkLst>
            <pc:docMk/>
            <pc:sldMk cId="1929352844" sldId="259"/>
            <ac:spMk id="91" creationId="{0DADC141-2CF4-4D22-BFEF-05FB358E4DFD}"/>
          </ac:spMkLst>
        </pc:spChg>
        <pc:spChg chg="add del">
          <ac:chgData name="Naveen Bansal" userId="af2ac3a247b0fddf" providerId="LiveId" clId="{7B857BDE-753D-42D8-9159-1006DD7F462B}" dt="2022-12-24T05:59:03.940" v="99" actId="26606"/>
          <ac:spMkLst>
            <pc:docMk/>
            <pc:sldMk cId="1929352844" sldId="259"/>
            <ac:spMk id="92" creationId="{F43A66C0-8F79-4D55-8A61-9E980D5FEE26}"/>
          </ac:spMkLst>
        </pc:spChg>
        <pc:spChg chg="add del">
          <ac:chgData name="Naveen Bansal" userId="af2ac3a247b0fddf" providerId="LiveId" clId="{7B857BDE-753D-42D8-9159-1006DD7F462B}" dt="2022-12-24T05:59:03.940" v="99" actId="26606"/>
          <ac:spMkLst>
            <pc:docMk/>
            <pc:sldMk cId="1929352844" sldId="259"/>
            <ac:spMk id="93" creationId="{F3E030C6-365B-13C9-0731-B41AFFF84A59}"/>
          </ac:spMkLst>
        </pc:spChg>
        <pc:spChg chg="add del">
          <ac:chgData name="Naveen Bansal" userId="af2ac3a247b0fddf" providerId="LiveId" clId="{7B857BDE-753D-42D8-9159-1006DD7F462B}" dt="2022-12-24T06:00:17.274" v="171" actId="26606"/>
          <ac:spMkLst>
            <pc:docMk/>
            <pc:sldMk cId="1929352844" sldId="259"/>
            <ac:spMk id="95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00:17.274" v="171" actId="26606"/>
          <ac:spMkLst>
            <pc:docMk/>
            <pc:sldMk cId="1929352844" sldId="259"/>
            <ac:spMk id="96" creationId="{06B1FD15-9CBB-4259-931E-1EB6A87199E9}"/>
          </ac:spMkLst>
        </pc:spChg>
        <pc:spChg chg="add del">
          <ac:chgData name="Naveen Bansal" userId="af2ac3a247b0fddf" providerId="LiveId" clId="{7B857BDE-753D-42D8-9159-1006DD7F462B}" dt="2022-12-24T06:00:17.274" v="171" actId="26606"/>
          <ac:spMkLst>
            <pc:docMk/>
            <pc:sldMk cId="1929352844" sldId="259"/>
            <ac:spMk id="99" creationId="{A3EF0E40-AEB8-4DF7-A67A-7317B3BF94CA}"/>
          </ac:spMkLst>
        </pc:spChg>
        <pc:spChg chg="add mod">
          <ac:chgData name="Naveen Bansal" userId="af2ac3a247b0fddf" providerId="LiveId" clId="{7B857BDE-753D-42D8-9159-1006DD7F462B}" dt="2022-12-24T06:00:17.274" v="171" actId="26606"/>
          <ac:spMkLst>
            <pc:docMk/>
            <pc:sldMk cId="1929352844" sldId="259"/>
            <ac:spMk id="100" creationId="{645E05D8-2F6D-74E3-BC1F-643E07FB9C03}"/>
          </ac:spMkLst>
        </pc:spChg>
        <pc:spChg chg="add del">
          <ac:chgData name="Naveen Bansal" userId="af2ac3a247b0fddf" providerId="LiveId" clId="{7B857BDE-753D-42D8-9159-1006DD7F462B}" dt="2022-12-24T06:00:09.975" v="162" actId="26606"/>
          <ac:spMkLst>
            <pc:docMk/>
            <pc:sldMk cId="1929352844" sldId="259"/>
            <ac:spMk id="105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6:00:09.975" v="162" actId="26606"/>
          <ac:spMkLst>
            <pc:docMk/>
            <pc:sldMk cId="1929352844" sldId="259"/>
            <ac:spMk id="109" creationId="{DE61FBD7-E37C-4B38-BE44-A6D4978D7486}"/>
          </ac:spMkLst>
        </pc:spChg>
        <pc:spChg chg="add del">
          <ac:chgData name="Naveen Bansal" userId="af2ac3a247b0fddf" providerId="LiveId" clId="{7B857BDE-753D-42D8-9159-1006DD7F462B}" dt="2022-12-24T06:00:09.975" v="162" actId="26606"/>
          <ac:spMkLst>
            <pc:docMk/>
            <pc:sldMk cId="1929352844" sldId="259"/>
            <ac:spMk id="111" creationId="{392BFCFE-FD78-4EDF-BEFE-CC444DC5F307}"/>
          </ac:spMkLst>
        </pc:spChg>
        <pc:spChg chg="add del">
          <ac:chgData name="Naveen Bansal" userId="af2ac3a247b0fddf" providerId="LiveId" clId="{7B857BDE-753D-42D8-9159-1006DD7F462B}" dt="2022-12-24T06:00:09.975" v="162" actId="26606"/>
          <ac:spMkLst>
            <pc:docMk/>
            <pc:sldMk cId="1929352844" sldId="259"/>
            <ac:spMk id="117" creationId="{B629C0B3-01E5-4A82-B87C-62B1483F11B7}"/>
          </ac:spMkLst>
        </pc:spChg>
        <pc:spChg chg="add del">
          <ac:chgData name="Naveen Bansal" userId="af2ac3a247b0fddf" providerId="LiveId" clId="{7B857BDE-753D-42D8-9159-1006DD7F462B}" dt="2022-12-24T06:00:09.975" v="162" actId="26606"/>
          <ac:spMkLst>
            <pc:docMk/>
            <pc:sldMk cId="1929352844" sldId="259"/>
            <ac:spMk id="119" creationId="{D4DFA784-845D-4F99-B808-5C025E39B890}"/>
          </ac:spMkLst>
        </pc:spChg>
        <pc:spChg chg="add del">
          <ac:chgData name="Naveen Bansal" userId="af2ac3a247b0fddf" providerId="LiveId" clId="{7B857BDE-753D-42D8-9159-1006DD7F462B}" dt="2022-12-24T06:00:11.738" v="164" actId="26606"/>
          <ac:spMkLst>
            <pc:docMk/>
            <pc:sldMk cId="1929352844" sldId="259"/>
            <ac:spMk id="121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00:11.738" v="164" actId="26606"/>
          <ac:spMkLst>
            <pc:docMk/>
            <pc:sldMk cId="1929352844" sldId="259"/>
            <ac:spMk id="122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6:00:12.969" v="166" actId="26606"/>
          <ac:spMkLst>
            <pc:docMk/>
            <pc:sldMk cId="1929352844" sldId="259"/>
            <ac:spMk id="126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6:00:12.969" v="166" actId="26606"/>
          <ac:spMkLst>
            <pc:docMk/>
            <pc:sldMk cId="1929352844" sldId="259"/>
            <ac:spMk id="128" creationId="{310E06F9-9F12-4D1B-92C0-4B30818D093E}"/>
          </ac:spMkLst>
        </pc:spChg>
        <pc:spChg chg="add del">
          <ac:chgData name="Naveen Bansal" userId="af2ac3a247b0fddf" providerId="LiveId" clId="{7B857BDE-753D-42D8-9159-1006DD7F462B}" dt="2022-12-24T06:00:12.969" v="166" actId="26606"/>
          <ac:spMkLst>
            <pc:docMk/>
            <pc:sldMk cId="1929352844" sldId="259"/>
            <ac:spMk id="129" creationId="{8F5EFE88-F6A7-4B53-AF99-227DFC56A032}"/>
          </ac:spMkLst>
        </pc:spChg>
        <pc:spChg chg="add del">
          <ac:chgData name="Naveen Bansal" userId="af2ac3a247b0fddf" providerId="LiveId" clId="{7B857BDE-753D-42D8-9159-1006DD7F462B}" dt="2022-12-24T06:00:14.966" v="168" actId="26606"/>
          <ac:spMkLst>
            <pc:docMk/>
            <pc:sldMk cId="1929352844" sldId="259"/>
            <ac:spMk id="132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6:00:14.966" v="168" actId="26606"/>
          <ac:spMkLst>
            <pc:docMk/>
            <pc:sldMk cId="1929352844" sldId="259"/>
            <ac:spMk id="134" creationId="{310E06F9-9F12-4D1B-92C0-4B30818D093E}"/>
          </ac:spMkLst>
        </pc:spChg>
        <pc:spChg chg="add del">
          <ac:chgData name="Naveen Bansal" userId="af2ac3a247b0fddf" providerId="LiveId" clId="{7B857BDE-753D-42D8-9159-1006DD7F462B}" dt="2022-12-24T06:00:14.966" v="168" actId="26606"/>
          <ac:spMkLst>
            <pc:docMk/>
            <pc:sldMk cId="1929352844" sldId="259"/>
            <ac:spMk id="135" creationId="{8F5EFE88-F6A7-4B53-AF99-227DFC56A032}"/>
          </ac:spMkLst>
        </pc:spChg>
        <pc:spChg chg="add del">
          <ac:chgData name="Naveen Bansal" userId="af2ac3a247b0fddf" providerId="LiveId" clId="{7B857BDE-753D-42D8-9159-1006DD7F462B}" dt="2022-12-24T06:00:14.966" v="168" actId="26606"/>
          <ac:spMkLst>
            <pc:docMk/>
            <pc:sldMk cId="1929352844" sldId="259"/>
            <ac:spMk id="136" creationId="{BF9AF5CF-AE21-453A-8D3F-6D9FC64A18B2}"/>
          </ac:spMkLst>
        </pc:spChg>
        <pc:spChg chg="add del">
          <ac:chgData name="Naveen Bansal" userId="af2ac3a247b0fddf" providerId="LiveId" clId="{7B857BDE-753D-42D8-9159-1006DD7F462B}" dt="2022-12-24T06:00:17.259" v="170" actId="26606"/>
          <ac:spMkLst>
            <pc:docMk/>
            <pc:sldMk cId="1929352844" sldId="259"/>
            <ac:spMk id="139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6:00:17.259" v="170" actId="26606"/>
          <ac:spMkLst>
            <pc:docMk/>
            <pc:sldMk cId="1929352844" sldId="259"/>
            <ac:spMk id="141" creationId="{310E06F9-9F12-4D1B-92C0-4B30818D093E}"/>
          </ac:spMkLst>
        </pc:spChg>
        <pc:spChg chg="add del">
          <ac:chgData name="Naveen Bansal" userId="af2ac3a247b0fddf" providerId="LiveId" clId="{7B857BDE-753D-42D8-9159-1006DD7F462B}" dt="2022-12-24T06:00:17.259" v="170" actId="26606"/>
          <ac:spMkLst>
            <pc:docMk/>
            <pc:sldMk cId="1929352844" sldId="259"/>
            <ac:spMk id="142" creationId="{8F5EFE88-F6A7-4B53-AF99-227DFC56A032}"/>
          </ac:spMkLst>
        </pc:spChg>
        <pc:spChg chg="add">
          <ac:chgData name="Naveen Bansal" userId="af2ac3a247b0fddf" providerId="LiveId" clId="{7B857BDE-753D-42D8-9159-1006DD7F462B}" dt="2022-12-24T06:00:17.274" v="171" actId="26606"/>
          <ac:spMkLst>
            <pc:docMk/>
            <pc:sldMk cId="1929352844" sldId="259"/>
            <ac:spMk id="146" creationId="{0BABF38A-8A0D-492E-BD20-6CF4D46B50BD}"/>
          </ac:spMkLst>
        </pc:spChg>
        <pc:spChg chg="add">
          <ac:chgData name="Naveen Bansal" userId="af2ac3a247b0fddf" providerId="LiveId" clId="{7B857BDE-753D-42D8-9159-1006DD7F462B}" dt="2022-12-24T06:00:17.274" v="171" actId="26606"/>
          <ac:spMkLst>
            <pc:docMk/>
            <pc:sldMk cId="1929352844" sldId="259"/>
            <ac:spMk id="148" creationId="{DE61FBD7-E37C-4B38-BE44-A6D4978D7486}"/>
          </ac:spMkLst>
        </pc:spChg>
        <pc:spChg chg="add">
          <ac:chgData name="Naveen Bansal" userId="af2ac3a247b0fddf" providerId="LiveId" clId="{7B857BDE-753D-42D8-9159-1006DD7F462B}" dt="2022-12-24T06:00:17.274" v="171" actId="26606"/>
          <ac:spMkLst>
            <pc:docMk/>
            <pc:sldMk cId="1929352844" sldId="259"/>
            <ac:spMk id="149" creationId="{392BFCFE-FD78-4EDF-BEFE-CC444DC5F307}"/>
          </ac:spMkLst>
        </pc:spChg>
        <pc:spChg chg="add">
          <ac:chgData name="Naveen Bansal" userId="af2ac3a247b0fddf" providerId="LiveId" clId="{7B857BDE-753D-42D8-9159-1006DD7F462B}" dt="2022-12-24T06:00:17.274" v="171" actId="26606"/>
          <ac:spMkLst>
            <pc:docMk/>
            <pc:sldMk cId="1929352844" sldId="259"/>
            <ac:spMk id="152" creationId="{B629C0B3-01E5-4A82-B87C-62B1483F11B7}"/>
          </ac:spMkLst>
        </pc:spChg>
        <pc:spChg chg="add">
          <ac:chgData name="Naveen Bansal" userId="af2ac3a247b0fddf" providerId="LiveId" clId="{7B857BDE-753D-42D8-9159-1006DD7F462B}" dt="2022-12-24T06:00:17.274" v="171" actId="26606"/>
          <ac:spMkLst>
            <pc:docMk/>
            <pc:sldMk cId="1929352844" sldId="259"/>
            <ac:spMk id="153" creationId="{D4DFA784-845D-4F99-B808-5C025E39B890}"/>
          </ac:spMkLst>
        </pc:spChg>
        <pc:grpChg chg="add del">
          <ac:chgData name="Naveen Bansal" userId="af2ac3a247b0fddf" providerId="LiveId" clId="{7B857BDE-753D-42D8-9159-1006DD7F462B}" dt="2022-12-24T05:58:25.598" v="75" actId="26606"/>
          <ac:grpSpMkLst>
            <pc:docMk/>
            <pc:sldMk cId="1929352844" sldId="259"/>
            <ac:grpSpMk id="16" creationId="{9D739765-2266-4358-BC9F-0DC2A6B7CD17}"/>
          </ac:grpSpMkLst>
        </pc:grpChg>
        <pc:grpChg chg="add del">
          <ac:chgData name="Naveen Bansal" userId="af2ac3a247b0fddf" providerId="LiveId" clId="{7B857BDE-753D-42D8-9159-1006DD7F462B}" dt="2022-12-24T05:58:28.664" v="77" actId="26606"/>
          <ac:grpSpMkLst>
            <pc:docMk/>
            <pc:sldMk cId="1929352844" sldId="259"/>
            <ac:grpSpMk id="25" creationId="{545001F7-3F8F-4035-8348-1B9798C77D29}"/>
          </ac:grpSpMkLst>
        </pc:grpChg>
        <pc:grpChg chg="add del">
          <ac:chgData name="Naveen Bansal" userId="af2ac3a247b0fddf" providerId="LiveId" clId="{7B857BDE-753D-42D8-9159-1006DD7F462B}" dt="2022-12-24T05:58:30.830" v="79" actId="26606"/>
          <ac:grpSpMkLst>
            <pc:docMk/>
            <pc:sldMk cId="1929352844" sldId="259"/>
            <ac:grpSpMk id="31" creationId="{8B308828-4749-4D6D-9CEA-433D2BD27EC0}"/>
          </ac:grpSpMkLst>
        </pc:grpChg>
        <pc:grpChg chg="add del">
          <ac:chgData name="Naveen Bansal" userId="af2ac3a247b0fddf" providerId="LiveId" clId="{7B857BDE-753D-42D8-9159-1006DD7F462B}" dt="2022-12-24T05:58:34.815" v="81" actId="26606"/>
          <ac:grpSpMkLst>
            <pc:docMk/>
            <pc:sldMk cId="1929352844" sldId="259"/>
            <ac:grpSpMk id="37" creationId="{EA7666BA-7EB2-4D66-A9D3-475008F0496F}"/>
          </ac:grpSpMkLst>
        </pc:grpChg>
        <pc:grpChg chg="add del">
          <ac:chgData name="Naveen Bansal" userId="af2ac3a247b0fddf" providerId="LiveId" clId="{7B857BDE-753D-42D8-9159-1006DD7F462B}" dt="2022-12-24T05:58:35.675" v="83" actId="26606"/>
          <ac:grpSpMkLst>
            <pc:docMk/>
            <pc:sldMk cId="1929352844" sldId="259"/>
            <ac:grpSpMk id="42" creationId="{46238B23-7848-4B0F-BFFC-7C0E6C30517F}"/>
          </ac:grpSpMkLst>
        </pc:grpChg>
        <pc:grpChg chg="add del">
          <ac:chgData name="Naveen Bansal" userId="af2ac3a247b0fddf" providerId="LiveId" clId="{7B857BDE-753D-42D8-9159-1006DD7F462B}" dt="2022-12-24T05:58:38.861" v="85" actId="26606"/>
          <ac:grpSpMkLst>
            <pc:docMk/>
            <pc:sldMk cId="1929352844" sldId="259"/>
            <ac:grpSpMk id="47" creationId="{14763DA8-CE3A-4B30-B2F5-0D128777F742}"/>
          </ac:grpSpMkLst>
        </pc:grpChg>
        <pc:grpChg chg="add del">
          <ac:chgData name="Naveen Bansal" userId="af2ac3a247b0fddf" providerId="LiveId" clId="{7B857BDE-753D-42D8-9159-1006DD7F462B}" dt="2022-12-24T05:58:42.113" v="87" actId="26606"/>
          <ac:grpSpMkLst>
            <pc:docMk/>
            <pc:sldMk cId="1929352844" sldId="259"/>
            <ac:grpSpMk id="52" creationId="{46238B23-7848-4B0F-BFFC-7C0E6C30517F}"/>
          </ac:grpSpMkLst>
        </pc:grpChg>
        <pc:grpChg chg="add del">
          <ac:chgData name="Naveen Bansal" userId="af2ac3a247b0fddf" providerId="LiveId" clId="{7B857BDE-753D-42D8-9159-1006DD7F462B}" dt="2022-12-24T05:58:45.197" v="89" actId="26606"/>
          <ac:grpSpMkLst>
            <pc:docMk/>
            <pc:sldMk cId="1929352844" sldId="259"/>
            <ac:grpSpMk id="58" creationId="{BE79AECD-175A-4F8E-98CE-F42417E11388}"/>
          </ac:grpSpMkLst>
        </pc:grpChg>
        <pc:grpChg chg="add del">
          <ac:chgData name="Naveen Bansal" userId="af2ac3a247b0fddf" providerId="LiveId" clId="{7B857BDE-753D-42D8-9159-1006DD7F462B}" dt="2022-12-24T05:58:49.588" v="91" actId="26606"/>
          <ac:grpSpMkLst>
            <pc:docMk/>
            <pc:sldMk cId="1929352844" sldId="259"/>
            <ac:grpSpMk id="63" creationId="{F7A0AA6E-FBE4-4237-8777-A5766F0A51C2}"/>
          </ac:grpSpMkLst>
        </pc:grpChg>
        <pc:grpChg chg="add del">
          <ac:chgData name="Naveen Bansal" userId="af2ac3a247b0fddf" providerId="LiveId" clId="{7B857BDE-753D-42D8-9159-1006DD7F462B}" dt="2022-12-24T05:58:52.206" v="93" actId="26606"/>
          <ac:grpSpMkLst>
            <pc:docMk/>
            <pc:sldMk cId="1929352844" sldId="259"/>
            <ac:grpSpMk id="70" creationId="{E4A40E9D-B0FA-4A78-B58C-87A64C4FD5C8}"/>
          </ac:grpSpMkLst>
        </pc:grpChg>
        <pc:grpChg chg="add del">
          <ac:chgData name="Naveen Bansal" userId="af2ac3a247b0fddf" providerId="LiveId" clId="{7B857BDE-753D-42D8-9159-1006DD7F462B}" dt="2022-12-24T05:58:54.114" v="95" actId="26606"/>
          <ac:grpSpMkLst>
            <pc:docMk/>
            <pc:sldMk cId="1929352844" sldId="259"/>
            <ac:grpSpMk id="77" creationId="{6DA3B144-1074-4EB3-8741-160D2211B9D8}"/>
          </ac:grpSpMkLst>
        </pc:grpChg>
        <pc:grpChg chg="add del">
          <ac:chgData name="Naveen Bansal" userId="af2ac3a247b0fddf" providerId="LiveId" clId="{7B857BDE-753D-42D8-9159-1006DD7F462B}" dt="2022-12-24T05:59:01.524" v="97" actId="26606"/>
          <ac:grpSpMkLst>
            <pc:docMk/>
            <pc:sldMk cId="1929352844" sldId="259"/>
            <ac:grpSpMk id="82" creationId="{14BC94DC-F247-4A15-B059-A48AEE4AB434}"/>
          </ac:grpSpMkLst>
        </pc:grpChg>
        <pc:grpChg chg="add del">
          <ac:chgData name="Naveen Bansal" userId="af2ac3a247b0fddf" providerId="LiveId" clId="{7B857BDE-753D-42D8-9159-1006DD7F462B}" dt="2022-12-24T05:59:03.940" v="99" actId="26606"/>
          <ac:grpSpMkLst>
            <pc:docMk/>
            <pc:sldMk cId="1929352844" sldId="259"/>
            <ac:grpSpMk id="89" creationId="{545001F7-3F8F-4035-8348-1B9798C77D29}"/>
          </ac:grpSpMkLst>
        </pc:grpChg>
        <pc:grpChg chg="add del">
          <ac:chgData name="Naveen Bansal" userId="af2ac3a247b0fddf" providerId="LiveId" clId="{7B857BDE-753D-42D8-9159-1006DD7F462B}" dt="2022-12-24T06:00:17.274" v="171" actId="26606"/>
          <ac:grpSpMkLst>
            <pc:docMk/>
            <pc:sldMk cId="1929352844" sldId="259"/>
            <ac:grpSpMk id="97" creationId="{9D739765-2266-4358-BC9F-0DC2A6B7CD17}"/>
          </ac:grpSpMkLst>
        </pc:grpChg>
        <pc:grpChg chg="add del">
          <ac:chgData name="Naveen Bansal" userId="af2ac3a247b0fddf" providerId="LiveId" clId="{7B857BDE-753D-42D8-9159-1006DD7F462B}" dt="2022-12-24T06:00:09.975" v="162" actId="26606"/>
          <ac:grpSpMkLst>
            <pc:docMk/>
            <pc:sldMk cId="1929352844" sldId="259"/>
            <ac:grpSpMk id="113" creationId="{0292BAD4-5BB2-4CD3-AB5B-C35EF9F7D2B4}"/>
          </ac:grpSpMkLst>
        </pc:grpChg>
        <pc:grpChg chg="add del">
          <ac:chgData name="Naveen Bansal" userId="af2ac3a247b0fddf" providerId="LiveId" clId="{7B857BDE-753D-42D8-9159-1006DD7F462B}" dt="2022-12-24T06:00:14.966" v="168" actId="26606"/>
          <ac:grpSpMkLst>
            <pc:docMk/>
            <pc:sldMk cId="1929352844" sldId="259"/>
            <ac:grpSpMk id="115" creationId="{BE79AECD-175A-4F8E-98CE-F42417E11388}"/>
          </ac:grpSpMkLst>
        </pc:grpChg>
        <pc:grpChg chg="add del">
          <ac:chgData name="Naveen Bansal" userId="af2ac3a247b0fddf" providerId="LiveId" clId="{7B857BDE-753D-42D8-9159-1006DD7F462B}" dt="2022-12-24T06:00:11.738" v="164" actId="26606"/>
          <ac:grpSpMkLst>
            <pc:docMk/>
            <pc:sldMk cId="1929352844" sldId="259"/>
            <ac:grpSpMk id="123" creationId="{46238B23-7848-4B0F-BFFC-7C0E6C30517F}"/>
          </ac:grpSpMkLst>
        </pc:grpChg>
        <pc:grpChg chg="add del">
          <ac:chgData name="Naveen Bansal" userId="af2ac3a247b0fddf" providerId="LiveId" clId="{7B857BDE-753D-42D8-9159-1006DD7F462B}" dt="2022-12-24T06:00:12.969" v="166" actId="26606"/>
          <ac:grpSpMkLst>
            <pc:docMk/>
            <pc:sldMk cId="1929352844" sldId="259"/>
            <ac:grpSpMk id="130" creationId="{454EBC63-9B8A-48FA-885B-2809B0F3B640}"/>
          </ac:grpSpMkLst>
        </pc:grpChg>
        <pc:grpChg chg="add del">
          <ac:chgData name="Naveen Bansal" userId="af2ac3a247b0fddf" providerId="LiveId" clId="{7B857BDE-753D-42D8-9159-1006DD7F462B}" dt="2022-12-24T06:00:17.259" v="170" actId="26606"/>
          <ac:grpSpMkLst>
            <pc:docMk/>
            <pc:sldMk cId="1929352844" sldId="259"/>
            <ac:grpSpMk id="143" creationId="{454EBC63-9B8A-48FA-885B-2809B0F3B640}"/>
          </ac:grpSpMkLst>
        </pc:grpChg>
        <pc:grpChg chg="add">
          <ac:chgData name="Naveen Bansal" userId="af2ac3a247b0fddf" providerId="LiveId" clId="{7B857BDE-753D-42D8-9159-1006DD7F462B}" dt="2022-12-24T06:00:17.274" v="171" actId="26606"/>
          <ac:grpSpMkLst>
            <pc:docMk/>
            <pc:sldMk cId="1929352844" sldId="259"/>
            <ac:grpSpMk id="150" creationId="{0292BAD4-5BB2-4CD3-AB5B-C35EF9F7D2B4}"/>
          </ac:grpSpMkLst>
        </pc:grpChg>
        <pc:picChg chg="add mod ord">
          <ac:chgData name="Naveen Bansal" userId="af2ac3a247b0fddf" providerId="LiveId" clId="{7B857BDE-753D-42D8-9159-1006DD7F462B}" dt="2022-12-24T06:00:27.701" v="172" actId="1076"/>
          <ac:picMkLst>
            <pc:docMk/>
            <pc:sldMk cId="1929352844" sldId="259"/>
            <ac:picMk id="5" creationId="{A9D4AED3-7A85-ACDD-9DEE-0531C72FE718}"/>
          </ac:picMkLst>
        </pc:picChg>
        <pc:picChg chg="add del">
          <ac:chgData name="Naveen Bansal" userId="af2ac3a247b0fddf" providerId="LiveId" clId="{7B857BDE-753D-42D8-9159-1006DD7F462B}" dt="2022-12-24T05:58:45.197" v="89" actId="26606"/>
          <ac:picMkLst>
            <pc:docMk/>
            <pc:sldMk cId="1929352844" sldId="259"/>
            <ac:picMk id="55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6:00:09.975" v="162" actId="26606"/>
          <ac:picMkLst>
            <pc:docMk/>
            <pc:sldMk cId="1929352844" sldId="259"/>
            <ac:picMk id="107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6:00:12.969" v="166" actId="26606"/>
          <ac:picMkLst>
            <pc:docMk/>
            <pc:sldMk cId="1929352844" sldId="259"/>
            <ac:picMk id="127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6:00:14.966" v="168" actId="26606"/>
          <ac:picMkLst>
            <pc:docMk/>
            <pc:sldMk cId="1929352844" sldId="259"/>
            <ac:picMk id="133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6:00:17.259" v="170" actId="26606"/>
          <ac:picMkLst>
            <pc:docMk/>
            <pc:sldMk cId="1929352844" sldId="259"/>
            <ac:picMk id="140" creationId="{BC526B7A-4801-4FD1-95C8-03AF22629E87}"/>
          </ac:picMkLst>
        </pc:picChg>
        <pc:picChg chg="add">
          <ac:chgData name="Naveen Bansal" userId="af2ac3a247b0fddf" providerId="LiveId" clId="{7B857BDE-753D-42D8-9159-1006DD7F462B}" dt="2022-12-24T06:00:17.274" v="171" actId="26606"/>
          <ac:picMkLst>
            <pc:docMk/>
            <pc:sldMk cId="1929352844" sldId="259"/>
            <ac:picMk id="147" creationId="{BC526B7A-4801-4FD1-95C8-03AF22629E87}"/>
          </ac:picMkLst>
        </pc:picChg>
      </pc:sldChg>
      <pc:sldChg chg="addSp delSp modSp del mod setBg">
        <pc:chgData name="Naveen Bansal" userId="af2ac3a247b0fddf" providerId="LiveId" clId="{7B857BDE-753D-42D8-9159-1006DD7F462B}" dt="2022-12-24T05:55:45.756" v="39" actId="47"/>
        <pc:sldMkLst>
          <pc:docMk/>
          <pc:sldMk cId="2667833142" sldId="259"/>
        </pc:sldMkLst>
        <pc:spChg chg="mod">
          <ac:chgData name="Naveen Bansal" userId="af2ac3a247b0fddf" providerId="LiveId" clId="{7B857BDE-753D-42D8-9159-1006DD7F462B}" dt="2022-12-24T05:55:35.492" v="38" actId="26606"/>
          <ac:spMkLst>
            <pc:docMk/>
            <pc:sldMk cId="2667833142" sldId="259"/>
            <ac:spMk id="2" creationId="{7CCB8EE7-E43B-7C7C-2019-DACDA91178A5}"/>
          </ac:spMkLst>
        </pc:spChg>
        <pc:spChg chg="del mod">
          <ac:chgData name="Naveen Bansal" userId="af2ac3a247b0fddf" providerId="LiveId" clId="{7B857BDE-753D-42D8-9159-1006DD7F462B}" dt="2022-12-24T05:46:04.099" v="25"/>
          <ac:spMkLst>
            <pc:docMk/>
            <pc:sldMk cId="2667833142" sldId="259"/>
            <ac:spMk id="3" creationId="{2386834D-CABA-37F2-61AB-9CE90DB62731}"/>
          </ac:spMkLst>
        </pc:spChg>
        <pc:spChg chg="add del mod">
          <ac:chgData name="Naveen Bansal" userId="af2ac3a247b0fddf" providerId="LiveId" clId="{7B857BDE-753D-42D8-9159-1006DD7F462B}" dt="2022-12-24T05:54:43.723" v="27" actId="931"/>
          <ac:spMkLst>
            <pc:docMk/>
            <pc:sldMk cId="2667833142" sldId="259"/>
            <ac:spMk id="6" creationId="{5956A4DE-C462-C673-22F3-95BD986C6CA2}"/>
          </ac:spMkLst>
        </pc:spChg>
        <pc:spChg chg="add del">
          <ac:chgData name="Naveen Bansal" userId="af2ac3a247b0fddf" providerId="LiveId" clId="{7B857BDE-753D-42D8-9159-1006DD7F462B}" dt="2022-12-24T05:55:35.473" v="37" actId="26606"/>
          <ac:spMkLst>
            <pc:docMk/>
            <pc:sldMk cId="2667833142" sldId="259"/>
            <ac:spMk id="14" creationId="{E0CE740B-5D50-8B50-EA54-BAF736C74FF6}"/>
          </ac:spMkLst>
        </pc:spChg>
        <pc:spChg chg="add del">
          <ac:chgData name="Naveen Bansal" userId="af2ac3a247b0fddf" providerId="LiveId" clId="{7B857BDE-753D-42D8-9159-1006DD7F462B}" dt="2022-12-24T05:55:26.901" v="35" actId="26606"/>
          <ac:spMkLst>
            <pc:docMk/>
            <pc:sldMk cId="2667833142" sldId="259"/>
            <ac:spMk id="15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5:55:26.901" v="35" actId="26606"/>
          <ac:spMkLst>
            <pc:docMk/>
            <pc:sldMk cId="2667833142" sldId="259"/>
            <ac:spMk id="19" creationId="{297F7562-DBE2-4729-835D-1486BBB4373A}"/>
          </ac:spMkLst>
        </pc:spChg>
        <pc:spChg chg="add del">
          <ac:chgData name="Naveen Bansal" userId="af2ac3a247b0fddf" providerId="LiveId" clId="{7B857BDE-753D-42D8-9159-1006DD7F462B}" dt="2022-12-24T05:55:26.901" v="35" actId="26606"/>
          <ac:spMkLst>
            <pc:docMk/>
            <pc:sldMk cId="2667833142" sldId="259"/>
            <ac:spMk id="21" creationId="{DCE0245F-7D4D-413E-940B-1D9D9A171161}"/>
          </ac:spMkLst>
        </pc:spChg>
        <pc:spChg chg="add del">
          <ac:chgData name="Naveen Bansal" userId="af2ac3a247b0fddf" providerId="LiveId" clId="{7B857BDE-753D-42D8-9159-1006DD7F462B}" dt="2022-12-24T05:55:35.473" v="37" actId="26606"/>
          <ac:spMkLst>
            <pc:docMk/>
            <pc:sldMk cId="2667833142" sldId="259"/>
            <ac:spMk id="27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5:55:35.473" v="37" actId="26606"/>
          <ac:spMkLst>
            <pc:docMk/>
            <pc:sldMk cId="2667833142" sldId="259"/>
            <ac:spMk id="28" creationId="{AF678C14-A033-4139-BCA9-8382B039648B}"/>
          </ac:spMkLst>
        </pc:spChg>
        <pc:spChg chg="add">
          <ac:chgData name="Naveen Bansal" userId="af2ac3a247b0fddf" providerId="LiveId" clId="{7B857BDE-753D-42D8-9159-1006DD7F462B}" dt="2022-12-24T05:55:35.492" v="38" actId="26606"/>
          <ac:spMkLst>
            <pc:docMk/>
            <pc:sldMk cId="2667833142" sldId="259"/>
            <ac:spMk id="32" creationId="{8651CFA9-6065-4243-AC48-858E359780B1}"/>
          </ac:spMkLst>
        </pc:spChg>
        <pc:spChg chg="add">
          <ac:chgData name="Naveen Bansal" userId="af2ac3a247b0fddf" providerId="LiveId" clId="{7B857BDE-753D-42D8-9159-1006DD7F462B}" dt="2022-12-24T05:55:35.492" v="38" actId="26606"/>
          <ac:spMkLst>
            <pc:docMk/>
            <pc:sldMk cId="2667833142" sldId="259"/>
            <ac:spMk id="33" creationId="{FBC8BBE5-981E-4B0B-9654-32B5668BFF31}"/>
          </ac:spMkLst>
        </pc:spChg>
        <pc:spChg chg="add">
          <ac:chgData name="Naveen Bansal" userId="af2ac3a247b0fddf" providerId="LiveId" clId="{7B857BDE-753D-42D8-9159-1006DD7F462B}" dt="2022-12-24T05:55:35.492" v="38" actId="26606"/>
          <ac:spMkLst>
            <pc:docMk/>
            <pc:sldMk cId="2667833142" sldId="259"/>
            <ac:spMk id="36" creationId="{D2A8DBB5-6747-8C9E-FB16-96DFD2086C44}"/>
          </ac:spMkLst>
        </pc:spChg>
        <pc:grpChg chg="add del">
          <ac:chgData name="Naveen Bansal" userId="af2ac3a247b0fddf" providerId="LiveId" clId="{7B857BDE-753D-42D8-9159-1006DD7F462B}" dt="2022-12-24T05:55:26.901" v="35" actId="26606"/>
          <ac:grpSpMkLst>
            <pc:docMk/>
            <pc:sldMk cId="2667833142" sldId="259"/>
            <ac:grpSpMk id="23" creationId="{5BB11B77-16CE-4796-9677-F0ED67FCEC1B}"/>
          </ac:grpSpMkLst>
        </pc:grpChg>
        <pc:grpChg chg="add del">
          <ac:chgData name="Naveen Bansal" userId="af2ac3a247b0fddf" providerId="LiveId" clId="{7B857BDE-753D-42D8-9159-1006DD7F462B}" dt="2022-12-24T05:55:35.473" v="37" actId="26606"/>
          <ac:grpSpMkLst>
            <pc:docMk/>
            <pc:sldMk cId="2667833142" sldId="259"/>
            <ac:grpSpMk id="29" creationId="{F7A0AA6E-FBE4-4237-8777-A5766F0A51C2}"/>
          </ac:grpSpMkLst>
        </pc:grpChg>
        <pc:grpChg chg="add">
          <ac:chgData name="Naveen Bansal" userId="af2ac3a247b0fddf" providerId="LiveId" clId="{7B857BDE-753D-42D8-9159-1006DD7F462B}" dt="2022-12-24T05:55:35.492" v="38" actId="26606"/>
          <ac:grpSpMkLst>
            <pc:docMk/>
            <pc:sldMk cId="2667833142" sldId="259"/>
            <ac:grpSpMk id="34" creationId="{8D6FD602-3113-4FC4-982F-15099614D2A6}"/>
          </ac:grpSpMkLst>
        </pc:grpChg>
        <pc:graphicFrameChg chg="add del">
          <ac:chgData name="Naveen Bansal" userId="af2ac3a247b0fddf" providerId="LiveId" clId="{7B857BDE-753D-42D8-9159-1006DD7F462B}" dt="2022-12-24T05:46:54.960" v="26" actId="478"/>
          <ac:graphicFrameMkLst>
            <pc:docMk/>
            <pc:sldMk cId="2667833142" sldId="259"/>
            <ac:graphicFrameMk id="4" creationId="{864A32F6-8E7C-E9B4-F18F-D5D826BDCC24}"/>
          </ac:graphicFrameMkLst>
        </pc:graphicFrameChg>
        <pc:picChg chg="add mod">
          <ac:chgData name="Naveen Bansal" userId="af2ac3a247b0fddf" providerId="LiveId" clId="{7B857BDE-753D-42D8-9159-1006DD7F462B}" dt="2022-12-24T05:55:35.492" v="38" actId="26606"/>
          <ac:picMkLst>
            <pc:docMk/>
            <pc:sldMk cId="2667833142" sldId="259"/>
            <ac:picMk id="10" creationId="{E7522B88-AD30-B2D2-C1B3-C915358B8FC7}"/>
          </ac:picMkLst>
        </pc:picChg>
        <pc:picChg chg="add del">
          <ac:chgData name="Naveen Bansal" userId="af2ac3a247b0fddf" providerId="LiveId" clId="{7B857BDE-753D-42D8-9159-1006DD7F462B}" dt="2022-12-24T05:55:26.901" v="35" actId="26606"/>
          <ac:picMkLst>
            <pc:docMk/>
            <pc:sldMk cId="2667833142" sldId="259"/>
            <ac:picMk id="17" creationId="{BC526B7A-4801-4FD1-95C8-03AF22629E87}"/>
          </ac:picMkLst>
        </pc:picChg>
      </pc:sldChg>
      <pc:sldChg chg="new del">
        <pc:chgData name="Naveen Bansal" userId="af2ac3a247b0fddf" providerId="LiveId" clId="{7B857BDE-753D-42D8-9159-1006DD7F462B}" dt="2022-12-24T05:38:40.633" v="24" actId="47"/>
        <pc:sldMkLst>
          <pc:docMk/>
          <pc:sldMk cId="72642166" sldId="260"/>
        </pc:sldMkLst>
      </pc:sldChg>
      <pc:sldChg chg="addSp delSp modSp new mod setBg">
        <pc:chgData name="Naveen Bansal" userId="af2ac3a247b0fddf" providerId="LiveId" clId="{7B857BDE-753D-42D8-9159-1006DD7F462B}" dt="2022-12-24T07:50:26.052" v="765" actId="20577"/>
        <pc:sldMkLst>
          <pc:docMk/>
          <pc:sldMk cId="3889890769" sldId="260"/>
        </pc:sldMkLst>
        <pc:spChg chg="mod">
          <ac:chgData name="Naveen Bansal" userId="af2ac3a247b0fddf" providerId="LiveId" clId="{7B857BDE-753D-42D8-9159-1006DD7F462B}" dt="2022-12-24T06:09:06.268" v="335" actId="26606"/>
          <ac:spMkLst>
            <pc:docMk/>
            <pc:sldMk cId="3889890769" sldId="260"/>
            <ac:spMk id="2" creationId="{9188A543-1B08-785C-8801-2FFC79E84670}"/>
          </ac:spMkLst>
        </pc:spChg>
        <pc:spChg chg="del">
          <ac:chgData name="Naveen Bansal" userId="af2ac3a247b0fddf" providerId="LiveId" clId="{7B857BDE-753D-42D8-9159-1006DD7F462B}" dt="2022-12-24T06:06:39.059" v="205" actId="931"/>
          <ac:spMkLst>
            <pc:docMk/>
            <pc:sldMk cId="3889890769" sldId="260"/>
            <ac:spMk id="3" creationId="{EB300FAD-F6A0-1A5B-6DFA-19A8127877DE}"/>
          </ac:spMkLst>
        </pc:spChg>
        <pc:spChg chg="add del">
          <ac:chgData name="Naveen Bansal" userId="af2ac3a247b0fddf" providerId="LiveId" clId="{7B857BDE-753D-42D8-9159-1006DD7F462B}" dt="2022-12-24T06:07:10.452" v="215" actId="26606"/>
          <ac:spMkLst>
            <pc:docMk/>
            <pc:sldMk cId="3889890769" sldId="260"/>
            <ac:spMk id="9" creationId="{D0F2484B-4E49-65C1-0BF7-67F83CE623D5}"/>
          </ac:spMkLst>
        </pc:spChg>
        <pc:spChg chg="add del">
          <ac:chgData name="Naveen Bansal" userId="af2ac3a247b0fddf" providerId="LiveId" clId="{7B857BDE-753D-42D8-9159-1006DD7F462B}" dt="2022-12-24T06:07:12.693" v="217" actId="26606"/>
          <ac:spMkLst>
            <pc:docMk/>
            <pc:sldMk cId="3889890769" sldId="260"/>
            <ac:spMk id="10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6:07:10.452" v="215" actId="26606"/>
          <ac:spMkLst>
            <pc:docMk/>
            <pc:sldMk cId="3889890769" sldId="260"/>
            <ac:spMk id="12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07:10.452" v="215" actId="26606"/>
          <ac:spMkLst>
            <pc:docMk/>
            <pc:sldMk cId="3889890769" sldId="260"/>
            <ac:spMk id="14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6:07:12.693" v="217" actId="26606"/>
          <ac:spMkLst>
            <pc:docMk/>
            <pc:sldMk cId="3889890769" sldId="260"/>
            <ac:spMk id="22" creationId="{F1174801-1395-44C5-9B00-CCAC45C056E7}"/>
          </ac:spMkLst>
        </pc:spChg>
        <pc:spChg chg="add del">
          <ac:chgData name="Naveen Bansal" userId="af2ac3a247b0fddf" providerId="LiveId" clId="{7B857BDE-753D-42D8-9159-1006DD7F462B}" dt="2022-12-24T06:07:12.693" v="217" actId="26606"/>
          <ac:spMkLst>
            <pc:docMk/>
            <pc:sldMk cId="3889890769" sldId="260"/>
            <ac:spMk id="23" creationId="{32EBE56B-DFF0-4948-83B7-D40B66737120}"/>
          </ac:spMkLst>
        </pc:spChg>
        <pc:spChg chg="add del">
          <ac:chgData name="Naveen Bansal" userId="af2ac3a247b0fddf" providerId="LiveId" clId="{7B857BDE-753D-42D8-9159-1006DD7F462B}" dt="2022-12-24T06:09:06.268" v="335" actId="26606"/>
          <ac:spMkLst>
            <pc:docMk/>
            <pc:sldMk cId="3889890769" sldId="260"/>
            <ac:spMk id="25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09:06.268" v="335" actId="26606"/>
          <ac:spMkLst>
            <pc:docMk/>
            <pc:sldMk cId="3889890769" sldId="260"/>
            <ac:spMk id="26" creationId="{FBC8BBE5-981E-4B0B-9654-32B5668BFF31}"/>
          </ac:spMkLst>
        </pc:spChg>
        <pc:spChg chg="add mod ord">
          <ac:chgData name="Naveen Bansal" userId="af2ac3a247b0fddf" providerId="LiveId" clId="{7B857BDE-753D-42D8-9159-1006DD7F462B}" dt="2022-12-24T07:50:26.052" v="765" actId="20577"/>
          <ac:spMkLst>
            <pc:docMk/>
            <pc:sldMk cId="3889890769" sldId="260"/>
            <ac:spMk id="29" creationId="{BD563F3E-2779-9F6F-C515-BBDA629761D7}"/>
          </ac:spMkLst>
        </pc:spChg>
        <pc:spChg chg="add del">
          <ac:chgData name="Naveen Bansal" userId="af2ac3a247b0fddf" providerId="LiveId" clId="{7B857BDE-753D-42D8-9159-1006DD7F462B}" dt="2022-12-24T06:08:31.803" v="324" actId="26606"/>
          <ac:spMkLst>
            <pc:docMk/>
            <pc:sldMk cId="3889890769" sldId="260"/>
            <ac:spMk id="34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08:31.803" v="324" actId="26606"/>
          <ac:spMkLst>
            <pc:docMk/>
            <pc:sldMk cId="3889890769" sldId="260"/>
            <ac:spMk id="36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6:08:46.306" v="326" actId="26606"/>
          <ac:spMkLst>
            <pc:docMk/>
            <pc:sldMk cId="3889890769" sldId="260"/>
            <ac:spMk id="42" creationId="{0DADC141-2CF4-4D22-BFEF-05FB358E4DFD}"/>
          </ac:spMkLst>
        </pc:spChg>
        <pc:spChg chg="add del">
          <ac:chgData name="Naveen Bansal" userId="af2ac3a247b0fddf" providerId="LiveId" clId="{7B857BDE-753D-42D8-9159-1006DD7F462B}" dt="2022-12-24T06:08:46.306" v="326" actId="26606"/>
          <ac:spMkLst>
            <pc:docMk/>
            <pc:sldMk cId="3889890769" sldId="260"/>
            <ac:spMk id="43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08:46.306" v="326" actId="26606"/>
          <ac:spMkLst>
            <pc:docMk/>
            <pc:sldMk cId="3889890769" sldId="260"/>
            <ac:spMk id="44" creationId="{F43A66C0-8F79-4D55-8A61-9E980D5FEE26}"/>
          </ac:spMkLst>
        </pc:spChg>
        <pc:spChg chg="add del">
          <ac:chgData name="Naveen Bansal" userId="af2ac3a247b0fddf" providerId="LiveId" clId="{7B857BDE-753D-42D8-9159-1006DD7F462B}" dt="2022-12-24T06:08:46.306" v="326" actId="26606"/>
          <ac:spMkLst>
            <pc:docMk/>
            <pc:sldMk cId="3889890769" sldId="260"/>
            <ac:spMk id="45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6:08:48.366" v="328" actId="26606"/>
          <ac:spMkLst>
            <pc:docMk/>
            <pc:sldMk cId="3889890769" sldId="260"/>
            <ac:spMk id="48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08:48.366" v="328" actId="26606"/>
          <ac:spMkLst>
            <pc:docMk/>
            <pc:sldMk cId="3889890769" sldId="260"/>
            <ac:spMk id="49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6:08:50.342" v="330" actId="26606"/>
          <ac:spMkLst>
            <pc:docMk/>
            <pc:sldMk cId="3889890769" sldId="260"/>
            <ac:spMk id="52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6:08:50.342" v="330" actId="26606"/>
          <ac:spMkLst>
            <pc:docMk/>
            <pc:sldMk cId="3889890769" sldId="260"/>
            <ac:spMk id="53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6:09:04.216" v="332" actId="26606"/>
          <ac:spMkLst>
            <pc:docMk/>
            <pc:sldMk cId="3889890769" sldId="260"/>
            <ac:spMk id="56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09:04.216" v="332" actId="26606"/>
          <ac:spMkLst>
            <pc:docMk/>
            <pc:sldMk cId="3889890769" sldId="260"/>
            <ac:spMk id="57" creationId="{06B1FD15-9CBB-4259-931E-1EB6A87199E9}"/>
          </ac:spMkLst>
        </pc:spChg>
        <pc:spChg chg="add del">
          <ac:chgData name="Naveen Bansal" userId="af2ac3a247b0fddf" providerId="LiveId" clId="{7B857BDE-753D-42D8-9159-1006DD7F462B}" dt="2022-12-24T06:09:04.216" v="332" actId="26606"/>
          <ac:spMkLst>
            <pc:docMk/>
            <pc:sldMk cId="3889890769" sldId="260"/>
            <ac:spMk id="59" creationId="{A3EF0E40-AEB8-4DF7-A67A-7317B3BF94CA}"/>
          </ac:spMkLst>
        </pc:spChg>
        <pc:spChg chg="add del">
          <ac:chgData name="Naveen Bansal" userId="af2ac3a247b0fddf" providerId="LiveId" clId="{7B857BDE-753D-42D8-9159-1006DD7F462B}" dt="2022-12-24T06:09:06.252" v="334" actId="26606"/>
          <ac:spMkLst>
            <pc:docMk/>
            <pc:sldMk cId="3889890769" sldId="260"/>
            <ac:spMk id="61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09:06.252" v="334" actId="26606"/>
          <ac:spMkLst>
            <pc:docMk/>
            <pc:sldMk cId="3889890769" sldId="260"/>
            <ac:spMk id="62" creationId="{FBC8BBE5-981E-4B0B-9654-32B5668BFF31}"/>
          </ac:spMkLst>
        </pc:spChg>
        <pc:spChg chg="add">
          <ac:chgData name="Naveen Bansal" userId="af2ac3a247b0fddf" providerId="LiveId" clId="{7B857BDE-753D-42D8-9159-1006DD7F462B}" dt="2022-12-24T06:09:06.268" v="335" actId="26606"/>
          <ac:spMkLst>
            <pc:docMk/>
            <pc:sldMk cId="3889890769" sldId="260"/>
            <ac:spMk id="65" creationId="{8651CFA9-6065-4243-AC48-858E359780B1}"/>
          </ac:spMkLst>
        </pc:spChg>
        <pc:spChg chg="add">
          <ac:chgData name="Naveen Bansal" userId="af2ac3a247b0fddf" providerId="LiveId" clId="{7B857BDE-753D-42D8-9159-1006DD7F462B}" dt="2022-12-24T06:09:06.268" v="335" actId="26606"/>
          <ac:spMkLst>
            <pc:docMk/>
            <pc:sldMk cId="3889890769" sldId="260"/>
            <ac:spMk id="66" creationId="{FBC8BBE5-981E-4B0B-9654-32B5668BFF31}"/>
          </ac:spMkLst>
        </pc:spChg>
        <pc:spChg chg="add">
          <ac:chgData name="Naveen Bansal" userId="af2ac3a247b0fddf" providerId="LiveId" clId="{7B857BDE-753D-42D8-9159-1006DD7F462B}" dt="2022-12-24T06:09:06.268" v="335" actId="26606"/>
          <ac:spMkLst>
            <pc:docMk/>
            <pc:sldMk cId="3889890769" sldId="260"/>
            <ac:spMk id="68" creationId="{0DADC141-2CF4-4D22-BFEF-05FB358E4DFD}"/>
          </ac:spMkLst>
        </pc:spChg>
        <pc:spChg chg="add">
          <ac:chgData name="Naveen Bansal" userId="af2ac3a247b0fddf" providerId="LiveId" clId="{7B857BDE-753D-42D8-9159-1006DD7F462B}" dt="2022-12-24T06:09:06.268" v="335" actId="26606"/>
          <ac:spMkLst>
            <pc:docMk/>
            <pc:sldMk cId="3889890769" sldId="260"/>
            <ac:spMk id="69" creationId="{F43A66C0-8F79-4D55-8A61-9E980D5FEE26}"/>
          </ac:spMkLst>
        </pc:spChg>
        <pc:grpChg chg="add del">
          <ac:chgData name="Naveen Bansal" userId="af2ac3a247b0fddf" providerId="LiveId" clId="{7B857BDE-753D-42D8-9159-1006DD7F462B}" dt="2022-12-24T06:07:10.452" v="215" actId="26606"/>
          <ac:grpSpMkLst>
            <pc:docMk/>
            <pc:sldMk cId="3889890769" sldId="260"/>
            <ac:grpSpMk id="16" creationId="{8D6FD602-3113-4FC4-982F-15099614D2A6}"/>
          </ac:grpSpMkLst>
        </pc:grpChg>
        <pc:grpChg chg="add del">
          <ac:chgData name="Naveen Bansal" userId="af2ac3a247b0fddf" providerId="LiveId" clId="{7B857BDE-753D-42D8-9159-1006DD7F462B}" dt="2022-12-24T06:07:12.693" v="217" actId="26606"/>
          <ac:grpSpMkLst>
            <pc:docMk/>
            <pc:sldMk cId="3889890769" sldId="260"/>
            <ac:grpSpMk id="18" creationId="{3B36BCCA-34D5-47BD-9879-6694D1068B1F}"/>
          </ac:grpSpMkLst>
        </pc:grpChg>
        <pc:grpChg chg="add del">
          <ac:chgData name="Naveen Bansal" userId="af2ac3a247b0fddf" providerId="LiveId" clId="{7B857BDE-753D-42D8-9159-1006DD7F462B}" dt="2022-12-24T06:09:06.268" v="335" actId="26606"/>
          <ac:grpSpMkLst>
            <pc:docMk/>
            <pc:sldMk cId="3889890769" sldId="260"/>
            <ac:grpSpMk id="27" creationId="{46238B23-7848-4B0F-BFFC-7C0E6C30517F}"/>
          </ac:grpSpMkLst>
        </pc:grpChg>
        <pc:grpChg chg="add del">
          <ac:chgData name="Naveen Bansal" userId="af2ac3a247b0fddf" providerId="LiveId" clId="{7B857BDE-753D-42D8-9159-1006DD7F462B}" dt="2022-12-24T06:08:31.803" v="324" actId="26606"/>
          <ac:grpSpMkLst>
            <pc:docMk/>
            <pc:sldMk cId="3889890769" sldId="260"/>
            <ac:grpSpMk id="38" creationId="{46238B23-7848-4B0F-BFFC-7C0E6C30517F}"/>
          </ac:grpSpMkLst>
        </pc:grpChg>
        <pc:grpChg chg="add del">
          <ac:chgData name="Naveen Bansal" userId="af2ac3a247b0fddf" providerId="LiveId" clId="{7B857BDE-753D-42D8-9159-1006DD7F462B}" dt="2022-12-24T06:08:46.306" v="326" actId="26606"/>
          <ac:grpSpMkLst>
            <pc:docMk/>
            <pc:sldMk cId="3889890769" sldId="260"/>
            <ac:grpSpMk id="46" creationId="{545001F7-3F8F-4035-8348-1B9798C77D29}"/>
          </ac:grpSpMkLst>
        </pc:grpChg>
        <pc:grpChg chg="add del">
          <ac:chgData name="Naveen Bansal" userId="af2ac3a247b0fddf" providerId="LiveId" clId="{7B857BDE-753D-42D8-9159-1006DD7F462B}" dt="2022-12-24T06:08:48.366" v="328" actId="26606"/>
          <ac:grpSpMkLst>
            <pc:docMk/>
            <pc:sldMk cId="3889890769" sldId="260"/>
            <ac:grpSpMk id="50" creationId="{8D6FD602-3113-4FC4-982F-15099614D2A6}"/>
          </ac:grpSpMkLst>
        </pc:grpChg>
        <pc:grpChg chg="add del">
          <ac:chgData name="Naveen Bansal" userId="af2ac3a247b0fddf" providerId="LiveId" clId="{7B857BDE-753D-42D8-9159-1006DD7F462B}" dt="2022-12-24T06:08:50.342" v="330" actId="26606"/>
          <ac:grpSpMkLst>
            <pc:docMk/>
            <pc:sldMk cId="3889890769" sldId="260"/>
            <ac:grpSpMk id="54" creationId="{14763DA8-CE3A-4B30-B2F5-0D128777F742}"/>
          </ac:grpSpMkLst>
        </pc:grpChg>
        <pc:grpChg chg="add del">
          <ac:chgData name="Naveen Bansal" userId="af2ac3a247b0fddf" providerId="LiveId" clId="{7B857BDE-753D-42D8-9159-1006DD7F462B}" dt="2022-12-24T06:09:04.216" v="332" actId="26606"/>
          <ac:grpSpMkLst>
            <pc:docMk/>
            <pc:sldMk cId="3889890769" sldId="260"/>
            <ac:grpSpMk id="58" creationId="{9D739765-2266-4358-BC9F-0DC2A6B7CD17}"/>
          </ac:grpSpMkLst>
        </pc:grpChg>
        <pc:grpChg chg="add del">
          <ac:chgData name="Naveen Bansal" userId="af2ac3a247b0fddf" providerId="LiveId" clId="{7B857BDE-753D-42D8-9159-1006DD7F462B}" dt="2022-12-24T06:09:06.252" v="334" actId="26606"/>
          <ac:grpSpMkLst>
            <pc:docMk/>
            <pc:sldMk cId="3889890769" sldId="260"/>
            <ac:grpSpMk id="63" creationId="{8D6FD602-3113-4FC4-982F-15099614D2A6}"/>
          </ac:grpSpMkLst>
        </pc:grpChg>
        <pc:grpChg chg="add">
          <ac:chgData name="Naveen Bansal" userId="af2ac3a247b0fddf" providerId="LiveId" clId="{7B857BDE-753D-42D8-9159-1006DD7F462B}" dt="2022-12-24T06:09:06.268" v="335" actId="26606"/>
          <ac:grpSpMkLst>
            <pc:docMk/>
            <pc:sldMk cId="3889890769" sldId="260"/>
            <ac:grpSpMk id="67" creationId="{545001F7-3F8F-4035-8348-1B9798C77D29}"/>
          </ac:grpSpMkLst>
        </pc:grpChg>
        <pc:picChg chg="add mod">
          <ac:chgData name="Naveen Bansal" userId="af2ac3a247b0fddf" providerId="LiveId" clId="{7B857BDE-753D-42D8-9159-1006DD7F462B}" dt="2022-12-24T06:09:06.268" v="335" actId="26606"/>
          <ac:picMkLst>
            <pc:docMk/>
            <pc:sldMk cId="3889890769" sldId="260"/>
            <ac:picMk id="5" creationId="{D45738AA-C64E-55D3-AE1A-B42A22A1CEEF}"/>
          </ac:picMkLst>
        </pc:picChg>
        <pc:picChg chg="add del">
          <ac:chgData name="Naveen Bansal" userId="af2ac3a247b0fddf" providerId="LiveId" clId="{7B857BDE-753D-42D8-9159-1006DD7F462B}" dt="2022-12-24T06:07:12.693" v="217" actId="26606"/>
          <ac:picMkLst>
            <pc:docMk/>
            <pc:sldMk cId="3889890769" sldId="260"/>
            <ac:picMk id="21" creationId="{BC526B7A-4801-4FD1-95C8-03AF22629E87}"/>
          </ac:picMkLst>
        </pc:picChg>
      </pc:sldChg>
      <pc:sldChg chg="addSp delSp modSp new mod setBg">
        <pc:chgData name="Naveen Bansal" userId="af2ac3a247b0fddf" providerId="LiveId" clId="{7B857BDE-753D-42D8-9159-1006DD7F462B}" dt="2022-12-24T06:18:48.989" v="763" actId="20577"/>
        <pc:sldMkLst>
          <pc:docMk/>
          <pc:sldMk cId="3196631098" sldId="261"/>
        </pc:sldMkLst>
        <pc:spChg chg="mod ord">
          <ac:chgData name="Naveen Bansal" userId="af2ac3a247b0fddf" providerId="LiveId" clId="{7B857BDE-753D-42D8-9159-1006DD7F462B}" dt="2022-12-24T06:18:48.989" v="763" actId="20577"/>
          <ac:spMkLst>
            <pc:docMk/>
            <pc:sldMk cId="3196631098" sldId="261"/>
            <ac:spMk id="2" creationId="{37080220-E577-F83D-6402-4F978589F297}"/>
          </ac:spMkLst>
        </pc:spChg>
        <pc:spChg chg="del">
          <ac:chgData name="Naveen Bansal" userId="af2ac3a247b0fddf" providerId="LiveId" clId="{7B857BDE-753D-42D8-9159-1006DD7F462B}" dt="2022-12-24T06:13:00.550" v="462" actId="931"/>
          <ac:spMkLst>
            <pc:docMk/>
            <pc:sldMk cId="3196631098" sldId="261"/>
            <ac:spMk id="3" creationId="{3AF2AE0D-D151-C767-AD3A-59E20FED7F55}"/>
          </ac:spMkLst>
        </pc:spChg>
        <pc:spChg chg="add del">
          <ac:chgData name="Naveen Bansal" userId="af2ac3a247b0fddf" providerId="LiveId" clId="{7B857BDE-753D-42D8-9159-1006DD7F462B}" dt="2022-12-24T06:13:26.462" v="470" actId="26606"/>
          <ac:spMkLst>
            <pc:docMk/>
            <pc:sldMk cId="3196631098" sldId="261"/>
            <ac:spMk id="9" creationId="{0A9AEA8D-F868-BE54-61B7-421635FE958C}"/>
          </ac:spMkLst>
        </pc:spChg>
        <pc:spChg chg="add del">
          <ac:chgData name="Naveen Bansal" userId="af2ac3a247b0fddf" providerId="LiveId" clId="{7B857BDE-753D-42D8-9159-1006DD7F462B}" dt="2022-12-24T06:13:28.344" v="472" actId="26606"/>
          <ac:spMkLst>
            <pc:docMk/>
            <pc:sldMk cId="3196631098" sldId="261"/>
            <ac:spMk id="10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6:13:26.462" v="470" actId="26606"/>
          <ac:spMkLst>
            <pc:docMk/>
            <pc:sldMk cId="3196631098" sldId="261"/>
            <ac:spMk id="12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6:13:26.462" v="470" actId="26606"/>
          <ac:spMkLst>
            <pc:docMk/>
            <pc:sldMk cId="3196631098" sldId="261"/>
            <ac:spMk id="14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6:13:28.344" v="472" actId="26606"/>
          <ac:spMkLst>
            <pc:docMk/>
            <pc:sldMk cId="3196631098" sldId="261"/>
            <ac:spMk id="22" creationId="{297F7562-DBE2-4729-835D-1486BBB4373A}"/>
          </ac:spMkLst>
        </pc:spChg>
        <pc:spChg chg="add del">
          <ac:chgData name="Naveen Bansal" userId="af2ac3a247b0fddf" providerId="LiveId" clId="{7B857BDE-753D-42D8-9159-1006DD7F462B}" dt="2022-12-24T06:13:28.344" v="472" actId="26606"/>
          <ac:spMkLst>
            <pc:docMk/>
            <pc:sldMk cId="3196631098" sldId="261"/>
            <ac:spMk id="23" creationId="{DCE0245F-7D4D-413E-940B-1D9D9A171161}"/>
          </ac:spMkLst>
        </pc:spChg>
        <pc:spChg chg="add del">
          <ac:chgData name="Naveen Bansal" userId="af2ac3a247b0fddf" providerId="LiveId" clId="{7B857BDE-753D-42D8-9159-1006DD7F462B}" dt="2022-12-24T06:13:56.866" v="488" actId="26606"/>
          <ac:spMkLst>
            <pc:docMk/>
            <pc:sldMk cId="3196631098" sldId="261"/>
            <ac:spMk id="24" creationId="{D4DFA784-845D-4F99-B808-5C025E39B890}"/>
          </ac:spMkLst>
        </pc:spChg>
        <pc:spChg chg="add del">
          <ac:chgData name="Naveen Bansal" userId="af2ac3a247b0fddf" providerId="LiveId" clId="{7B857BDE-753D-42D8-9159-1006DD7F462B}" dt="2022-12-24T06:13:30.538" v="474" actId="26606"/>
          <ac:spMkLst>
            <pc:docMk/>
            <pc:sldMk cId="3196631098" sldId="261"/>
            <ac:spMk id="25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6:13:30.538" v="474" actId="26606"/>
          <ac:spMkLst>
            <pc:docMk/>
            <pc:sldMk cId="3196631098" sldId="261"/>
            <ac:spMk id="27" creationId="{310E06F9-9F12-4D1B-92C0-4B30818D093E}"/>
          </ac:spMkLst>
        </pc:spChg>
        <pc:spChg chg="add del">
          <ac:chgData name="Naveen Bansal" userId="af2ac3a247b0fddf" providerId="LiveId" clId="{7B857BDE-753D-42D8-9159-1006DD7F462B}" dt="2022-12-24T06:13:30.538" v="474" actId="26606"/>
          <ac:spMkLst>
            <pc:docMk/>
            <pc:sldMk cId="3196631098" sldId="261"/>
            <ac:spMk id="28" creationId="{8F5EFE88-F6A7-4B53-AF99-227DFC56A032}"/>
          </ac:spMkLst>
        </pc:spChg>
        <pc:spChg chg="add del">
          <ac:chgData name="Naveen Bansal" userId="af2ac3a247b0fddf" providerId="LiveId" clId="{7B857BDE-753D-42D8-9159-1006DD7F462B}" dt="2022-12-24T06:13:30.538" v="474" actId="26606"/>
          <ac:spMkLst>
            <pc:docMk/>
            <pc:sldMk cId="3196631098" sldId="261"/>
            <ac:spMk id="29" creationId="{BF9AF5CF-AE21-453A-8D3F-6D9FC64A18B2}"/>
          </ac:spMkLst>
        </pc:spChg>
        <pc:spChg chg="add del">
          <ac:chgData name="Naveen Bansal" userId="af2ac3a247b0fddf" providerId="LiveId" clId="{7B857BDE-753D-42D8-9159-1006DD7F462B}" dt="2022-12-24T06:13:36.258" v="476" actId="26606"/>
          <ac:spMkLst>
            <pc:docMk/>
            <pc:sldMk cId="3196631098" sldId="261"/>
            <ac:spMk id="33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13:36.258" v="476" actId="26606"/>
          <ac:spMkLst>
            <pc:docMk/>
            <pc:sldMk cId="3196631098" sldId="261"/>
            <ac:spMk id="34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6:13:36.258" v="476" actId="26606"/>
          <ac:spMkLst>
            <pc:docMk/>
            <pc:sldMk cId="3196631098" sldId="261"/>
            <ac:spMk id="37" creationId="{B12E70F7-CA65-9577-1A3E-DFB09A7BAB04}"/>
          </ac:spMkLst>
        </pc:spChg>
        <pc:spChg chg="add del">
          <ac:chgData name="Naveen Bansal" userId="af2ac3a247b0fddf" providerId="LiveId" clId="{7B857BDE-753D-42D8-9159-1006DD7F462B}" dt="2022-12-24T06:13:38.037" v="478" actId="26606"/>
          <ac:spMkLst>
            <pc:docMk/>
            <pc:sldMk cId="3196631098" sldId="261"/>
            <ac:spMk id="39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13:38.037" v="478" actId="26606"/>
          <ac:spMkLst>
            <pc:docMk/>
            <pc:sldMk cId="3196631098" sldId="261"/>
            <ac:spMk id="40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6:13:38.037" v="478" actId="26606"/>
          <ac:spMkLst>
            <pc:docMk/>
            <pc:sldMk cId="3196631098" sldId="261"/>
            <ac:spMk id="43" creationId="{3DE8F8C8-D4EF-10E6-8BD7-5E1FB55FC74E}"/>
          </ac:spMkLst>
        </pc:spChg>
        <pc:spChg chg="add del">
          <ac:chgData name="Naveen Bansal" userId="af2ac3a247b0fddf" providerId="LiveId" clId="{7B857BDE-753D-42D8-9159-1006DD7F462B}" dt="2022-12-24T06:13:43.232" v="480" actId="26606"/>
          <ac:spMkLst>
            <pc:docMk/>
            <pc:sldMk cId="3196631098" sldId="261"/>
            <ac:spMk id="45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6:13:43.232" v="480" actId="26606"/>
          <ac:spMkLst>
            <pc:docMk/>
            <pc:sldMk cId="3196631098" sldId="261"/>
            <ac:spMk id="46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6:13:43.232" v="480" actId="26606"/>
          <ac:spMkLst>
            <pc:docMk/>
            <pc:sldMk cId="3196631098" sldId="261"/>
            <ac:spMk id="49" creationId="{EB8CA1FE-2D29-F311-35FD-C150FC790390}"/>
          </ac:spMkLst>
        </pc:spChg>
        <pc:spChg chg="add del">
          <ac:chgData name="Naveen Bansal" userId="af2ac3a247b0fddf" providerId="LiveId" clId="{7B857BDE-753D-42D8-9159-1006DD7F462B}" dt="2022-12-24T06:13:46.166" v="482" actId="26606"/>
          <ac:spMkLst>
            <pc:docMk/>
            <pc:sldMk cId="3196631098" sldId="261"/>
            <ac:spMk id="51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13:46.166" v="482" actId="26606"/>
          <ac:spMkLst>
            <pc:docMk/>
            <pc:sldMk cId="3196631098" sldId="261"/>
            <ac:spMk id="52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6:13:46.166" v="482" actId="26606"/>
          <ac:spMkLst>
            <pc:docMk/>
            <pc:sldMk cId="3196631098" sldId="261"/>
            <ac:spMk id="55" creationId="{0DADC141-2CF4-4D22-BFEF-05FB358E4DFD}"/>
          </ac:spMkLst>
        </pc:spChg>
        <pc:spChg chg="add del">
          <ac:chgData name="Naveen Bansal" userId="af2ac3a247b0fddf" providerId="LiveId" clId="{7B857BDE-753D-42D8-9159-1006DD7F462B}" dt="2022-12-24T06:13:46.166" v="482" actId="26606"/>
          <ac:spMkLst>
            <pc:docMk/>
            <pc:sldMk cId="3196631098" sldId="261"/>
            <ac:spMk id="56" creationId="{8960A487-C9E8-0661-4D75-8A1DF50D5F69}"/>
          </ac:spMkLst>
        </pc:spChg>
        <pc:spChg chg="add del">
          <ac:chgData name="Naveen Bansal" userId="af2ac3a247b0fddf" providerId="LiveId" clId="{7B857BDE-753D-42D8-9159-1006DD7F462B}" dt="2022-12-24T06:13:50.970" v="484" actId="26606"/>
          <ac:spMkLst>
            <pc:docMk/>
            <pc:sldMk cId="3196631098" sldId="261"/>
            <ac:spMk id="58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6:13:50.970" v="484" actId="26606"/>
          <ac:spMkLst>
            <pc:docMk/>
            <pc:sldMk cId="3196631098" sldId="261"/>
            <ac:spMk id="59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6:13:50.970" v="484" actId="26606"/>
          <ac:spMkLst>
            <pc:docMk/>
            <pc:sldMk cId="3196631098" sldId="261"/>
            <ac:spMk id="62" creationId="{8241994F-972A-403C-9084-4D5890850DCD}"/>
          </ac:spMkLst>
        </pc:spChg>
        <pc:spChg chg="add del">
          <ac:chgData name="Naveen Bansal" userId="af2ac3a247b0fddf" providerId="LiveId" clId="{7B857BDE-753D-42D8-9159-1006DD7F462B}" dt="2022-12-24T06:13:55.595" v="486" actId="26606"/>
          <ac:spMkLst>
            <pc:docMk/>
            <pc:sldMk cId="3196631098" sldId="261"/>
            <ac:spMk id="64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13:55.595" v="486" actId="26606"/>
          <ac:spMkLst>
            <pc:docMk/>
            <pc:sldMk cId="3196631098" sldId="261"/>
            <ac:spMk id="65" creationId="{06B1FD15-9CBB-4259-931E-1EB6A87199E9}"/>
          </ac:spMkLst>
        </pc:spChg>
        <pc:spChg chg="add del">
          <ac:chgData name="Naveen Bansal" userId="af2ac3a247b0fddf" providerId="LiveId" clId="{7B857BDE-753D-42D8-9159-1006DD7F462B}" dt="2022-12-24T06:13:55.595" v="486" actId="26606"/>
          <ac:spMkLst>
            <pc:docMk/>
            <pc:sldMk cId="3196631098" sldId="261"/>
            <ac:spMk id="68" creationId="{A3EF0E40-AEB8-4DF7-A67A-7317B3BF94CA}"/>
          </ac:spMkLst>
        </pc:spChg>
        <pc:spChg chg="add del">
          <ac:chgData name="Naveen Bansal" userId="af2ac3a247b0fddf" providerId="LiveId" clId="{7B857BDE-753D-42D8-9159-1006DD7F462B}" dt="2022-12-24T06:13:55.595" v="486" actId="26606"/>
          <ac:spMkLst>
            <pc:docMk/>
            <pc:sldMk cId="3196631098" sldId="261"/>
            <ac:spMk id="69" creationId="{11903141-9B05-2C02-BD43-CF80B59571A1}"/>
          </ac:spMkLst>
        </pc:spChg>
        <pc:spChg chg="add del">
          <ac:chgData name="Naveen Bansal" userId="af2ac3a247b0fddf" providerId="LiveId" clId="{7B857BDE-753D-42D8-9159-1006DD7F462B}" dt="2022-12-24T06:13:56.866" v="488" actId="26606"/>
          <ac:spMkLst>
            <pc:docMk/>
            <pc:sldMk cId="3196631098" sldId="261"/>
            <ac:spMk id="71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6:13:56.866" v="488" actId="26606"/>
          <ac:spMkLst>
            <pc:docMk/>
            <pc:sldMk cId="3196631098" sldId="261"/>
            <ac:spMk id="73" creationId="{DE61FBD7-E37C-4B38-BE44-A6D4978D7486}"/>
          </ac:spMkLst>
        </pc:spChg>
        <pc:spChg chg="add del">
          <ac:chgData name="Naveen Bansal" userId="af2ac3a247b0fddf" providerId="LiveId" clId="{7B857BDE-753D-42D8-9159-1006DD7F462B}" dt="2022-12-24T06:13:56.866" v="488" actId="26606"/>
          <ac:spMkLst>
            <pc:docMk/>
            <pc:sldMk cId="3196631098" sldId="261"/>
            <ac:spMk id="74" creationId="{392BFCFE-FD78-4EDF-BEFE-CC444DC5F307}"/>
          </ac:spMkLst>
        </pc:spChg>
        <pc:spChg chg="add del">
          <ac:chgData name="Naveen Bansal" userId="af2ac3a247b0fddf" providerId="LiveId" clId="{7B857BDE-753D-42D8-9159-1006DD7F462B}" dt="2022-12-24T06:13:56.866" v="488" actId="26606"/>
          <ac:spMkLst>
            <pc:docMk/>
            <pc:sldMk cId="3196631098" sldId="261"/>
            <ac:spMk id="77" creationId="{B629C0B3-01E5-4A82-B87C-62B1483F11B7}"/>
          </ac:spMkLst>
        </pc:spChg>
        <pc:spChg chg="add del">
          <ac:chgData name="Naveen Bansal" userId="af2ac3a247b0fddf" providerId="LiveId" clId="{7B857BDE-753D-42D8-9159-1006DD7F462B}" dt="2022-12-24T06:13:59.394" v="490" actId="26606"/>
          <ac:spMkLst>
            <pc:docMk/>
            <pc:sldMk cId="3196631098" sldId="261"/>
            <ac:spMk id="79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13:59.394" v="490" actId="26606"/>
          <ac:spMkLst>
            <pc:docMk/>
            <pc:sldMk cId="3196631098" sldId="261"/>
            <ac:spMk id="80" creationId="{8B7CC9ED-57A2-429E-8FD9-D55F47275908}"/>
          </ac:spMkLst>
        </pc:spChg>
        <pc:spChg chg="add del">
          <ac:chgData name="Naveen Bansal" userId="af2ac3a247b0fddf" providerId="LiveId" clId="{7B857BDE-753D-42D8-9159-1006DD7F462B}" dt="2022-12-24T06:13:59.394" v="490" actId="26606"/>
          <ac:spMkLst>
            <pc:docMk/>
            <pc:sldMk cId="3196631098" sldId="261"/>
            <ac:spMk id="81" creationId="{A3EF0E40-AEB8-4DF7-A67A-7317B3BF94CA}"/>
          </ac:spMkLst>
        </pc:spChg>
        <pc:spChg chg="add del">
          <ac:chgData name="Naveen Bansal" userId="af2ac3a247b0fddf" providerId="LiveId" clId="{7B857BDE-753D-42D8-9159-1006DD7F462B}" dt="2022-12-24T06:13:59.394" v="490" actId="26606"/>
          <ac:spMkLst>
            <pc:docMk/>
            <pc:sldMk cId="3196631098" sldId="261"/>
            <ac:spMk id="82" creationId="{33642AE2-40D8-CD4A-6D81-39A24FAF7174}"/>
          </ac:spMkLst>
        </pc:spChg>
        <pc:spChg chg="add del">
          <ac:chgData name="Naveen Bansal" userId="af2ac3a247b0fddf" providerId="LiveId" clId="{7B857BDE-753D-42D8-9159-1006DD7F462B}" dt="2022-12-24T06:14:01.403" v="492" actId="26606"/>
          <ac:spMkLst>
            <pc:docMk/>
            <pc:sldMk cId="3196631098" sldId="261"/>
            <ac:spMk id="86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14:01.403" v="492" actId="26606"/>
          <ac:spMkLst>
            <pc:docMk/>
            <pc:sldMk cId="3196631098" sldId="261"/>
            <ac:spMk id="87" creationId="{592DB257-3E16-4A3C-9E28-4682828127AD}"/>
          </ac:spMkLst>
        </pc:spChg>
        <pc:spChg chg="add del">
          <ac:chgData name="Naveen Bansal" userId="af2ac3a247b0fddf" providerId="LiveId" clId="{7B857BDE-753D-42D8-9159-1006DD7F462B}" dt="2022-12-24T06:14:01.403" v="492" actId="26606"/>
          <ac:spMkLst>
            <pc:docMk/>
            <pc:sldMk cId="3196631098" sldId="261"/>
            <ac:spMk id="88" creationId="{716C0181-03B8-417C-99D1-B6504C60E788}"/>
          </ac:spMkLst>
        </pc:spChg>
        <pc:spChg chg="add del">
          <ac:chgData name="Naveen Bansal" userId="af2ac3a247b0fddf" providerId="LiveId" clId="{7B857BDE-753D-42D8-9159-1006DD7F462B}" dt="2022-12-24T06:14:04.110" v="494" actId="26606"/>
          <ac:spMkLst>
            <pc:docMk/>
            <pc:sldMk cId="3196631098" sldId="261"/>
            <ac:spMk id="92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14:04.110" v="494" actId="26606"/>
          <ac:spMkLst>
            <pc:docMk/>
            <pc:sldMk cId="3196631098" sldId="261"/>
            <ac:spMk id="93" creationId="{5A8C81AE-8F0D-49F3-9FB4-334B0DCDF195}"/>
          </ac:spMkLst>
        </pc:spChg>
        <pc:spChg chg="add del">
          <ac:chgData name="Naveen Bansal" userId="af2ac3a247b0fddf" providerId="LiveId" clId="{7B857BDE-753D-42D8-9159-1006DD7F462B}" dt="2022-12-24T06:14:04.110" v="494" actId="26606"/>
          <ac:spMkLst>
            <pc:docMk/>
            <pc:sldMk cId="3196631098" sldId="261"/>
            <ac:spMk id="96" creationId="{F0383B8F-BE06-0036-340D-A5D5EAE47BB1}"/>
          </ac:spMkLst>
        </pc:spChg>
        <pc:spChg chg="add del">
          <ac:chgData name="Naveen Bansal" userId="af2ac3a247b0fddf" providerId="LiveId" clId="{7B857BDE-753D-42D8-9159-1006DD7F462B}" dt="2022-12-24T06:14:10.721" v="496" actId="26606"/>
          <ac:spMkLst>
            <pc:docMk/>
            <pc:sldMk cId="3196631098" sldId="261"/>
            <ac:spMk id="98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6:14:10.721" v="496" actId="26606"/>
          <ac:spMkLst>
            <pc:docMk/>
            <pc:sldMk cId="3196631098" sldId="261"/>
            <ac:spMk id="99" creationId="{24C2BF05-856A-4AB0-B6F0-8B3BE04008E1}"/>
          </ac:spMkLst>
        </pc:spChg>
        <pc:spChg chg="add del">
          <ac:chgData name="Naveen Bansal" userId="af2ac3a247b0fddf" providerId="LiveId" clId="{7B857BDE-753D-42D8-9159-1006DD7F462B}" dt="2022-12-24T06:14:10.721" v="496" actId="26606"/>
          <ac:spMkLst>
            <pc:docMk/>
            <pc:sldMk cId="3196631098" sldId="261"/>
            <ac:spMk id="102" creationId="{D88C3ABE-4F64-F45D-8618-CD069BCDDCF0}"/>
          </ac:spMkLst>
        </pc:spChg>
        <pc:spChg chg="add del">
          <ac:chgData name="Naveen Bansal" userId="af2ac3a247b0fddf" providerId="LiveId" clId="{7B857BDE-753D-42D8-9159-1006DD7F462B}" dt="2022-12-24T06:14:13.070" v="498" actId="26606"/>
          <ac:spMkLst>
            <pc:docMk/>
            <pc:sldMk cId="3196631098" sldId="261"/>
            <ac:spMk id="104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6:14:13.070" v="498" actId="26606"/>
          <ac:spMkLst>
            <pc:docMk/>
            <pc:sldMk cId="3196631098" sldId="261"/>
            <ac:spMk id="106" creationId="{E2748806-3AF5-4078-830A-C1F26BF1B200}"/>
          </ac:spMkLst>
        </pc:spChg>
        <pc:spChg chg="add del">
          <ac:chgData name="Naveen Bansal" userId="af2ac3a247b0fddf" providerId="LiveId" clId="{7B857BDE-753D-42D8-9159-1006DD7F462B}" dt="2022-12-24T06:14:13.070" v="498" actId="26606"/>
          <ac:spMkLst>
            <pc:docMk/>
            <pc:sldMk cId="3196631098" sldId="261"/>
            <ac:spMk id="107" creationId="{BF991FCB-5132-414C-B377-526F56121B69}"/>
          </ac:spMkLst>
        </pc:spChg>
        <pc:spChg chg="add del">
          <ac:chgData name="Naveen Bansal" userId="af2ac3a247b0fddf" providerId="LiveId" clId="{7B857BDE-753D-42D8-9159-1006DD7F462B}" dt="2022-12-24T06:14:13.070" v="498" actId="26606"/>
          <ac:spMkLst>
            <pc:docMk/>
            <pc:sldMk cId="3196631098" sldId="261"/>
            <ac:spMk id="108" creationId="{F23DAFF7-4C98-4E0E-8986-198D54B6C1F0}"/>
          </ac:spMkLst>
        </pc:spChg>
        <pc:spChg chg="add del">
          <ac:chgData name="Naveen Bansal" userId="af2ac3a247b0fddf" providerId="LiveId" clId="{7B857BDE-753D-42D8-9159-1006DD7F462B}" dt="2022-12-24T06:14:15.163" v="500" actId="26606"/>
          <ac:spMkLst>
            <pc:docMk/>
            <pc:sldMk cId="3196631098" sldId="261"/>
            <ac:spMk id="110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6:14:15.163" v="500" actId="26606"/>
          <ac:spMkLst>
            <pc:docMk/>
            <pc:sldMk cId="3196631098" sldId="261"/>
            <ac:spMk id="112" creationId="{310E06F9-9F12-4D1B-92C0-4B30818D093E}"/>
          </ac:spMkLst>
        </pc:spChg>
        <pc:spChg chg="add del">
          <ac:chgData name="Naveen Bansal" userId="af2ac3a247b0fddf" providerId="LiveId" clId="{7B857BDE-753D-42D8-9159-1006DD7F462B}" dt="2022-12-24T06:14:15.163" v="500" actId="26606"/>
          <ac:spMkLst>
            <pc:docMk/>
            <pc:sldMk cId="3196631098" sldId="261"/>
            <ac:spMk id="113" creationId="{7DA29CF3-8B8B-4DDF-A19B-72E0059DD5DC}"/>
          </ac:spMkLst>
        </pc:spChg>
        <pc:spChg chg="add del">
          <ac:chgData name="Naveen Bansal" userId="af2ac3a247b0fddf" providerId="LiveId" clId="{7B857BDE-753D-42D8-9159-1006DD7F462B}" dt="2022-12-24T06:14:17.428" v="502" actId="26606"/>
          <ac:spMkLst>
            <pc:docMk/>
            <pc:sldMk cId="3196631098" sldId="261"/>
            <ac:spMk id="117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6:14:17.428" v="502" actId="26606"/>
          <ac:spMkLst>
            <pc:docMk/>
            <pc:sldMk cId="3196631098" sldId="261"/>
            <ac:spMk id="118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6:14:17.428" v="502" actId="26606"/>
          <ac:spMkLst>
            <pc:docMk/>
            <pc:sldMk cId="3196631098" sldId="261"/>
            <ac:spMk id="119" creationId="{C2D5331B-6E57-4C50-8FBB-431781288905}"/>
          </ac:spMkLst>
        </pc:spChg>
        <pc:spChg chg="add del">
          <ac:chgData name="Naveen Bansal" userId="af2ac3a247b0fddf" providerId="LiveId" clId="{7B857BDE-753D-42D8-9159-1006DD7F462B}" dt="2022-12-24T06:14:17.428" v="502" actId="26606"/>
          <ac:spMkLst>
            <pc:docMk/>
            <pc:sldMk cId="3196631098" sldId="261"/>
            <ac:spMk id="122" creationId="{2DFD7B14-1DD7-7DC7-A771-257C6DDB9F40}"/>
          </ac:spMkLst>
        </pc:spChg>
        <pc:spChg chg="add del">
          <ac:chgData name="Naveen Bansal" userId="af2ac3a247b0fddf" providerId="LiveId" clId="{7B857BDE-753D-42D8-9159-1006DD7F462B}" dt="2022-12-24T06:14:22.615" v="504" actId="26606"/>
          <ac:spMkLst>
            <pc:docMk/>
            <pc:sldMk cId="3196631098" sldId="261"/>
            <ac:spMk id="124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14:22.615" v="504" actId="26606"/>
          <ac:spMkLst>
            <pc:docMk/>
            <pc:sldMk cId="3196631098" sldId="261"/>
            <ac:spMk id="125" creationId="{A3EF0E40-AEB8-4DF7-A67A-7317B3BF94CA}"/>
          </ac:spMkLst>
        </pc:spChg>
        <pc:spChg chg="add del">
          <ac:chgData name="Naveen Bansal" userId="af2ac3a247b0fddf" providerId="LiveId" clId="{7B857BDE-753D-42D8-9159-1006DD7F462B}" dt="2022-12-24T06:14:22.615" v="504" actId="26606"/>
          <ac:spMkLst>
            <pc:docMk/>
            <pc:sldMk cId="3196631098" sldId="261"/>
            <ac:spMk id="126" creationId="{89891E41-05A3-957D-450A-D97F80B2D9FE}"/>
          </ac:spMkLst>
        </pc:spChg>
        <pc:spChg chg="add del">
          <ac:chgData name="Naveen Bansal" userId="af2ac3a247b0fddf" providerId="LiveId" clId="{7B857BDE-753D-42D8-9159-1006DD7F462B}" dt="2022-12-24T06:14:26.884" v="506" actId="26606"/>
          <ac:spMkLst>
            <pc:docMk/>
            <pc:sldMk cId="3196631098" sldId="261"/>
            <ac:spMk id="130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6:14:26.884" v="506" actId="26606"/>
          <ac:spMkLst>
            <pc:docMk/>
            <pc:sldMk cId="3196631098" sldId="261"/>
            <ac:spMk id="132" creationId="{310E06F9-9F12-4D1B-92C0-4B30818D093E}"/>
          </ac:spMkLst>
        </pc:spChg>
        <pc:spChg chg="add del">
          <ac:chgData name="Naveen Bansal" userId="af2ac3a247b0fddf" providerId="LiveId" clId="{7B857BDE-753D-42D8-9159-1006DD7F462B}" dt="2022-12-24T06:14:26.884" v="506" actId="26606"/>
          <ac:spMkLst>
            <pc:docMk/>
            <pc:sldMk cId="3196631098" sldId="261"/>
            <ac:spMk id="133" creationId="{8F5EFE88-F6A7-4B53-AF99-227DFC56A032}"/>
          </ac:spMkLst>
        </pc:spChg>
        <pc:spChg chg="add del">
          <ac:chgData name="Naveen Bansal" userId="af2ac3a247b0fddf" providerId="LiveId" clId="{7B857BDE-753D-42D8-9159-1006DD7F462B}" dt="2022-12-24T06:14:26.884" v="506" actId="26606"/>
          <ac:spMkLst>
            <pc:docMk/>
            <pc:sldMk cId="3196631098" sldId="261"/>
            <ac:spMk id="134" creationId="{BF9AF5CF-AE21-453A-8D3F-6D9FC64A18B2}"/>
          </ac:spMkLst>
        </pc:spChg>
        <pc:spChg chg="add del">
          <ac:chgData name="Naveen Bansal" userId="af2ac3a247b0fddf" providerId="LiveId" clId="{7B857BDE-753D-42D8-9159-1006DD7F462B}" dt="2022-12-24T06:17:44.118" v="760" actId="26606"/>
          <ac:spMkLst>
            <pc:docMk/>
            <pc:sldMk cId="3196631098" sldId="261"/>
            <ac:spMk id="139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17:44.118" v="760" actId="26606"/>
          <ac:spMkLst>
            <pc:docMk/>
            <pc:sldMk cId="3196631098" sldId="261"/>
            <ac:spMk id="140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6:17:44.118" v="760" actId="26606"/>
          <ac:spMkLst>
            <pc:docMk/>
            <pc:sldMk cId="3196631098" sldId="261"/>
            <ac:spMk id="143" creationId="{0DADC141-2CF4-4D22-BFEF-05FB358E4DFD}"/>
          </ac:spMkLst>
        </pc:spChg>
        <pc:spChg chg="add del">
          <ac:chgData name="Naveen Bansal" userId="af2ac3a247b0fddf" providerId="LiveId" clId="{7B857BDE-753D-42D8-9159-1006DD7F462B}" dt="2022-12-24T06:17:44.118" v="760" actId="26606"/>
          <ac:spMkLst>
            <pc:docMk/>
            <pc:sldMk cId="3196631098" sldId="261"/>
            <ac:spMk id="144" creationId="{F43A66C0-8F79-4D55-8A61-9E980D5FEE26}"/>
          </ac:spMkLst>
        </pc:spChg>
        <pc:spChg chg="add mod ord">
          <ac:chgData name="Naveen Bansal" userId="af2ac3a247b0fddf" providerId="LiveId" clId="{7B857BDE-753D-42D8-9159-1006DD7F462B}" dt="2022-12-24T06:17:44.118" v="760" actId="26606"/>
          <ac:spMkLst>
            <pc:docMk/>
            <pc:sldMk cId="3196631098" sldId="261"/>
            <ac:spMk id="145" creationId="{F7700C04-BEAD-C083-72FF-706E3B655A9D}"/>
          </ac:spMkLst>
        </pc:spChg>
        <pc:spChg chg="add del">
          <ac:chgData name="Naveen Bansal" userId="af2ac3a247b0fddf" providerId="LiveId" clId="{7B857BDE-753D-42D8-9159-1006DD7F462B}" dt="2022-12-24T06:17:28.070" v="749" actId="26606"/>
          <ac:spMkLst>
            <pc:docMk/>
            <pc:sldMk cId="3196631098" sldId="261"/>
            <ac:spMk id="150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6:17:28.070" v="749" actId="26606"/>
          <ac:spMkLst>
            <pc:docMk/>
            <pc:sldMk cId="3196631098" sldId="261"/>
            <ac:spMk id="152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6:17:29.361" v="751" actId="26606"/>
          <ac:spMkLst>
            <pc:docMk/>
            <pc:sldMk cId="3196631098" sldId="261"/>
            <ac:spMk id="158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6:17:29.361" v="751" actId="26606"/>
          <ac:spMkLst>
            <pc:docMk/>
            <pc:sldMk cId="3196631098" sldId="261"/>
            <ac:spMk id="159" creationId="{24C2BF05-856A-4AB0-B6F0-8B3BE04008E1}"/>
          </ac:spMkLst>
        </pc:spChg>
        <pc:spChg chg="add del">
          <ac:chgData name="Naveen Bansal" userId="af2ac3a247b0fddf" providerId="LiveId" clId="{7B857BDE-753D-42D8-9159-1006DD7F462B}" dt="2022-12-24T06:17:30.170" v="753" actId="26606"/>
          <ac:spMkLst>
            <pc:docMk/>
            <pc:sldMk cId="3196631098" sldId="261"/>
            <ac:spMk id="162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6:17:30.170" v="753" actId="26606"/>
          <ac:spMkLst>
            <pc:docMk/>
            <pc:sldMk cId="3196631098" sldId="261"/>
            <ac:spMk id="163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6:17:31.923" v="755" actId="26606"/>
          <ac:spMkLst>
            <pc:docMk/>
            <pc:sldMk cId="3196631098" sldId="261"/>
            <ac:spMk id="166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6:17:31.923" v="755" actId="26606"/>
          <ac:spMkLst>
            <pc:docMk/>
            <pc:sldMk cId="3196631098" sldId="261"/>
            <ac:spMk id="167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6:17:40.244" v="757" actId="26606"/>
          <ac:spMkLst>
            <pc:docMk/>
            <pc:sldMk cId="3196631098" sldId="261"/>
            <ac:spMk id="170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6:17:40.244" v="757" actId="26606"/>
          <ac:spMkLst>
            <pc:docMk/>
            <pc:sldMk cId="3196631098" sldId="261"/>
            <ac:spMk id="171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6:17:44.118" v="759" actId="26606"/>
          <ac:spMkLst>
            <pc:docMk/>
            <pc:sldMk cId="3196631098" sldId="261"/>
            <ac:spMk id="174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6:17:44.118" v="759" actId="26606"/>
          <ac:spMkLst>
            <pc:docMk/>
            <pc:sldMk cId="3196631098" sldId="261"/>
            <ac:spMk id="175" creationId="{AF678C14-A033-4139-BCA9-8382B039648B}"/>
          </ac:spMkLst>
        </pc:spChg>
        <pc:spChg chg="add">
          <ac:chgData name="Naveen Bansal" userId="af2ac3a247b0fddf" providerId="LiveId" clId="{7B857BDE-753D-42D8-9159-1006DD7F462B}" dt="2022-12-24T06:17:44.118" v="760" actId="26606"/>
          <ac:spMkLst>
            <pc:docMk/>
            <pc:sldMk cId="3196631098" sldId="261"/>
            <ac:spMk id="178" creationId="{A4FB2F27-3F7D-440E-A905-86607A926A29}"/>
          </ac:spMkLst>
        </pc:spChg>
        <pc:spChg chg="add">
          <ac:chgData name="Naveen Bansal" userId="af2ac3a247b0fddf" providerId="LiveId" clId="{7B857BDE-753D-42D8-9159-1006DD7F462B}" dt="2022-12-24T06:17:44.118" v="760" actId="26606"/>
          <ac:spMkLst>
            <pc:docMk/>
            <pc:sldMk cId="3196631098" sldId="261"/>
            <ac:spMk id="179" creationId="{AF678C14-A033-4139-BCA9-8382B039648B}"/>
          </ac:spMkLst>
        </pc:spChg>
        <pc:grpChg chg="add del">
          <ac:chgData name="Naveen Bansal" userId="af2ac3a247b0fddf" providerId="LiveId" clId="{7B857BDE-753D-42D8-9159-1006DD7F462B}" dt="2022-12-24T06:13:26.462" v="470" actId="26606"/>
          <ac:grpSpMkLst>
            <pc:docMk/>
            <pc:sldMk cId="3196631098" sldId="261"/>
            <ac:grpSpMk id="16" creationId="{3489A2D2-B3AA-488C-B20E-15DBB97548C6}"/>
          </ac:grpSpMkLst>
        </pc:grpChg>
        <pc:grpChg chg="add del">
          <ac:chgData name="Naveen Bansal" userId="af2ac3a247b0fddf" providerId="LiveId" clId="{7B857BDE-753D-42D8-9159-1006DD7F462B}" dt="2022-12-24T06:13:28.344" v="472" actId="26606"/>
          <ac:grpSpMkLst>
            <pc:docMk/>
            <pc:sldMk cId="3196631098" sldId="261"/>
            <ac:grpSpMk id="18" creationId="{5BB11B77-16CE-4796-9677-F0ED67FCEC1B}"/>
          </ac:grpSpMkLst>
        </pc:grpChg>
        <pc:grpChg chg="add del">
          <ac:chgData name="Naveen Bansal" userId="af2ac3a247b0fddf" providerId="LiveId" clId="{7B857BDE-753D-42D8-9159-1006DD7F462B}" dt="2022-12-24T06:13:30.538" v="474" actId="26606"/>
          <ac:grpSpMkLst>
            <pc:docMk/>
            <pc:sldMk cId="3196631098" sldId="261"/>
            <ac:grpSpMk id="20" creationId="{BE79AECD-175A-4F8E-98CE-F42417E11388}"/>
          </ac:grpSpMkLst>
        </pc:grpChg>
        <pc:grpChg chg="add del">
          <ac:chgData name="Naveen Bansal" userId="af2ac3a247b0fddf" providerId="LiveId" clId="{7B857BDE-753D-42D8-9159-1006DD7F462B}" dt="2022-12-24T06:13:36.258" v="476" actId="26606"/>
          <ac:grpSpMkLst>
            <pc:docMk/>
            <pc:sldMk cId="3196631098" sldId="261"/>
            <ac:grpSpMk id="35" creationId="{46238B23-7848-4B0F-BFFC-7C0E6C30517F}"/>
          </ac:grpSpMkLst>
        </pc:grpChg>
        <pc:grpChg chg="add del">
          <ac:chgData name="Naveen Bansal" userId="af2ac3a247b0fddf" providerId="LiveId" clId="{7B857BDE-753D-42D8-9159-1006DD7F462B}" dt="2022-12-24T06:13:38.037" v="478" actId="26606"/>
          <ac:grpSpMkLst>
            <pc:docMk/>
            <pc:sldMk cId="3196631098" sldId="261"/>
            <ac:grpSpMk id="41" creationId="{8D6FD602-3113-4FC4-982F-15099614D2A6}"/>
          </ac:grpSpMkLst>
        </pc:grpChg>
        <pc:grpChg chg="add del">
          <ac:chgData name="Naveen Bansal" userId="af2ac3a247b0fddf" providerId="LiveId" clId="{7B857BDE-753D-42D8-9159-1006DD7F462B}" dt="2022-12-24T06:13:43.232" v="480" actId="26606"/>
          <ac:grpSpMkLst>
            <pc:docMk/>
            <pc:sldMk cId="3196631098" sldId="261"/>
            <ac:grpSpMk id="47" creationId="{F7A0AA6E-FBE4-4237-8777-A5766F0A51C2}"/>
          </ac:grpSpMkLst>
        </pc:grpChg>
        <pc:grpChg chg="add del">
          <ac:chgData name="Naveen Bansal" userId="af2ac3a247b0fddf" providerId="LiveId" clId="{7B857BDE-753D-42D8-9159-1006DD7F462B}" dt="2022-12-24T06:13:46.166" v="482" actId="26606"/>
          <ac:grpSpMkLst>
            <pc:docMk/>
            <pc:sldMk cId="3196631098" sldId="261"/>
            <ac:grpSpMk id="53" creationId="{8B308828-4749-4D6D-9CEA-433D2BD27EC0}"/>
          </ac:grpSpMkLst>
        </pc:grpChg>
        <pc:grpChg chg="add del">
          <ac:chgData name="Naveen Bansal" userId="af2ac3a247b0fddf" providerId="LiveId" clId="{7B857BDE-753D-42D8-9159-1006DD7F462B}" dt="2022-12-24T06:13:50.970" v="484" actId="26606"/>
          <ac:grpSpMkLst>
            <pc:docMk/>
            <pc:sldMk cId="3196631098" sldId="261"/>
            <ac:grpSpMk id="60" creationId="{14763DA8-CE3A-4B30-B2F5-0D128777F742}"/>
          </ac:grpSpMkLst>
        </pc:grpChg>
        <pc:grpChg chg="add del">
          <ac:chgData name="Naveen Bansal" userId="af2ac3a247b0fddf" providerId="LiveId" clId="{7B857BDE-753D-42D8-9159-1006DD7F462B}" dt="2022-12-24T06:13:55.595" v="486" actId="26606"/>
          <ac:grpSpMkLst>
            <pc:docMk/>
            <pc:sldMk cId="3196631098" sldId="261"/>
            <ac:grpSpMk id="66" creationId="{9D739765-2266-4358-BC9F-0DC2A6B7CD17}"/>
          </ac:grpSpMkLst>
        </pc:grpChg>
        <pc:grpChg chg="add del">
          <ac:chgData name="Naveen Bansal" userId="af2ac3a247b0fddf" providerId="LiveId" clId="{7B857BDE-753D-42D8-9159-1006DD7F462B}" dt="2022-12-24T06:13:56.866" v="488" actId="26606"/>
          <ac:grpSpMkLst>
            <pc:docMk/>
            <pc:sldMk cId="3196631098" sldId="261"/>
            <ac:grpSpMk id="75" creationId="{0292BAD4-5BB2-4CD3-AB5B-C35EF9F7D2B4}"/>
          </ac:grpSpMkLst>
        </pc:grpChg>
        <pc:grpChg chg="add del">
          <ac:chgData name="Naveen Bansal" userId="af2ac3a247b0fddf" providerId="LiveId" clId="{7B857BDE-753D-42D8-9159-1006DD7F462B}" dt="2022-12-24T06:13:59.394" v="490" actId="26606"/>
          <ac:grpSpMkLst>
            <pc:docMk/>
            <pc:sldMk cId="3196631098" sldId="261"/>
            <ac:grpSpMk id="83" creationId="{739BAE37-B96C-4F71-BC0F-C5F3C7DFDE2A}"/>
          </ac:grpSpMkLst>
        </pc:grpChg>
        <pc:grpChg chg="add del">
          <ac:chgData name="Naveen Bansal" userId="af2ac3a247b0fddf" providerId="LiveId" clId="{7B857BDE-753D-42D8-9159-1006DD7F462B}" dt="2022-12-24T06:14:01.403" v="492" actId="26606"/>
          <ac:grpSpMkLst>
            <pc:docMk/>
            <pc:sldMk cId="3196631098" sldId="261"/>
            <ac:grpSpMk id="89" creationId="{6DA3B144-1074-4EB3-8741-160D2211B9D8}"/>
          </ac:grpSpMkLst>
        </pc:grpChg>
        <pc:grpChg chg="add del">
          <ac:chgData name="Naveen Bansal" userId="af2ac3a247b0fddf" providerId="LiveId" clId="{7B857BDE-753D-42D8-9159-1006DD7F462B}" dt="2022-12-24T06:14:04.110" v="494" actId="26606"/>
          <ac:grpSpMkLst>
            <pc:docMk/>
            <pc:sldMk cId="3196631098" sldId="261"/>
            <ac:grpSpMk id="94" creationId="{EA7666BA-7EB2-4D66-A9D3-475008F0496F}"/>
          </ac:grpSpMkLst>
        </pc:grpChg>
        <pc:grpChg chg="add del">
          <ac:chgData name="Naveen Bansal" userId="af2ac3a247b0fddf" providerId="LiveId" clId="{7B857BDE-753D-42D8-9159-1006DD7F462B}" dt="2022-12-24T06:14:10.721" v="496" actId="26606"/>
          <ac:grpSpMkLst>
            <pc:docMk/>
            <pc:sldMk cId="3196631098" sldId="261"/>
            <ac:grpSpMk id="100" creationId="{4D5C2899-2E0D-42CC-9419-7B586A07615D}"/>
          </ac:grpSpMkLst>
        </pc:grpChg>
        <pc:grpChg chg="add del">
          <ac:chgData name="Naveen Bansal" userId="af2ac3a247b0fddf" providerId="LiveId" clId="{7B857BDE-753D-42D8-9159-1006DD7F462B}" dt="2022-12-24T06:14:15.163" v="500" actId="26606"/>
          <ac:grpSpMkLst>
            <pc:docMk/>
            <pc:sldMk cId="3196631098" sldId="261"/>
            <ac:grpSpMk id="114" creationId="{2C96D671-CB09-4A40-87DE-E5042068B0E0}"/>
          </ac:grpSpMkLst>
        </pc:grpChg>
        <pc:grpChg chg="add del">
          <ac:chgData name="Naveen Bansal" userId="af2ac3a247b0fddf" providerId="LiveId" clId="{7B857BDE-753D-42D8-9159-1006DD7F462B}" dt="2022-12-24T06:14:17.428" v="502" actId="26606"/>
          <ac:grpSpMkLst>
            <pc:docMk/>
            <pc:sldMk cId="3196631098" sldId="261"/>
            <ac:grpSpMk id="120" creationId="{E4A40E9D-B0FA-4A78-B58C-87A64C4FD5C8}"/>
          </ac:grpSpMkLst>
        </pc:grpChg>
        <pc:grpChg chg="add del">
          <ac:chgData name="Naveen Bansal" userId="af2ac3a247b0fddf" providerId="LiveId" clId="{7B857BDE-753D-42D8-9159-1006DD7F462B}" dt="2022-12-24T06:14:22.615" v="504" actId="26606"/>
          <ac:grpSpMkLst>
            <pc:docMk/>
            <pc:sldMk cId="3196631098" sldId="261"/>
            <ac:grpSpMk id="127" creationId="{EE9B2788-52F7-4FD8-9A6C-1CBD701193C8}"/>
          </ac:grpSpMkLst>
        </pc:grpChg>
        <pc:grpChg chg="add del">
          <ac:chgData name="Naveen Bansal" userId="af2ac3a247b0fddf" providerId="LiveId" clId="{7B857BDE-753D-42D8-9159-1006DD7F462B}" dt="2022-12-24T06:14:26.884" v="506" actId="26606"/>
          <ac:grpSpMkLst>
            <pc:docMk/>
            <pc:sldMk cId="3196631098" sldId="261"/>
            <ac:grpSpMk id="135" creationId="{BE79AECD-175A-4F8E-98CE-F42417E11388}"/>
          </ac:grpSpMkLst>
        </pc:grpChg>
        <pc:grpChg chg="add del">
          <ac:chgData name="Naveen Bansal" userId="af2ac3a247b0fddf" providerId="LiveId" clId="{7B857BDE-753D-42D8-9159-1006DD7F462B}" dt="2022-12-24T06:17:44.118" v="760" actId="26606"/>
          <ac:grpSpMkLst>
            <pc:docMk/>
            <pc:sldMk cId="3196631098" sldId="261"/>
            <ac:grpSpMk id="141" creationId="{545001F7-3F8F-4035-8348-1B9798C77D29}"/>
          </ac:grpSpMkLst>
        </pc:grpChg>
        <pc:grpChg chg="add del">
          <ac:chgData name="Naveen Bansal" userId="af2ac3a247b0fddf" providerId="LiveId" clId="{7B857BDE-753D-42D8-9159-1006DD7F462B}" dt="2022-12-24T06:17:28.070" v="749" actId="26606"/>
          <ac:grpSpMkLst>
            <pc:docMk/>
            <pc:sldMk cId="3196631098" sldId="261"/>
            <ac:grpSpMk id="154" creationId="{3489A2D2-B3AA-488C-B20E-15DBB97548C6}"/>
          </ac:grpSpMkLst>
        </pc:grpChg>
        <pc:grpChg chg="add del">
          <ac:chgData name="Naveen Bansal" userId="af2ac3a247b0fddf" providerId="LiveId" clId="{7B857BDE-753D-42D8-9159-1006DD7F462B}" dt="2022-12-24T06:17:29.361" v="751" actId="26606"/>
          <ac:grpSpMkLst>
            <pc:docMk/>
            <pc:sldMk cId="3196631098" sldId="261"/>
            <ac:grpSpMk id="160" creationId="{4D5C2899-2E0D-42CC-9419-7B586A07615D}"/>
          </ac:grpSpMkLst>
        </pc:grpChg>
        <pc:grpChg chg="add del">
          <ac:chgData name="Naveen Bansal" userId="af2ac3a247b0fddf" providerId="LiveId" clId="{7B857BDE-753D-42D8-9159-1006DD7F462B}" dt="2022-12-24T06:17:30.170" v="753" actId="26606"/>
          <ac:grpSpMkLst>
            <pc:docMk/>
            <pc:sldMk cId="3196631098" sldId="261"/>
            <ac:grpSpMk id="164" creationId="{3489A2D2-B3AA-488C-B20E-15DBB97548C6}"/>
          </ac:grpSpMkLst>
        </pc:grpChg>
        <pc:grpChg chg="add del">
          <ac:chgData name="Naveen Bansal" userId="af2ac3a247b0fddf" providerId="LiveId" clId="{7B857BDE-753D-42D8-9159-1006DD7F462B}" dt="2022-12-24T06:17:31.923" v="755" actId="26606"/>
          <ac:grpSpMkLst>
            <pc:docMk/>
            <pc:sldMk cId="3196631098" sldId="261"/>
            <ac:grpSpMk id="168" creationId="{8D6FD602-3113-4FC4-982F-15099614D2A6}"/>
          </ac:grpSpMkLst>
        </pc:grpChg>
        <pc:grpChg chg="add del">
          <ac:chgData name="Naveen Bansal" userId="af2ac3a247b0fddf" providerId="LiveId" clId="{7B857BDE-753D-42D8-9159-1006DD7F462B}" dt="2022-12-24T06:17:40.244" v="757" actId="26606"/>
          <ac:grpSpMkLst>
            <pc:docMk/>
            <pc:sldMk cId="3196631098" sldId="261"/>
            <ac:grpSpMk id="172" creationId="{3489A2D2-B3AA-488C-B20E-15DBB97548C6}"/>
          </ac:grpSpMkLst>
        </pc:grpChg>
        <pc:grpChg chg="add del">
          <ac:chgData name="Naveen Bansal" userId="af2ac3a247b0fddf" providerId="LiveId" clId="{7B857BDE-753D-42D8-9159-1006DD7F462B}" dt="2022-12-24T06:17:44.118" v="759" actId="26606"/>
          <ac:grpSpMkLst>
            <pc:docMk/>
            <pc:sldMk cId="3196631098" sldId="261"/>
            <ac:grpSpMk id="176" creationId="{F7A0AA6E-FBE4-4237-8777-A5766F0A51C2}"/>
          </ac:grpSpMkLst>
        </pc:grpChg>
        <pc:grpChg chg="add">
          <ac:chgData name="Naveen Bansal" userId="af2ac3a247b0fddf" providerId="LiveId" clId="{7B857BDE-753D-42D8-9159-1006DD7F462B}" dt="2022-12-24T06:17:44.118" v="760" actId="26606"/>
          <ac:grpSpMkLst>
            <pc:docMk/>
            <pc:sldMk cId="3196631098" sldId="261"/>
            <ac:grpSpMk id="180" creationId="{3489A2D2-B3AA-488C-B20E-15DBB97548C6}"/>
          </ac:grpSpMkLst>
        </pc:grpChg>
        <pc:picChg chg="add mod">
          <ac:chgData name="Naveen Bansal" userId="af2ac3a247b0fddf" providerId="LiveId" clId="{7B857BDE-753D-42D8-9159-1006DD7F462B}" dt="2022-12-24T06:17:44.118" v="760" actId="26606"/>
          <ac:picMkLst>
            <pc:docMk/>
            <pc:sldMk cId="3196631098" sldId="261"/>
            <ac:picMk id="5" creationId="{465B3610-FB73-132C-AE24-096337A0EEB4}"/>
          </ac:picMkLst>
        </pc:picChg>
        <pc:picChg chg="add del">
          <ac:chgData name="Naveen Bansal" userId="af2ac3a247b0fddf" providerId="LiveId" clId="{7B857BDE-753D-42D8-9159-1006DD7F462B}" dt="2022-12-24T06:13:28.344" v="472" actId="26606"/>
          <ac:picMkLst>
            <pc:docMk/>
            <pc:sldMk cId="3196631098" sldId="261"/>
            <ac:picMk id="21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6:13:30.538" v="474" actId="26606"/>
          <ac:picMkLst>
            <pc:docMk/>
            <pc:sldMk cId="3196631098" sldId="261"/>
            <ac:picMk id="26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6:13:56.866" v="488" actId="26606"/>
          <ac:picMkLst>
            <pc:docMk/>
            <pc:sldMk cId="3196631098" sldId="261"/>
            <ac:picMk id="72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6:14:13.070" v="498" actId="26606"/>
          <ac:picMkLst>
            <pc:docMk/>
            <pc:sldMk cId="3196631098" sldId="261"/>
            <ac:picMk id="105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6:14:15.163" v="500" actId="26606"/>
          <ac:picMkLst>
            <pc:docMk/>
            <pc:sldMk cId="3196631098" sldId="261"/>
            <ac:picMk id="111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6:14:26.884" v="506" actId="26606"/>
          <ac:picMkLst>
            <pc:docMk/>
            <pc:sldMk cId="3196631098" sldId="261"/>
            <ac:picMk id="131" creationId="{BC526B7A-4801-4FD1-95C8-03AF22629E87}"/>
          </ac:picMkLst>
        </pc:picChg>
      </pc:sldChg>
      <pc:sldChg chg="addSp delSp modSp new mod setBg">
        <pc:chgData name="Naveen Bansal" userId="af2ac3a247b0fddf" providerId="LiveId" clId="{7B857BDE-753D-42D8-9159-1006DD7F462B}" dt="2022-12-24T08:54:10.087" v="1006" actId="20577"/>
        <pc:sldMkLst>
          <pc:docMk/>
          <pc:sldMk cId="2488295759" sldId="262"/>
        </pc:sldMkLst>
        <pc:spChg chg="mod">
          <ac:chgData name="Naveen Bansal" userId="af2ac3a247b0fddf" providerId="LiveId" clId="{7B857BDE-753D-42D8-9159-1006DD7F462B}" dt="2022-12-24T08:52:13.141" v="861" actId="26606"/>
          <ac:spMkLst>
            <pc:docMk/>
            <pc:sldMk cId="2488295759" sldId="262"/>
            <ac:spMk id="2" creationId="{78315F97-FFFA-A24A-9A88-476F5D363FD6}"/>
          </ac:spMkLst>
        </pc:spChg>
        <pc:spChg chg="del">
          <ac:chgData name="Naveen Bansal" userId="af2ac3a247b0fddf" providerId="LiveId" clId="{7B857BDE-753D-42D8-9159-1006DD7F462B}" dt="2022-12-24T08:49:22.286" v="806" actId="931"/>
          <ac:spMkLst>
            <pc:docMk/>
            <pc:sldMk cId="2488295759" sldId="262"/>
            <ac:spMk id="3" creationId="{14499B97-038A-B3CB-D6FA-BAD4913E3B73}"/>
          </ac:spMkLst>
        </pc:spChg>
        <pc:spChg chg="add del">
          <ac:chgData name="Naveen Bansal" userId="af2ac3a247b0fddf" providerId="LiveId" clId="{7B857BDE-753D-42D8-9159-1006DD7F462B}" dt="2022-12-24T08:51:09.762" v="824" actId="26606"/>
          <ac:spMkLst>
            <pc:docMk/>
            <pc:sldMk cId="2488295759" sldId="262"/>
            <ac:spMk id="11" creationId="{D57E435F-BEDE-A6A2-F3F3-5CD9596CB569}"/>
          </ac:spMkLst>
        </pc:spChg>
        <pc:spChg chg="add del">
          <ac:chgData name="Naveen Bansal" userId="af2ac3a247b0fddf" providerId="LiveId" clId="{7B857BDE-753D-42D8-9159-1006DD7F462B}" dt="2022-12-24T08:51:17.596" v="828" actId="26606"/>
          <ac:spMkLst>
            <pc:docMk/>
            <pc:sldMk cId="2488295759" sldId="262"/>
            <ac:spMk id="12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8:51:09.762" v="824" actId="26606"/>
          <ac:spMkLst>
            <pc:docMk/>
            <pc:sldMk cId="2488295759" sldId="262"/>
            <ac:spMk id="14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1:09.762" v="824" actId="26606"/>
          <ac:spMkLst>
            <pc:docMk/>
            <pc:sldMk cId="2488295759" sldId="262"/>
            <ac:spMk id="16" creationId="{5A8C81AE-8F0D-49F3-9FB4-334B0DCDF195}"/>
          </ac:spMkLst>
        </pc:spChg>
        <pc:spChg chg="add del">
          <ac:chgData name="Naveen Bansal" userId="af2ac3a247b0fddf" providerId="LiveId" clId="{7B857BDE-753D-42D8-9159-1006DD7F462B}" dt="2022-12-24T08:51:17.596" v="828" actId="26606"/>
          <ac:spMkLst>
            <pc:docMk/>
            <pc:sldMk cId="2488295759" sldId="262"/>
            <ac:spMk id="20" creationId="{A25394E9-D225-43D7-9663-F27655BF9328}"/>
          </ac:spMkLst>
        </pc:spChg>
        <pc:spChg chg="add del">
          <ac:chgData name="Naveen Bansal" userId="af2ac3a247b0fddf" providerId="LiveId" clId="{7B857BDE-753D-42D8-9159-1006DD7F462B}" dt="2022-12-24T08:51:12.279" v="826" actId="26606"/>
          <ac:spMkLst>
            <pc:docMk/>
            <pc:sldMk cId="2488295759" sldId="262"/>
            <ac:spMk id="22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1:12.279" v="826" actId="26606"/>
          <ac:spMkLst>
            <pc:docMk/>
            <pc:sldMk cId="2488295759" sldId="262"/>
            <ac:spMk id="23" creationId="{5A8C81AE-8F0D-49F3-9FB4-334B0DCDF195}"/>
          </ac:spMkLst>
        </pc:spChg>
        <pc:spChg chg="add del">
          <ac:chgData name="Naveen Bansal" userId="af2ac3a247b0fddf" providerId="LiveId" clId="{7B857BDE-753D-42D8-9159-1006DD7F462B}" dt="2022-12-24T08:51:12.279" v="826" actId="26606"/>
          <ac:spMkLst>
            <pc:docMk/>
            <pc:sldMk cId="2488295759" sldId="262"/>
            <ac:spMk id="25" creationId="{0F6BF11A-C9B0-16A1-C26E-B49415A01E37}"/>
          </ac:spMkLst>
        </pc:spChg>
        <pc:spChg chg="add del">
          <ac:chgData name="Naveen Bansal" userId="af2ac3a247b0fddf" providerId="LiveId" clId="{7B857BDE-753D-42D8-9159-1006DD7F462B}" dt="2022-12-24T08:51:42.202" v="844" actId="26606"/>
          <ac:spMkLst>
            <pc:docMk/>
            <pc:sldMk cId="2488295759" sldId="262"/>
            <ac:spMk id="26" creationId="{F7FF7DA0-BA44-4DA2-9108-0BC4DA322D1C}"/>
          </ac:spMkLst>
        </pc:spChg>
        <pc:spChg chg="add del">
          <ac:chgData name="Naveen Bansal" userId="af2ac3a247b0fddf" providerId="LiveId" clId="{7B857BDE-753D-42D8-9159-1006DD7F462B}" dt="2022-12-24T08:51:17.596" v="828" actId="26606"/>
          <ac:spMkLst>
            <pc:docMk/>
            <pc:sldMk cId="2488295759" sldId="262"/>
            <ac:spMk id="28" creationId="{310E06F9-9F12-4D1B-92C0-4B30818D093E}"/>
          </ac:spMkLst>
        </pc:spChg>
        <pc:spChg chg="add del">
          <ac:chgData name="Naveen Bansal" userId="af2ac3a247b0fddf" providerId="LiveId" clId="{7B857BDE-753D-42D8-9159-1006DD7F462B}" dt="2022-12-24T08:51:17.596" v="828" actId="26606"/>
          <ac:spMkLst>
            <pc:docMk/>
            <pc:sldMk cId="2488295759" sldId="262"/>
            <ac:spMk id="29" creationId="{8F5EFE88-F6A7-4B53-AF99-227DFC56A032}"/>
          </ac:spMkLst>
        </pc:spChg>
        <pc:spChg chg="add del">
          <ac:chgData name="Naveen Bansal" userId="af2ac3a247b0fddf" providerId="LiveId" clId="{7B857BDE-753D-42D8-9159-1006DD7F462B}" dt="2022-12-24T08:51:21.805" v="830" actId="26606"/>
          <ac:spMkLst>
            <pc:docMk/>
            <pc:sldMk cId="2488295759" sldId="262"/>
            <ac:spMk id="34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1:21.805" v="830" actId="26606"/>
          <ac:spMkLst>
            <pc:docMk/>
            <pc:sldMk cId="2488295759" sldId="262"/>
            <ac:spMk id="35" creationId="{1B6E9D4E-1863-458E-8166-A6E64C865F07}"/>
          </ac:spMkLst>
        </pc:spChg>
        <pc:spChg chg="add del">
          <ac:chgData name="Naveen Bansal" userId="af2ac3a247b0fddf" providerId="LiveId" clId="{7B857BDE-753D-42D8-9159-1006DD7F462B}" dt="2022-12-24T08:51:21.805" v="830" actId="26606"/>
          <ac:spMkLst>
            <pc:docMk/>
            <pc:sldMk cId="2488295759" sldId="262"/>
            <ac:spMk id="38" creationId="{F6B9E73A-7DA5-4C84-B395-757FF1941041}"/>
          </ac:spMkLst>
        </pc:spChg>
        <pc:spChg chg="add del">
          <ac:chgData name="Naveen Bansal" userId="af2ac3a247b0fddf" providerId="LiveId" clId="{7B857BDE-753D-42D8-9159-1006DD7F462B}" dt="2022-12-24T08:51:21.805" v="830" actId="26606"/>
          <ac:spMkLst>
            <pc:docMk/>
            <pc:sldMk cId="2488295759" sldId="262"/>
            <ac:spMk id="39" creationId="{35C6BFF6-1186-D01B-7666-F3D46305A9C6}"/>
          </ac:spMkLst>
        </pc:spChg>
        <pc:spChg chg="add del">
          <ac:chgData name="Naveen Bansal" userId="af2ac3a247b0fddf" providerId="LiveId" clId="{7B857BDE-753D-42D8-9159-1006DD7F462B}" dt="2022-12-24T08:51:23.694" v="832" actId="26606"/>
          <ac:spMkLst>
            <pc:docMk/>
            <pc:sldMk cId="2488295759" sldId="262"/>
            <ac:spMk id="41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1:23.694" v="832" actId="26606"/>
          <ac:spMkLst>
            <pc:docMk/>
            <pc:sldMk cId="2488295759" sldId="262"/>
            <ac:spMk id="42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8:51:23.694" v="832" actId="26606"/>
          <ac:spMkLst>
            <pc:docMk/>
            <pc:sldMk cId="2488295759" sldId="262"/>
            <ac:spMk id="43" creationId="{B08C477A-A883-4227-AD02-84B6007F157C}"/>
          </ac:spMkLst>
        </pc:spChg>
        <pc:spChg chg="add del">
          <ac:chgData name="Naveen Bansal" userId="af2ac3a247b0fddf" providerId="LiveId" clId="{7B857BDE-753D-42D8-9159-1006DD7F462B}" dt="2022-12-24T08:51:23.694" v="832" actId="26606"/>
          <ac:spMkLst>
            <pc:docMk/>
            <pc:sldMk cId="2488295759" sldId="262"/>
            <ac:spMk id="44" creationId="{46FFD2B9-59DE-4B75-CC5B-A95156AD1794}"/>
          </ac:spMkLst>
        </pc:spChg>
        <pc:spChg chg="add del">
          <ac:chgData name="Naveen Bansal" userId="af2ac3a247b0fddf" providerId="LiveId" clId="{7B857BDE-753D-42D8-9159-1006DD7F462B}" dt="2022-12-24T08:51:25.506" v="834" actId="26606"/>
          <ac:spMkLst>
            <pc:docMk/>
            <pc:sldMk cId="2488295759" sldId="262"/>
            <ac:spMk id="48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08:51:25.506" v="834" actId="26606"/>
          <ac:spMkLst>
            <pc:docMk/>
            <pc:sldMk cId="2488295759" sldId="262"/>
            <ac:spMk id="49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08:51:25.506" v="834" actId="26606"/>
          <ac:spMkLst>
            <pc:docMk/>
            <pc:sldMk cId="2488295759" sldId="262"/>
            <ac:spMk id="52" creationId="{CDF7FB32-8D3A-A185-62EF-60A3F162E576}"/>
          </ac:spMkLst>
        </pc:spChg>
        <pc:spChg chg="add del">
          <ac:chgData name="Naveen Bansal" userId="af2ac3a247b0fddf" providerId="LiveId" clId="{7B857BDE-753D-42D8-9159-1006DD7F462B}" dt="2022-12-24T08:51:26.997" v="836" actId="26606"/>
          <ac:spMkLst>
            <pc:docMk/>
            <pc:sldMk cId="2488295759" sldId="262"/>
            <ac:spMk id="54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1:26.997" v="836" actId="26606"/>
          <ac:spMkLst>
            <pc:docMk/>
            <pc:sldMk cId="2488295759" sldId="262"/>
            <ac:spMk id="55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8:51:26.997" v="836" actId="26606"/>
          <ac:spMkLst>
            <pc:docMk/>
            <pc:sldMk cId="2488295759" sldId="262"/>
            <ac:spMk id="56" creationId="{B08C477A-A883-4227-AD02-84B6007F157C}"/>
          </ac:spMkLst>
        </pc:spChg>
        <pc:spChg chg="add del">
          <ac:chgData name="Naveen Bansal" userId="af2ac3a247b0fddf" providerId="LiveId" clId="{7B857BDE-753D-42D8-9159-1006DD7F462B}" dt="2022-12-24T08:51:26.997" v="836" actId="26606"/>
          <ac:spMkLst>
            <pc:docMk/>
            <pc:sldMk cId="2488295759" sldId="262"/>
            <ac:spMk id="57" creationId="{46FFD2B9-59DE-4B75-CC5B-A95156AD1794}"/>
          </ac:spMkLst>
        </pc:spChg>
        <pc:spChg chg="add del">
          <ac:chgData name="Naveen Bansal" userId="af2ac3a247b0fddf" providerId="LiveId" clId="{7B857BDE-753D-42D8-9159-1006DD7F462B}" dt="2022-12-24T08:51:31.016" v="838" actId="26606"/>
          <ac:spMkLst>
            <pc:docMk/>
            <pc:sldMk cId="2488295759" sldId="262"/>
            <ac:spMk id="61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1:31.016" v="838" actId="26606"/>
          <ac:spMkLst>
            <pc:docMk/>
            <pc:sldMk cId="2488295759" sldId="262"/>
            <ac:spMk id="62" creationId="{1B6E9D4E-1863-458E-8166-A6E64C865F07}"/>
          </ac:spMkLst>
        </pc:spChg>
        <pc:spChg chg="add del">
          <ac:chgData name="Naveen Bansal" userId="af2ac3a247b0fddf" providerId="LiveId" clId="{7B857BDE-753D-42D8-9159-1006DD7F462B}" dt="2022-12-24T08:51:31.016" v="838" actId="26606"/>
          <ac:spMkLst>
            <pc:docMk/>
            <pc:sldMk cId="2488295759" sldId="262"/>
            <ac:spMk id="65" creationId="{F6B9E73A-7DA5-4C84-B395-757FF1941041}"/>
          </ac:spMkLst>
        </pc:spChg>
        <pc:spChg chg="add del">
          <ac:chgData name="Naveen Bansal" userId="af2ac3a247b0fddf" providerId="LiveId" clId="{7B857BDE-753D-42D8-9159-1006DD7F462B}" dt="2022-12-24T08:51:31.016" v="838" actId="26606"/>
          <ac:spMkLst>
            <pc:docMk/>
            <pc:sldMk cId="2488295759" sldId="262"/>
            <ac:spMk id="66" creationId="{35C6BFF6-1186-D01B-7666-F3D46305A9C6}"/>
          </ac:spMkLst>
        </pc:spChg>
        <pc:spChg chg="add del">
          <ac:chgData name="Naveen Bansal" userId="af2ac3a247b0fddf" providerId="LiveId" clId="{7B857BDE-753D-42D8-9159-1006DD7F462B}" dt="2022-12-24T08:51:34.858" v="840" actId="26606"/>
          <ac:spMkLst>
            <pc:docMk/>
            <pc:sldMk cId="2488295759" sldId="262"/>
            <ac:spMk id="68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8:51:34.858" v="840" actId="26606"/>
          <ac:spMkLst>
            <pc:docMk/>
            <pc:sldMk cId="2488295759" sldId="262"/>
            <ac:spMk id="70" creationId="{310E06F9-9F12-4D1B-92C0-4B30818D093E}"/>
          </ac:spMkLst>
        </pc:spChg>
        <pc:spChg chg="add del">
          <ac:chgData name="Naveen Bansal" userId="af2ac3a247b0fddf" providerId="LiveId" clId="{7B857BDE-753D-42D8-9159-1006DD7F462B}" dt="2022-12-24T08:51:34.858" v="840" actId="26606"/>
          <ac:spMkLst>
            <pc:docMk/>
            <pc:sldMk cId="2488295759" sldId="262"/>
            <ac:spMk id="71" creationId="{8F5EFE88-F6A7-4B53-AF99-227DFC56A032}"/>
          </ac:spMkLst>
        </pc:spChg>
        <pc:spChg chg="add del">
          <ac:chgData name="Naveen Bansal" userId="af2ac3a247b0fddf" providerId="LiveId" clId="{7B857BDE-753D-42D8-9159-1006DD7F462B}" dt="2022-12-24T08:51:34.858" v="840" actId="26606"/>
          <ac:spMkLst>
            <pc:docMk/>
            <pc:sldMk cId="2488295759" sldId="262"/>
            <ac:spMk id="72" creationId="{A25394E9-D225-43D7-9663-F27655BF9328}"/>
          </ac:spMkLst>
        </pc:spChg>
        <pc:spChg chg="add del">
          <ac:chgData name="Naveen Bansal" userId="af2ac3a247b0fddf" providerId="LiveId" clId="{7B857BDE-753D-42D8-9159-1006DD7F462B}" dt="2022-12-24T08:51:39.415" v="842" actId="26606"/>
          <ac:spMkLst>
            <pc:docMk/>
            <pc:sldMk cId="2488295759" sldId="262"/>
            <ac:spMk id="77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1:39.415" v="842" actId="26606"/>
          <ac:spMkLst>
            <pc:docMk/>
            <pc:sldMk cId="2488295759" sldId="262"/>
            <ac:spMk id="78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08:51:39.415" v="842" actId="26606"/>
          <ac:spMkLst>
            <pc:docMk/>
            <pc:sldMk cId="2488295759" sldId="262"/>
            <ac:spMk id="81" creationId="{559FFC96-7206-4308-885C-87C51BE19468}"/>
          </ac:spMkLst>
        </pc:spChg>
        <pc:spChg chg="add del">
          <ac:chgData name="Naveen Bansal" userId="af2ac3a247b0fddf" providerId="LiveId" clId="{7B857BDE-753D-42D8-9159-1006DD7F462B}" dt="2022-12-24T08:51:39.415" v="842" actId="26606"/>
          <ac:spMkLst>
            <pc:docMk/>
            <pc:sldMk cId="2488295759" sldId="262"/>
            <ac:spMk id="82" creationId="{CA78804C-537C-4B62-9AA9-7CCC321C1986}"/>
          </ac:spMkLst>
        </pc:spChg>
        <pc:spChg chg="add del">
          <ac:chgData name="Naveen Bansal" userId="af2ac3a247b0fddf" providerId="LiveId" clId="{7B857BDE-753D-42D8-9159-1006DD7F462B}" dt="2022-12-24T08:51:39.415" v="842" actId="26606"/>
          <ac:spMkLst>
            <pc:docMk/>
            <pc:sldMk cId="2488295759" sldId="262"/>
            <ac:spMk id="83" creationId="{DD1A2BCC-4C67-143F-A3A0-EF7D7B71F690}"/>
          </ac:spMkLst>
        </pc:spChg>
        <pc:spChg chg="add del">
          <ac:chgData name="Naveen Bansal" userId="af2ac3a247b0fddf" providerId="LiveId" clId="{7B857BDE-753D-42D8-9159-1006DD7F462B}" dt="2022-12-24T08:51:42.202" v="844" actId="26606"/>
          <ac:spMkLst>
            <pc:docMk/>
            <pc:sldMk cId="2488295759" sldId="262"/>
            <ac:spMk id="85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8:51:42.202" v="844" actId="26606"/>
          <ac:spMkLst>
            <pc:docMk/>
            <pc:sldMk cId="2488295759" sldId="262"/>
            <ac:spMk id="87" creationId="{DE61FBD7-E37C-4B38-BE44-A6D4978D7486}"/>
          </ac:spMkLst>
        </pc:spChg>
        <pc:spChg chg="add del">
          <ac:chgData name="Naveen Bansal" userId="af2ac3a247b0fddf" providerId="LiveId" clId="{7B857BDE-753D-42D8-9159-1006DD7F462B}" dt="2022-12-24T08:51:42.202" v="844" actId="26606"/>
          <ac:spMkLst>
            <pc:docMk/>
            <pc:sldMk cId="2488295759" sldId="262"/>
            <ac:spMk id="88" creationId="{392BFCFE-FD78-4EDF-BEFE-CC444DC5F307}"/>
          </ac:spMkLst>
        </pc:spChg>
        <pc:spChg chg="add del">
          <ac:chgData name="Naveen Bansal" userId="af2ac3a247b0fddf" providerId="LiveId" clId="{7B857BDE-753D-42D8-9159-1006DD7F462B}" dt="2022-12-24T08:51:42.202" v="844" actId="26606"/>
          <ac:spMkLst>
            <pc:docMk/>
            <pc:sldMk cId="2488295759" sldId="262"/>
            <ac:spMk id="91" creationId="{8B5FAB37-BB0D-41A8-A5C8-65ADE0F008A1}"/>
          </ac:spMkLst>
        </pc:spChg>
        <pc:spChg chg="add del">
          <ac:chgData name="Naveen Bansal" userId="af2ac3a247b0fddf" providerId="LiveId" clId="{7B857BDE-753D-42D8-9159-1006DD7F462B}" dt="2022-12-24T08:51:48.725" v="846" actId="26606"/>
          <ac:spMkLst>
            <pc:docMk/>
            <pc:sldMk cId="2488295759" sldId="262"/>
            <ac:spMk id="93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8:51:48.725" v="846" actId="26606"/>
          <ac:spMkLst>
            <pc:docMk/>
            <pc:sldMk cId="2488295759" sldId="262"/>
            <ac:spMk id="95" creationId="{DE61FBD7-E37C-4B38-BE44-A6D4978D7486}"/>
          </ac:spMkLst>
        </pc:spChg>
        <pc:spChg chg="add del">
          <ac:chgData name="Naveen Bansal" userId="af2ac3a247b0fddf" providerId="LiveId" clId="{7B857BDE-753D-42D8-9159-1006DD7F462B}" dt="2022-12-24T08:51:48.725" v="846" actId="26606"/>
          <ac:spMkLst>
            <pc:docMk/>
            <pc:sldMk cId="2488295759" sldId="262"/>
            <ac:spMk id="96" creationId="{392BFCFE-FD78-4EDF-BEFE-CC444DC5F307}"/>
          </ac:spMkLst>
        </pc:spChg>
        <pc:spChg chg="add del">
          <ac:chgData name="Naveen Bansal" userId="af2ac3a247b0fddf" providerId="LiveId" clId="{7B857BDE-753D-42D8-9159-1006DD7F462B}" dt="2022-12-24T08:51:48.725" v="846" actId="26606"/>
          <ac:spMkLst>
            <pc:docMk/>
            <pc:sldMk cId="2488295759" sldId="262"/>
            <ac:spMk id="99" creationId="{8B5FAB37-BB0D-41A8-A5C8-65ADE0F008A1}"/>
          </ac:spMkLst>
        </pc:spChg>
        <pc:spChg chg="add del">
          <ac:chgData name="Naveen Bansal" userId="af2ac3a247b0fddf" providerId="LiveId" clId="{7B857BDE-753D-42D8-9159-1006DD7F462B}" dt="2022-12-24T08:51:50.416" v="848" actId="26606"/>
          <ac:spMkLst>
            <pc:docMk/>
            <pc:sldMk cId="2488295759" sldId="262"/>
            <ac:spMk id="101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1:50.416" v="848" actId="26606"/>
          <ac:spMkLst>
            <pc:docMk/>
            <pc:sldMk cId="2488295759" sldId="262"/>
            <ac:spMk id="102" creationId="{592DB257-3E16-4A3C-9E28-4682828127AD}"/>
          </ac:spMkLst>
        </pc:spChg>
        <pc:spChg chg="add del">
          <ac:chgData name="Naveen Bansal" userId="af2ac3a247b0fddf" providerId="LiveId" clId="{7B857BDE-753D-42D8-9159-1006DD7F462B}" dt="2022-12-24T08:51:50.416" v="848" actId="26606"/>
          <ac:spMkLst>
            <pc:docMk/>
            <pc:sldMk cId="2488295759" sldId="262"/>
            <ac:spMk id="105" creationId="{8E419129-7A46-47E1-9E1D-8CCD27DFBAC3}"/>
          </ac:spMkLst>
        </pc:spChg>
        <pc:spChg chg="add del">
          <ac:chgData name="Naveen Bansal" userId="af2ac3a247b0fddf" providerId="LiveId" clId="{7B857BDE-753D-42D8-9159-1006DD7F462B}" dt="2022-12-24T08:51:50.416" v="848" actId="26606"/>
          <ac:spMkLst>
            <pc:docMk/>
            <pc:sldMk cId="2488295759" sldId="262"/>
            <ac:spMk id="106" creationId="{6FCBD23D-6DA9-462E-88B3-7270CABAEE2B}"/>
          </ac:spMkLst>
        </pc:spChg>
        <pc:spChg chg="add del">
          <ac:chgData name="Naveen Bansal" userId="af2ac3a247b0fddf" providerId="LiveId" clId="{7B857BDE-753D-42D8-9159-1006DD7F462B}" dt="2022-12-24T08:51:50.416" v="848" actId="26606"/>
          <ac:spMkLst>
            <pc:docMk/>
            <pc:sldMk cId="2488295759" sldId="262"/>
            <ac:spMk id="107" creationId="{FCD6EDC8-C65E-BC65-F39D-F590017BE5CB}"/>
          </ac:spMkLst>
        </pc:spChg>
        <pc:spChg chg="add del">
          <ac:chgData name="Naveen Bansal" userId="af2ac3a247b0fddf" providerId="LiveId" clId="{7B857BDE-753D-42D8-9159-1006DD7F462B}" dt="2022-12-24T08:51:56.066" v="850" actId="26606"/>
          <ac:spMkLst>
            <pc:docMk/>
            <pc:sldMk cId="2488295759" sldId="262"/>
            <ac:spMk id="109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1:56.066" v="850" actId="26606"/>
          <ac:spMkLst>
            <pc:docMk/>
            <pc:sldMk cId="2488295759" sldId="262"/>
            <ac:spMk id="110" creationId="{5A8C81AE-8F0D-49F3-9FB4-334B0DCDF195}"/>
          </ac:spMkLst>
        </pc:spChg>
        <pc:spChg chg="add del">
          <ac:chgData name="Naveen Bansal" userId="af2ac3a247b0fddf" providerId="LiveId" clId="{7B857BDE-753D-42D8-9159-1006DD7F462B}" dt="2022-12-24T08:51:56.066" v="850" actId="26606"/>
          <ac:spMkLst>
            <pc:docMk/>
            <pc:sldMk cId="2488295759" sldId="262"/>
            <ac:spMk id="113" creationId="{2F42C463-8962-2D57-751B-89821B355A91}"/>
          </ac:spMkLst>
        </pc:spChg>
        <pc:spChg chg="add del">
          <ac:chgData name="Naveen Bansal" userId="af2ac3a247b0fddf" providerId="LiveId" clId="{7B857BDE-753D-42D8-9159-1006DD7F462B}" dt="2022-12-24T08:52:00.478" v="852" actId="26606"/>
          <ac:spMkLst>
            <pc:docMk/>
            <pc:sldMk cId="2488295759" sldId="262"/>
            <ac:spMk id="115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2:00.478" v="852" actId="26606"/>
          <ac:spMkLst>
            <pc:docMk/>
            <pc:sldMk cId="2488295759" sldId="262"/>
            <ac:spMk id="116" creationId="{5A8C81AE-8F0D-49F3-9FB4-334B0DCDF195}"/>
          </ac:spMkLst>
        </pc:spChg>
        <pc:spChg chg="add del">
          <ac:chgData name="Naveen Bansal" userId="af2ac3a247b0fddf" providerId="LiveId" clId="{7B857BDE-753D-42D8-9159-1006DD7F462B}" dt="2022-12-24T08:52:00.478" v="852" actId="26606"/>
          <ac:spMkLst>
            <pc:docMk/>
            <pc:sldMk cId="2488295759" sldId="262"/>
            <ac:spMk id="119" creationId="{BCABB58E-909D-C97C-FCCE-364F2DB63F29}"/>
          </ac:spMkLst>
        </pc:spChg>
        <pc:spChg chg="add del">
          <ac:chgData name="Naveen Bansal" userId="af2ac3a247b0fddf" providerId="LiveId" clId="{7B857BDE-753D-42D8-9159-1006DD7F462B}" dt="2022-12-24T08:52:03.634" v="854" actId="26606"/>
          <ac:spMkLst>
            <pc:docMk/>
            <pc:sldMk cId="2488295759" sldId="262"/>
            <ac:spMk id="121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2:03.634" v="854" actId="26606"/>
          <ac:spMkLst>
            <pc:docMk/>
            <pc:sldMk cId="2488295759" sldId="262"/>
            <ac:spMk id="122" creationId="{5A8C81AE-8F0D-49F3-9FB4-334B0DCDF195}"/>
          </ac:spMkLst>
        </pc:spChg>
        <pc:spChg chg="add del">
          <ac:chgData name="Naveen Bansal" userId="af2ac3a247b0fddf" providerId="LiveId" clId="{7B857BDE-753D-42D8-9159-1006DD7F462B}" dt="2022-12-24T08:52:03.634" v="854" actId="26606"/>
          <ac:spMkLst>
            <pc:docMk/>
            <pc:sldMk cId="2488295759" sldId="262"/>
            <ac:spMk id="123" creationId="{F756E273-8CC6-D843-3283-B621D62AB4D1}"/>
          </ac:spMkLst>
        </pc:spChg>
        <pc:spChg chg="add del">
          <ac:chgData name="Naveen Bansal" userId="af2ac3a247b0fddf" providerId="LiveId" clId="{7B857BDE-753D-42D8-9159-1006DD7F462B}" dt="2022-12-24T08:52:09.291" v="856" actId="26606"/>
          <ac:spMkLst>
            <pc:docMk/>
            <pc:sldMk cId="2488295759" sldId="262"/>
            <ac:spMk id="125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2:09.291" v="856" actId="26606"/>
          <ac:spMkLst>
            <pc:docMk/>
            <pc:sldMk cId="2488295759" sldId="262"/>
            <ac:spMk id="126" creationId="{5A8C81AE-8F0D-49F3-9FB4-334B0DCDF195}"/>
          </ac:spMkLst>
        </pc:spChg>
        <pc:spChg chg="add del">
          <ac:chgData name="Naveen Bansal" userId="af2ac3a247b0fddf" providerId="LiveId" clId="{7B857BDE-753D-42D8-9159-1006DD7F462B}" dt="2022-12-24T08:52:09.291" v="856" actId="26606"/>
          <ac:spMkLst>
            <pc:docMk/>
            <pc:sldMk cId="2488295759" sldId="262"/>
            <ac:spMk id="129" creationId="{B0F163BD-71BF-E0BB-9A7F-CE4A6C6EF376}"/>
          </ac:spMkLst>
        </pc:spChg>
        <pc:spChg chg="add del">
          <ac:chgData name="Naveen Bansal" userId="af2ac3a247b0fddf" providerId="LiveId" clId="{7B857BDE-753D-42D8-9159-1006DD7F462B}" dt="2022-12-24T08:52:10.654" v="858" actId="26606"/>
          <ac:spMkLst>
            <pc:docMk/>
            <pc:sldMk cId="2488295759" sldId="262"/>
            <ac:spMk id="131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08:52:10.654" v="858" actId="26606"/>
          <ac:spMkLst>
            <pc:docMk/>
            <pc:sldMk cId="2488295759" sldId="262"/>
            <ac:spMk id="132" creationId="{5A8C81AE-8F0D-49F3-9FB4-334B0DCDF195}"/>
          </ac:spMkLst>
        </pc:spChg>
        <pc:spChg chg="add del">
          <ac:chgData name="Naveen Bansal" userId="af2ac3a247b0fddf" providerId="LiveId" clId="{7B857BDE-753D-42D8-9159-1006DD7F462B}" dt="2022-12-24T08:52:10.654" v="858" actId="26606"/>
          <ac:spMkLst>
            <pc:docMk/>
            <pc:sldMk cId="2488295759" sldId="262"/>
            <ac:spMk id="135" creationId="{D57E435F-BEDE-A6A2-F3F3-5CD9596CB569}"/>
          </ac:spMkLst>
        </pc:spChg>
        <pc:spChg chg="add del">
          <ac:chgData name="Naveen Bansal" userId="af2ac3a247b0fddf" providerId="LiveId" clId="{7B857BDE-753D-42D8-9159-1006DD7F462B}" dt="2022-12-24T08:52:13.133" v="860" actId="26606"/>
          <ac:spMkLst>
            <pc:docMk/>
            <pc:sldMk cId="2488295759" sldId="262"/>
            <ac:spMk id="137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08:52:13.133" v="860" actId="26606"/>
          <ac:spMkLst>
            <pc:docMk/>
            <pc:sldMk cId="2488295759" sldId="262"/>
            <ac:spMk id="139" creationId="{F1174801-1395-44C5-9B00-CCAC45C056E7}"/>
          </ac:spMkLst>
        </pc:spChg>
        <pc:spChg chg="add del">
          <ac:chgData name="Naveen Bansal" userId="af2ac3a247b0fddf" providerId="LiveId" clId="{7B857BDE-753D-42D8-9159-1006DD7F462B}" dt="2022-12-24T08:52:13.133" v="860" actId="26606"/>
          <ac:spMkLst>
            <pc:docMk/>
            <pc:sldMk cId="2488295759" sldId="262"/>
            <ac:spMk id="140" creationId="{8BADB362-9771-4A3C-B9E5-6777F34C5041}"/>
          </ac:spMkLst>
        </pc:spChg>
        <pc:spChg chg="add">
          <ac:chgData name="Naveen Bansal" userId="af2ac3a247b0fddf" providerId="LiveId" clId="{7B857BDE-753D-42D8-9159-1006DD7F462B}" dt="2022-12-24T08:52:13.141" v="861" actId="26606"/>
          <ac:spMkLst>
            <pc:docMk/>
            <pc:sldMk cId="2488295759" sldId="262"/>
            <ac:spMk id="144" creationId="{8651CFA9-6065-4243-AC48-858E359780B1}"/>
          </ac:spMkLst>
        </pc:spChg>
        <pc:spChg chg="add">
          <ac:chgData name="Naveen Bansal" userId="af2ac3a247b0fddf" providerId="LiveId" clId="{7B857BDE-753D-42D8-9159-1006DD7F462B}" dt="2022-12-24T08:52:13.141" v="861" actId="26606"/>
          <ac:spMkLst>
            <pc:docMk/>
            <pc:sldMk cId="2488295759" sldId="262"/>
            <ac:spMk id="145" creationId="{5A8C81AE-8F0D-49F3-9FB4-334B0DCDF195}"/>
          </ac:spMkLst>
        </pc:spChg>
        <pc:spChg chg="add mod">
          <ac:chgData name="Naveen Bansal" userId="af2ac3a247b0fddf" providerId="LiveId" clId="{7B857BDE-753D-42D8-9159-1006DD7F462B}" dt="2022-12-24T08:54:10.087" v="1006" actId="20577"/>
          <ac:spMkLst>
            <pc:docMk/>
            <pc:sldMk cId="2488295759" sldId="262"/>
            <ac:spMk id="148" creationId="{0F6BF11A-C9B0-16A1-C26E-B49415A01E37}"/>
          </ac:spMkLst>
        </pc:spChg>
        <pc:grpChg chg="add del">
          <ac:chgData name="Naveen Bansal" userId="af2ac3a247b0fddf" providerId="LiveId" clId="{7B857BDE-753D-42D8-9159-1006DD7F462B}" dt="2022-12-24T08:51:09.762" v="824" actId="26606"/>
          <ac:grpSpMkLst>
            <pc:docMk/>
            <pc:sldMk cId="2488295759" sldId="262"/>
            <ac:grpSpMk id="18" creationId="{A9EF8060-0D63-402B-8B09-4993D1FE8EFD}"/>
          </ac:grpSpMkLst>
        </pc:grpChg>
        <pc:grpChg chg="add del">
          <ac:chgData name="Naveen Bansal" userId="af2ac3a247b0fddf" providerId="LiveId" clId="{7B857BDE-753D-42D8-9159-1006DD7F462B}" dt="2022-12-24T08:51:12.279" v="826" actId="26606"/>
          <ac:grpSpMkLst>
            <pc:docMk/>
            <pc:sldMk cId="2488295759" sldId="262"/>
            <ac:grpSpMk id="24" creationId="{329D5B16-F37A-4DDB-AEC7-D86E5D2EB632}"/>
          </ac:grpSpMkLst>
        </pc:grpChg>
        <pc:grpChg chg="add del">
          <ac:chgData name="Naveen Bansal" userId="af2ac3a247b0fddf" providerId="LiveId" clId="{7B857BDE-753D-42D8-9159-1006DD7F462B}" dt="2022-12-24T08:51:17.596" v="828" actId="26606"/>
          <ac:grpSpMkLst>
            <pc:docMk/>
            <pc:sldMk cId="2488295759" sldId="262"/>
            <ac:grpSpMk id="30" creationId="{5167B5BB-22C6-4BD3-9F8F-0E0545D40E03}"/>
          </ac:grpSpMkLst>
        </pc:grpChg>
        <pc:grpChg chg="add del">
          <ac:chgData name="Naveen Bansal" userId="af2ac3a247b0fddf" providerId="LiveId" clId="{7B857BDE-753D-42D8-9159-1006DD7F462B}" dt="2022-12-24T08:51:21.805" v="830" actId="26606"/>
          <ac:grpSpMkLst>
            <pc:docMk/>
            <pc:sldMk cId="2488295759" sldId="262"/>
            <ac:grpSpMk id="36" creationId="{DDC08824-D5AF-47B4-A084-327F6A050FE5}"/>
          </ac:grpSpMkLst>
        </pc:grpChg>
        <pc:grpChg chg="add del">
          <ac:chgData name="Naveen Bansal" userId="af2ac3a247b0fddf" providerId="LiveId" clId="{7B857BDE-753D-42D8-9159-1006DD7F462B}" dt="2022-12-24T08:51:23.694" v="832" actId="26606"/>
          <ac:grpSpMkLst>
            <pc:docMk/>
            <pc:sldMk cId="2488295759" sldId="262"/>
            <ac:grpSpMk id="45" creationId="{7E920F76-E6AF-4D70-A5AA-0904FF1874CF}"/>
          </ac:grpSpMkLst>
        </pc:grpChg>
        <pc:grpChg chg="add del">
          <ac:chgData name="Naveen Bansal" userId="af2ac3a247b0fddf" providerId="LiveId" clId="{7B857BDE-753D-42D8-9159-1006DD7F462B}" dt="2022-12-24T08:51:25.506" v="834" actId="26606"/>
          <ac:grpSpMkLst>
            <pc:docMk/>
            <pc:sldMk cId="2488295759" sldId="262"/>
            <ac:grpSpMk id="50" creationId="{F54E156B-C3CF-4290-AAE3-FA3BD6BE8456}"/>
          </ac:grpSpMkLst>
        </pc:grpChg>
        <pc:grpChg chg="add del">
          <ac:chgData name="Naveen Bansal" userId="af2ac3a247b0fddf" providerId="LiveId" clId="{7B857BDE-753D-42D8-9159-1006DD7F462B}" dt="2022-12-24T08:51:26.997" v="836" actId="26606"/>
          <ac:grpSpMkLst>
            <pc:docMk/>
            <pc:sldMk cId="2488295759" sldId="262"/>
            <ac:grpSpMk id="58" creationId="{7E920F76-E6AF-4D70-A5AA-0904FF1874CF}"/>
          </ac:grpSpMkLst>
        </pc:grpChg>
        <pc:grpChg chg="add del">
          <ac:chgData name="Naveen Bansal" userId="af2ac3a247b0fddf" providerId="LiveId" clId="{7B857BDE-753D-42D8-9159-1006DD7F462B}" dt="2022-12-24T08:51:31.016" v="838" actId="26606"/>
          <ac:grpSpMkLst>
            <pc:docMk/>
            <pc:sldMk cId="2488295759" sldId="262"/>
            <ac:grpSpMk id="63" creationId="{DDC08824-D5AF-47B4-A084-327F6A050FE5}"/>
          </ac:grpSpMkLst>
        </pc:grpChg>
        <pc:grpChg chg="add del">
          <ac:chgData name="Naveen Bansal" userId="af2ac3a247b0fddf" providerId="LiveId" clId="{7B857BDE-753D-42D8-9159-1006DD7F462B}" dt="2022-12-24T08:51:34.858" v="840" actId="26606"/>
          <ac:grpSpMkLst>
            <pc:docMk/>
            <pc:sldMk cId="2488295759" sldId="262"/>
            <ac:grpSpMk id="73" creationId="{5167B5BB-22C6-4BD3-9F8F-0E0545D40E03}"/>
          </ac:grpSpMkLst>
        </pc:grpChg>
        <pc:grpChg chg="add del">
          <ac:chgData name="Naveen Bansal" userId="af2ac3a247b0fddf" providerId="LiveId" clId="{7B857BDE-753D-42D8-9159-1006DD7F462B}" dt="2022-12-24T08:51:39.415" v="842" actId="26606"/>
          <ac:grpSpMkLst>
            <pc:docMk/>
            <pc:sldMk cId="2488295759" sldId="262"/>
            <ac:grpSpMk id="79" creationId="{005B469E-7DDA-4369-A7C8-289C68FE9A53}"/>
          </ac:grpSpMkLst>
        </pc:grpChg>
        <pc:grpChg chg="add del">
          <ac:chgData name="Naveen Bansal" userId="af2ac3a247b0fddf" providerId="LiveId" clId="{7B857BDE-753D-42D8-9159-1006DD7F462B}" dt="2022-12-24T08:51:42.202" v="844" actId="26606"/>
          <ac:grpSpMkLst>
            <pc:docMk/>
            <pc:sldMk cId="2488295759" sldId="262"/>
            <ac:grpSpMk id="89" creationId="{90325263-BD6A-49BA-80D1-32DBA56CE8DC}"/>
          </ac:grpSpMkLst>
        </pc:grpChg>
        <pc:grpChg chg="add del">
          <ac:chgData name="Naveen Bansal" userId="af2ac3a247b0fddf" providerId="LiveId" clId="{7B857BDE-753D-42D8-9159-1006DD7F462B}" dt="2022-12-24T08:51:48.725" v="846" actId="26606"/>
          <ac:grpSpMkLst>
            <pc:docMk/>
            <pc:sldMk cId="2488295759" sldId="262"/>
            <ac:grpSpMk id="97" creationId="{0E3EDA6D-D682-4242-A689-095F893987D0}"/>
          </ac:grpSpMkLst>
        </pc:grpChg>
        <pc:grpChg chg="add del">
          <ac:chgData name="Naveen Bansal" userId="af2ac3a247b0fddf" providerId="LiveId" clId="{7B857BDE-753D-42D8-9159-1006DD7F462B}" dt="2022-12-24T08:51:50.416" v="848" actId="26606"/>
          <ac:grpSpMkLst>
            <pc:docMk/>
            <pc:sldMk cId="2488295759" sldId="262"/>
            <ac:grpSpMk id="103" creationId="{A0DFF415-30D1-469E-BE4D-00CD112F43C2}"/>
          </ac:grpSpMkLst>
        </pc:grpChg>
        <pc:grpChg chg="add del">
          <ac:chgData name="Naveen Bansal" userId="af2ac3a247b0fddf" providerId="LiveId" clId="{7B857BDE-753D-42D8-9159-1006DD7F462B}" dt="2022-12-24T08:51:56.066" v="850" actId="26606"/>
          <ac:grpSpMkLst>
            <pc:docMk/>
            <pc:sldMk cId="2488295759" sldId="262"/>
            <ac:grpSpMk id="111" creationId="{8FCE3762-4AEF-4484-94B2-6974B6BF2259}"/>
          </ac:grpSpMkLst>
        </pc:grpChg>
        <pc:grpChg chg="add del">
          <ac:chgData name="Naveen Bansal" userId="af2ac3a247b0fddf" providerId="LiveId" clId="{7B857BDE-753D-42D8-9159-1006DD7F462B}" dt="2022-12-24T08:52:00.478" v="852" actId="26606"/>
          <ac:grpSpMkLst>
            <pc:docMk/>
            <pc:sldMk cId="2488295759" sldId="262"/>
            <ac:grpSpMk id="117" creationId="{203FD0F3-0B70-4E50-91B1-F11CD19626B9}"/>
          </ac:grpSpMkLst>
        </pc:grpChg>
        <pc:grpChg chg="add del">
          <ac:chgData name="Naveen Bansal" userId="af2ac3a247b0fddf" providerId="LiveId" clId="{7B857BDE-753D-42D8-9159-1006DD7F462B}" dt="2022-12-24T08:52:09.291" v="856" actId="26606"/>
          <ac:grpSpMkLst>
            <pc:docMk/>
            <pc:sldMk cId="2488295759" sldId="262"/>
            <ac:grpSpMk id="127" creationId="{74048089-E5AC-4FC0-878C-715E3C713EB1}"/>
          </ac:grpSpMkLst>
        </pc:grpChg>
        <pc:grpChg chg="add del">
          <ac:chgData name="Naveen Bansal" userId="af2ac3a247b0fddf" providerId="LiveId" clId="{7B857BDE-753D-42D8-9159-1006DD7F462B}" dt="2022-12-24T08:52:10.654" v="858" actId="26606"/>
          <ac:grpSpMkLst>
            <pc:docMk/>
            <pc:sldMk cId="2488295759" sldId="262"/>
            <ac:grpSpMk id="133" creationId="{A9EF8060-0D63-402B-8B09-4993D1FE8EFD}"/>
          </ac:grpSpMkLst>
        </pc:grpChg>
        <pc:grpChg chg="add del">
          <ac:chgData name="Naveen Bansal" userId="af2ac3a247b0fddf" providerId="LiveId" clId="{7B857BDE-753D-42D8-9159-1006DD7F462B}" dt="2022-12-24T08:52:13.133" v="860" actId="26606"/>
          <ac:grpSpMkLst>
            <pc:docMk/>
            <pc:sldMk cId="2488295759" sldId="262"/>
            <ac:grpSpMk id="141" creationId="{644D4363-EDF7-455D-B83A-9343AD20F584}"/>
          </ac:grpSpMkLst>
        </pc:grpChg>
        <pc:grpChg chg="add">
          <ac:chgData name="Naveen Bansal" userId="af2ac3a247b0fddf" providerId="LiveId" clId="{7B857BDE-753D-42D8-9159-1006DD7F462B}" dt="2022-12-24T08:52:13.141" v="861" actId="26606"/>
          <ac:grpSpMkLst>
            <pc:docMk/>
            <pc:sldMk cId="2488295759" sldId="262"/>
            <ac:grpSpMk id="146" creationId="{329D5B16-F37A-4DDB-AEC7-D86E5D2EB632}"/>
          </ac:grpSpMkLst>
        </pc:grpChg>
        <pc:picChg chg="add mod">
          <ac:chgData name="Naveen Bansal" userId="af2ac3a247b0fddf" providerId="LiveId" clId="{7B857BDE-753D-42D8-9159-1006DD7F462B}" dt="2022-12-24T08:52:43.075" v="869" actId="1076"/>
          <ac:picMkLst>
            <pc:docMk/>
            <pc:sldMk cId="2488295759" sldId="262"/>
            <ac:picMk id="5" creationId="{F7A06AF8-40D1-7415-4629-FE80F408C0D3}"/>
          </ac:picMkLst>
        </pc:picChg>
        <pc:picChg chg="add mod">
          <ac:chgData name="Naveen Bansal" userId="af2ac3a247b0fddf" providerId="LiveId" clId="{7B857BDE-753D-42D8-9159-1006DD7F462B}" dt="2022-12-24T08:52:45.750" v="870" actId="1076"/>
          <ac:picMkLst>
            <pc:docMk/>
            <pc:sldMk cId="2488295759" sldId="262"/>
            <ac:picMk id="7" creationId="{B135BC7E-1B9F-DCA7-7CB1-2AB87DE931F6}"/>
          </ac:picMkLst>
        </pc:picChg>
        <pc:picChg chg="add del">
          <ac:chgData name="Naveen Bansal" userId="af2ac3a247b0fddf" providerId="LiveId" clId="{7B857BDE-753D-42D8-9159-1006DD7F462B}" dt="2022-12-24T08:51:17.596" v="828" actId="26606"/>
          <ac:picMkLst>
            <pc:docMk/>
            <pc:sldMk cId="2488295759" sldId="262"/>
            <ac:picMk id="27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8:51:34.858" v="840" actId="26606"/>
          <ac:picMkLst>
            <pc:docMk/>
            <pc:sldMk cId="2488295759" sldId="262"/>
            <ac:picMk id="69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8:51:42.202" v="844" actId="26606"/>
          <ac:picMkLst>
            <pc:docMk/>
            <pc:sldMk cId="2488295759" sldId="262"/>
            <ac:picMk id="86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8:51:48.725" v="846" actId="26606"/>
          <ac:picMkLst>
            <pc:docMk/>
            <pc:sldMk cId="2488295759" sldId="262"/>
            <ac:picMk id="94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08:52:13.133" v="860" actId="26606"/>
          <ac:picMkLst>
            <pc:docMk/>
            <pc:sldMk cId="2488295759" sldId="262"/>
            <ac:picMk id="138" creationId="{BC526B7A-4801-4FD1-95C8-03AF22629E87}"/>
          </ac:picMkLst>
        </pc:picChg>
      </pc:sldChg>
      <pc:sldChg chg="addSp delSp modSp new mod setBg">
        <pc:chgData name="Naveen Bansal" userId="af2ac3a247b0fddf" providerId="LiveId" clId="{7B857BDE-753D-42D8-9159-1006DD7F462B}" dt="2022-12-24T12:42:04.127" v="1191" actId="27107"/>
        <pc:sldMkLst>
          <pc:docMk/>
          <pc:sldMk cId="1115425482" sldId="263"/>
        </pc:sldMkLst>
        <pc:spChg chg="mod">
          <ac:chgData name="Naveen Bansal" userId="af2ac3a247b0fddf" providerId="LiveId" clId="{7B857BDE-753D-42D8-9159-1006DD7F462B}" dt="2022-12-24T12:41:42.061" v="1190" actId="26606"/>
          <ac:spMkLst>
            <pc:docMk/>
            <pc:sldMk cId="1115425482" sldId="263"/>
            <ac:spMk id="2" creationId="{E575C0C3-EE3A-A5F9-2290-1DFC052AA8EF}"/>
          </ac:spMkLst>
        </pc:spChg>
        <pc:spChg chg="del">
          <ac:chgData name="Naveen Bansal" userId="af2ac3a247b0fddf" providerId="LiveId" clId="{7B857BDE-753D-42D8-9159-1006DD7F462B}" dt="2022-12-24T12:38:05.988" v="1037" actId="931"/>
          <ac:spMkLst>
            <pc:docMk/>
            <pc:sldMk cId="1115425482" sldId="263"/>
            <ac:spMk id="3" creationId="{945F501E-FF66-4EB8-4353-2323E5AFA22C}"/>
          </ac:spMkLst>
        </pc:spChg>
        <pc:spChg chg="add del">
          <ac:chgData name="Naveen Bansal" userId="af2ac3a247b0fddf" providerId="LiveId" clId="{7B857BDE-753D-42D8-9159-1006DD7F462B}" dt="2022-12-24T12:38:34.625" v="1047" actId="26606"/>
          <ac:spMkLst>
            <pc:docMk/>
            <pc:sldMk cId="1115425482" sldId="263"/>
            <ac:spMk id="9" creationId="{1774D833-1E15-CF14-2015-2B8D3FB23F9A}"/>
          </ac:spMkLst>
        </pc:spChg>
        <pc:spChg chg="add del">
          <ac:chgData name="Naveen Bansal" userId="af2ac3a247b0fddf" providerId="LiveId" clId="{7B857BDE-753D-42D8-9159-1006DD7F462B}" dt="2022-12-24T12:38:36.358" v="1049" actId="26606"/>
          <ac:spMkLst>
            <pc:docMk/>
            <pc:sldMk cId="1115425482" sldId="263"/>
            <ac:spMk id="10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12:38:34.625" v="1047" actId="26606"/>
          <ac:spMkLst>
            <pc:docMk/>
            <pc:sldMk cId="1115425482" sldId="263"/>
            <ac:spMk id="12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2:38:34.625" v="1047" actId="26606"/>
          <ac:spMkLst>
            <pc:docMk/>
            <pc:sldMk cId="1115425482" sldId="263"/>
            <ac:spMk id="14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12:38:34.625" v="1047" actId="26606"/>
          <ac:spMkLst>
            <pc:docMk/>
            <pc:sldMk cId="1115425482" sldId="263"/>
            <ac:spMk id="20" creationId="{0DADC141-2CF4-4D22-BFEF-05FB358E4DFD}"/>
          </ac:spMkLst>
        </pc:spChg>
        <pc:spChg chg="add del">
          <ac:chgData name="Naveen Bansal" userId="af2ac3a247b0fddf" providerId="LiveId" clId="{7B857BDE-753D-42D8-9159-1006DD7F462B}" dt="2022-12-24T12:38:34.625" v="1047" actId="26606"/>
          <ac:spMkLst>
            <pc:docMk/>
            <pc:sldMk cId="1115425482" sldId="263"/>
            <ac:spMk id="22" creationId="{F43A66C0-8F79-4D55-8A61-9E980D5FEE26}"/>
          </ac:spMkLst>
        </pc:spChg>
        <pc:spChg chg="add del">
          <ac:chgData name="Naveen Bansal" userId="af2ac3a247b0fddf" providerId="LiveId" clId="{7B857BDE-753D-42D8-9159-1006DD7F462B}" dt="2022-12-24T12:38:36.358" v="1049" actId="26606"/>
          <ac:spMkLst>
            <pc:docMk/>
            <pc:sldMk cId="1115425482" sldId="263"/>
            <ac:spMk id="25" creationId="{F1174801-1395-44C5-9B00-CCAC45C056E7}"/>
          </ac:spMkLst>
        </pc:spChg>
        <pc:spChg chg="add del">
          <ac:chgData name="Naveen Bansal" userId="af2ac3a247b0fddf" providerId="LiveId" clId="{7B857BDE-753D-42D8-9159-1006DD7F462B}" dt="2022-12-24T12:38:36.358" v="1049" actId="26606"/>
          <ac:spMkLst>
            <pc:docMk/>
            <pc:sldMk cId="1115425482" sldId="263"/>
            <ac:spMk id="26" creationId="{8BADB362-9771-4A3C-B9E5-6777F34C5041}"/>
          </ac:spMkLst>
        </pc:spChg>
        <pc:spChg chg="add del">
          <ac:chgData name="Naveen Bansal" userId="af2ac3a247b0fddf" providerId="LiveId" clId="{7B857BDE-753D-42D8-9159-1006DD7F462B}" dt="2022-12-24T12:38:41.222" v="1051" actId="26606"/>
          <ac:spMkLst>
            <pc:docMk/>
            <pc:sldMk cId="1115425482" sldId="263"/>
            <ac:spMk id="29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2:38:41.222" v="1051" actId="26606"/>
          <ac:spMkLst>
            <pc:docMk/>
            <pc:sldMk cId="1115425482" sldId="263"/>
            <ac:spMk id="30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12:38:41.222" v="1051" actId="26606"/>
          <ac:spMkLst>
            <pc:docMk/>
            <pc:sldMk cId="1115425482" sldId="263"/>
            <ac:spMk id="33" creationId="{9CB06D40-2FDE-BF71-AABD-C8A14114697B}"/>
          </ac:spMkLst>
        </pc:spChg>
        <pc:spChg chg="add del">
          <ac:chgData name="Naveen Bansal" userId="af2ac3a247b0fddf" providerId="LiveId" clId="{7B857BDE-753D-42D8-9159-1006DD7F462B}" dt="2022-12-24T12:38:42.941" v="1053" actId="26606"/>
          <ac:spMkLst>
            <pc:docMk/>
            <pc:sldMk cId="1115425482" sldId="263"/>
            <ac:spMk id="35" creationId="{0BABF38A-8A0D-492E-BD20-6CF4D46B50BD}"/>
          </ac:spMkLst>
        </pc:spChg>
        <pc:spChg chg="add del">
          <ac:chgData name="Naveen Bansal" userId="af2ac3a247b0fddf" providerId="LiveId" clId="{7B857BDE-753D-42D8-9159-1006DD7F462B}" dt="2022-12-24T12:38:42.941" v="1053" actId="26606"/>
          <ac:spMkLst>
            <pc:docMk/>
            <pc:sldMk cId="1115425482" sldId="263"/>
            <ac:spMk id="37" creationId="{297F7562-DBE2-4729-835D-1486BBB4373A}"/>
          </ac:spMkLst>
        </pc:spChg>
        <pc:spChg chg="add del">
          <ac:chgData name="Naveen Bansal" userId="af2ac3a247b0fddf" providerId="LiveId" clId="{7B857BDE-753D-42D8-9159-1006DD7F462B}" dt="2022-12-24T12:38:42.941" v="1053" actId="26606"/>
          <ac:spMkLst>
            <pc:docMk/>
            <pc:sldMk cId="1115425482" sldId="263"/>
            <ac:spMk id="38" creationId="{DCE0245F-7D4D-413E-940B-1D9D9A171161}"/>
          </ac:spMkLst>
        </pc:spChg>
        <pc:spChg chg="add del">
          <ac:chgData name="Naveen Bansal" userId="af2ac3a247b0fddf" providerId="LiveId" clId="{7B857BDE-753D-42D8-9159-1006DD7F462B}" dt="2022-12-24T12:38:45.956" v="1055" actId="26606"/>
          <ac:spMkLst>
            <pc:docMk/>
            <pc:sldMk cId="1115425482" sldId="263"/>
            <ac:spMk id="42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2:38:45.956" v="1055" actId="26606"/>
          <ac:spMkLst>
            <pc:docMk/>
            <pc:sldMk cId="1115425482" sldId="263"/>
            <ac:spMk id="43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12:38:45.956" v="1055" actId="26606"/>
          <ac:spMkLst>
            <pc:docMk/>
            <pc:sldMk cId="1115425482" sldId="263"/>
            <ac:spMk id="46" creationId="{0DADC141-2CF4-4D22-BFEF-05FB358E4DFD}"/>
          </ac:spMkLst>
        </pc:spChg>
        <pc:spChg chg="add del">
          <ac:chgData name="Naveen Bansal" userId="af2ac3a247b0fddf" providerId="LiveId" clId="{7B857BDE-753D-42D8-9159-1006DD7F462B}" dt="2022-12-24T12:38:45.956" v="1055" actId="26606"/>
          <ac:spMkLst>
            <pc:docMk/>
            <pc:sldMk cId="1115425482" sldId="263"/>
            <ac:spMk id="47" creationId="{C296B39E-623F-6251-5D57-92E8EA7CDF31}"/>
          </ac:spMkLst>
        </pc:spChg>
        <pc:spChg chg="add del">
          <ac:chgData name="Naveen Bansal" userId="af2ac3a247b0fddf" providerId="LiveId" clId="{7B857BDE-753D-42D8-9159-1006DD7F462B}" dt="2022-12-24T12:38:47.860" v="1057" actId="26606"/>
          <ac:spMkLst>
            <pc:docMk/>
            <pc:sldMk cId="1115425482" sldId="263"/>
            <ac:spMk id="49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2:38:47.860" v="1057" actId="26606"/>
          <ac:spMkLst>
            <pc:docMk/>
            <pc:sldMk cId="1115425482" sldId="263"/>
            <ac:spMk id="50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12:38:47.860" v="1057" actId="26606"/>
          <ac:spMkLst>
            <pc:docMk/>
            <pc:sldMk cId="1115425482" sldId="263"/>
            <ac:spMk id="53" creationId="{00C52E50-2B09-7597-2190-166CD9BC4E5D}"/>
          </ac:spMkLst>
        </pc:spChg>
        <pc:spChg chg="add del">
          <ac:chgData name="Naveen Bansal" userId="af2ac3a247b0fddf" providerId="LiveId" clId="{7B857BDE-753D-42D8-9159-1006DD7F462B}" dt="2022-12-24T12:41:42.061" v="1190" actId="26606"/>
          <ac:spMkLst>
            <pc:docMk/>
            <pc:sldMk cId="1115425482" sldId="263"/>
            <ac:spMk id="55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2:41:42.061" v="1190" actId="26606"/>
          <ac:spMkLst>
            <pc:docMk/>
            <pc:sldMk cId="1115425482" sldId="263"/>
            <ac:spMk id="56" creationId="{06B1FD15-9CBB-4259-931E-1EB6A87199E9}"/>
          </ac:spMkLst>
        </pc:spChg>
        <pc:spChg chg="add del">
          <ac:chgData name="Naveen Bansal" userId="af2ac3a247b0fddf" providerId="LiveId" clId="{7B857BDE-753D-42D8-9159-1006DD7F462B}" dt="2022-12-24T12:41:42.061" v="1190" actId="26606"/>
          <ac:spMkLst>
            <pc:docMk/>
            <pc:sldMk cId="1115425482" sldId="263"/>
            <ac:spMk id="59" creationId="{A3EF0E40-AEB8-4DF7-A67A-7317B3BF94CA}"/>
          </ac:spMkLst>
        </pc:spChg>
        <pc:spChg chg="add mod">
          <ac:chgData name="Naveen Bansal" userId="af2ac3a247b0fddf" providerId="LiveId" clId="{7B857BDE-753D-42D8-9159-1006DD7F462B}" dt="2022-12-24T12:42:04.127" v="1191" actId="27107"/>
          <ac:spMkLst>
            <pc:docMk/>
            <pc:sldMk cId="1115425482" sldId="263"/>
            <ac:spMk id="60" creationId="{4F786D2C-0422-F20A-96DB-7BE4F40BE5DE}"/>
          </ac:spMkLst>
        </pc:spChg>
        <pc:spChg chg="add del">
          <ac:chgData name="Naveen Bansal" userId="af2ac3a247b0fddf" providerId="LiveId" clId="{7B857BDE-753D-42D8-9159-1006DD7F462B}" dt="2022-12-24T12:41:15.916" v="1179" actId="26606"/>
          <ac:spMkLst>
            <pc:docMk/>
            <pc:sldMk cId="1115425482" sldId="263"/>
            <ac:spMk id="65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2:41:15.916" v="1179" actId="26606"/>
          <ac:spMkLst>
            <pc:docMk/>
            <pc:sldMk cId="1115425482" sldId="263"/>
            <ac:spMk id="67" creationId="{06B1FD15-9CBB-4259-931E-1EB6A87199E9}"/>
          </ac:spMkLst>
        </pc:spChg>
        <pc:spChg chg="add del">
          <ac:chgData name="Naveen Bansal" userId="af2ac3a247b0fddf" providerId="LiveId" clId="{7B857BDE-753D-42D8-9159-1006DD7F462B}" dt="2022-12-24T12:41:15.916" v="1179" actId="26606"/>
          <ac:spMkLst>
            <pc:docMk/>
            <pc:sldMk cId="1115425482" sldId="263"/>
            <ac:spMk id="73" creationId="{A3EF0E40-AEB8-4DF7-A67A-7317B3BF94CA}"/>
          </ac:spMkLst>
        </pc:spChg>
        <pc:spChg chg="add del">
          <ac:chgData name="Naveen Bansal" userId="af2ac3a247b0fddf" providerId="LiveId" clId="{7B857BDE-753D-42D8-9159-1006DD7F462B}" dt="2022-12-24T12:41:28.255" v="1181" actId="26606"/>
          <ac:spMkLst>
            <pc:docMk/>
            <pc:sldMk cId="1115425482" sldId="263"/>
            <ac:spMk id="75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12:41:28.255" v="1181" actId="26606"/>
          <ac:spMkLst>
            <pc:docMk/>
            <pc:sldMk cId="1115425482" sldId="263"/>
            <ac:spMk id="76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12:41:31.750" v="1183" actId="26606"/>
          <ac:spMkLst>
            <pc:docMk/>
            <pc:sldMk cId="1115425482" sldId="263"/>
            <ac:spMk id="79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2:41:31.750" v="1183" actId="26606"/>
          <ac:spMkLst>
            <pc:docMk/>
            <pc:sldMk cId="1115425482" sldId="263"/>
            <ac:spMk id="80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12:41:31.750" v="1183" actId="26606"/>
          <ac:spMkLst>
            <pc:docMk/>
            <pc:sldMk cId="1115425482" sldId="263"/>
            <ac:spMk id="82" creationId="{0DADC141-2CF4-4D22-BFEF-05FB358E4DFD}"/>
          </ac:spMkLst>
        </pc:spChg>
        <pc:spChg chg="add del">
          <ac:chgData name="Naveen Bansal" userId="af2ac3a247b0fddf" providerId="LiveId" clId="{7B857BDE-753D-42D8-9159-1006DD7F462B}" dt="2022-12-24T12:41:31.750" v="1183" actId="26606"/>
          <ac:spMkLst>
            <pc:docMk/>
            <pc:sldMk cId="1115425482" sldId="263"/>
            <ac:spMk id="83" creationId="{F43A66C0-8F79-4D55-8A61-9E980D5FEE26}"/>
          </ac:spMkLst>
        </pc:spChg>
        <pc:spChg chg="add del">
          <ac:chgData name="Naveen Bansal" userId="af2ac3a247b0fddf" providerId="LiveId" clId="{7B857BDE-753D-42D8-9159-1006DD7F462B}" dt="2022-12-24T12:41:35.131" v="1185" actId="26606"/>
          <ac:spMkLst>
            <pc:docMk/>
            <pc:sldMk cId="1115425482" sldId="263"/>
            <ac:spMk id="85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12:41:35.131" v="1185" actId="26606"/>
          <ac:spMkLst>
            <pc:docMk/>
            <pc:sldMk cId="1115425482" sldId="263"/>
            <ac:spMk id="86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12:41:38.807" v="1187" actId="26606"/>
          <ac:spMkLst>
            <pc:docMk/>
            <pc:sldMk cId="1115425482" sldId="263"/>
            <ac:spMk id="89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2:41:38.807" v="1187" actId="26606"/>
          <ac:spMkLst>
            <pc:docMk/>
            <pc:sldMk cId="1115425482" sldId="263"/>
            <ac:spMk id="90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12:41:42.046" v="1189" actId="26606"/>
          <ac:spMkLst>
            <pc:docMk/>
            <pc:sldMk cId="1115425482" sldId="263"/>
            <ac:spMk id="93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2:41:42.046" v="1189" actId="26606"/>
          <ac:spMkLst>
            <pc:docMk/>
            <pc:sldMk cId="1115425482" sldId="263"/>
            <ac:spMk id="94" creationId="{FBC8BBE5-981E-4B0B-9654-32B5668BFF31}"/>
          </ac:spMkLst>
        </pc:spChg>
        <pc:spChg chg="add">
          <ac:chgData name="Naveen Bansal" userId="af2ac3a247b0fddf" providerId="LiveId" clId="{7B857BDE-753D-42D8-9159-1006DD7F462B}" dt="2022-12-24T12:41:42.061" v="1190" actId="26606"/>
          <ac:spMkLst>
            <pc:docMk/>
            <pc:sldMk cId="1115425482" sldId="263"/>
            <ac:spMk id="97" creationId="{8651CFA9-6065-4243-AC48-858E359780B1}"/>
          </ac:spMkLst>
        </pc:spChg>
        <pc:spChg chg="add">
          <ac:chgData name="Naveen Bansal" userId="af2ac3a247b0fddf" providerId="LiveId" clId="{7B857BDE-753D-42D8-9159-1006DD7F462B}" dt="2022-12-24T12:41:42.061" v="1190" actId="26606"/>
          <ac:spMkLst>
            <pc:docMk/>
            <pc:sldMk cId="1115425482" sldId="263"/>
            <ac:spMk id="98" creationId="{8B7CC9ED-57A2-429E-8FD9-D55F47275908}"/>
          </ac:spMkLst>
        </pc:spChg>
        <pc:spChg chg="add">
          <ac:chgData name="Naveen Bansal" userId="af2ac3a247b0fddf" providerId="LiveId" clId="{7B857BDE-753D-42D8-9159-1006DD7F462B}" dt="2022-12-24T12:41:42.061" v="1190" actId="26606"/>
          <ac:spMkLst>
            <pc:docMk/>
            <pc:sldMk cId="1115425482" sldId="263"/>
            <ac:spMk id="99" creationId="{A3EF0E40-AEB8-4DF7-A67A-7317B3BF94CA}"/>
          </ac:spMkLst>
        </pc:spChg>
        <pc:grpChg chg="add del">
          <ac:chgData name="Naveen Bansal" userId="af2ac3a247b0fddf" providerId="LiveId" clId="{7B857BDE-753D-42D8-9159-1006DD7F462B}" dt="2022-12-24T12:38:34.625" v="1047" actId="26606"/>
          <ac:grpSpMkLst>
            <pc:docMk/>
            <pc:sldMk cId="1115425482" sldId="263"/>
            <ac:grpSpMk id="16" creationId="{545001F7-3F8F-4035-8348-1B9798C77D29}"/>
          </ac:grpSpMkLst>
        </pc:grpChg>
        <pc:grpChg chg="add del">
          <ac:chgData name="Naveen Bansal" userId="af2ac3a247b0fddf" providerId="LiveId" clId="{7B857BDE-753D-42D8-9159-1006DD7F462B}" dt="2022-12-24T12:38:36.358" v="1049" actId="26606"/>
          <ac:grpSpMkLst>
            <pc:docMk/>
            <pc:sldMk cId="1115425482" sldId="263"/>
            <ac:grpSpMk id="18" creationId="{6C5D976F-50BF-4FEC-B797-AACEB2C35144}"/>
          </ac:grpSpMkLst>
        </pc:grpChg>
        <pc:grpChg chg="add del">
          <ac:chgData name="Naveen Bansal" userId="af2ac3a247b0fddf" providerId="LiveId" clId="{7B857BDE-753D-42D8-9159-1006DD7F462B}" dt="2022-12-24T12:38:41.222" v="1051" actId="26606"/>
          <ac:grpSpMkLst>
            <pc:docMk/>
            <pc:sldMk cId="1115425482" sldId="263"/>
            <ac:grpSpMk id="31" creationId="{46238B23-7848-4B0F-BFFC-7C0E6C30517F}"/>
          </ac:grpSpMkLst>
        </pc:grpChg>
        <pc:grpChg chg="add del">
          <ac:chgData name="Naveen Bansal" userId="af2ac3a247b0fddf" providerId="LiveId" clId="{7B857BDE-753D-42D8-9159-1006DD7F462B}" dt="2022-12-24T12:38:42.941" v="1053" actId="26606"/>
          <ac:grpSpMkLst>
            <pc:docMk/>
            <pc:sldMk cId="1115425482" sldId="263"/>
            <ac:grpSpMk id="39" creationId="{5BB11B77-16CE-4796-9677-F0ED67FCEC1B}"/>
          </ac:grpSpMkLst>
        </pc:grpChg>
        <pc:grpChg chg="add del">
          <ac:chgData name="Naveen Bansal" userId="af2ac3a247b0fddf" providerId="LiveId" clId="{7B857BDE-753D-42D8-9159-1006DD7F462B}" dt="2022-12-24T12:38:45.956" v="1055" actId="26606"/>
          <ac:grpSpMkLst>
            <pc:docMk/>
            <pc:sldMk cId="1115425482" sldId="263"/>
            <ac:grpSpMk id="44" creationId="{8B308828-4749-4D6D-9CEA-433D2BD27EC0}"/>
          </ac:grpSpMkLst>
        </pc:grpChg>
        <pc:grpChg chg="add del">
          <ac:chgData name="Naveen Bansal" userId="af2ac3a247b0fddf" providerId="LiveId" clId="{7B857BDE-753D-42D8-9159-1006DD7F462B}" dt="2022-12-24T12:38:47.860" v="1057" actId="26606"/>
          <ac:grpSpMkLst>
            <pc:docMk/>
            <pc:sldMk cId="1115425482" sldId="263"/>
            <ac:grpSpMk id="51" creationId="{8D6FD602-3113-4FC4-982F-15099614D2A6}"/>
          </ac:grpSpMkLst>
        </pc:grpChg>
        <pc:grpChg chg="add del">
          <ac:chgData name="Naveen Bansal" userId="af2ac3a247b0fddf" providerId="LiveId" clId="{7B857BDE-753D-42D8-9159-1006DD7F462B}" dt="2022-12-24T12:41:42.061" v="1190" actId="26606"/>
          <ac:grpSpMkLst>
            <pc:docMk/>
            <pc:sldMk cId="1115425482" sldId="263"/>
            <ac:grpSpMk id="57" creationId="{9D739765-2266-4358-BC9F-0DC2A6B7CD17}"/>
          </ac:grpSpMkLst>
        </pc:grpChg>
        <pc:grpChg chg="add del">
          <ac:chgData name="Naveen Bansal" userId="af2ac3a247b0fddf" providerId="LiveId" clId="{7B857BDE-753D-42D8-9159-1006DD7F462B}" dt="2022-12-24T12:41:15.916" v="1179" actId="26606"/>
          <ac:grpSpMkLst>
            <pc:docMk/>
            <pc:sldMk cId="1115425482" sldId="263"/>
            <ac:grpSpMk id="69" creationId="{9D739765-2266-4358-BC9F-0DC2A6B7CD17}"/>
          </ac:grpSpMkLst>
        </pc:grpChg>
        <pc:grpChg chg="add">
          <ac:chgData name="Naveen Bansal" userId="af2ac3a247b0fddf" providerId="LiveId" clId="{7B857BDE-753D-42D8-9159-1006DD7F462B}" dt="2022-12-24T12:41:42.061" v="1190" actId="26606"/>
          <ac:grpSpMkLst>
            <pc:docMk/>
            <pc:sldMk cId="1115425482" sldId="263"/>
            <ac:grpSpMk id="71" creationId="{739BAE37-B96C-4F71-BC0F-C5F3C7DFDE2A}"/>
          </ac:grpSpMkLst>
        </pc:grpChg>
        <pc:grpChg chg="add del">
          <ac:chgData name="Naveen Bansal" userId="af2ac3a247b0fddf" providerId="LiveId" clId="{7B857BDE-753D-42D8-9159-1006DD7F462B}" dt="2022-12-24T12:41:28.255" v="1181" actId="26606"/>
          <ac:grpSpMkLst>
            <pc:docMk/>
            <pc:sldMk cId="1115425482" sldId="263"/>
            <ac:grpSpMk id="77" creationId="{14763DA8-CE3A-4B30-B2F5-0D128777F742}"/>
          </ac:grpSpMkLst>
        </pc:grpChg>
        <pc:grpChg chg="add del">
          <ac:chgData name="Naveen Bansal" userId="af2ac3a247b0fddf" providerId="LiveId" clId="{7B857BDE-753D-42D8-9159-1006DD7F462B}" dt="2022-12-24T12:41:31.750" v="1183" actId="26606"/>
          <ac:grpSpMkLst>
            <pc:docMk/>
            <pc:sldMk cId="1115425482" sldId="263"/>
            <ac:grpSpMk id="81" creationId="{545001F7-3F8F-4035-8348-1B9798C77D29}"/>
          </ac:grpSpMkLst>
        </pc:grpChg>
        <pc:grpChg chg="add del">
          <ac:chgData name="Naveen Bansal" userId="af2ac3a247b0fddf" providerId="LiveId" clId="{7B857BDE-753D-42D8-9159-1006DD7F462B}" dt="2022-12-24T12:41:35.131" v="1185" actId="26606"/>
          <ac:grpSpMkLst>
            <pc:docMk/>
            <pc:sldMk cId="1115425482" sldId="263"/>
            <ac:grpSpMk id="87" creationId="{3489A2D2-B3AA-488C-B20E-15DBB97548C6}"/>
          </ac:grpSpMkLst>
        </pc:grpChg>
        <pc:grpChg chg="add del">
          <ac:chgData name="Naveen Bansal" userId="af2ac3a247b0fddf" providerId="LiveId" clId="{7B857BDE-753D-42D8-9159-1006DD7F462B}" dt="2022-12-24T12:41:38.807" v="1187" actId="26606"/>
          <ac:grpSpMkLst>
            <pc:docMk/>
            <pc:sldMk cId="1115425482" sldId="263"/>
            <ac:grpSpMk id="91" creationId="{46238B23-7848-4B0F-BFFC-7C0E6C30517F}"/>
          </ac:grpSpMkLst>
        </pc:grpChg>
        <pc:grpChg chg="add del">
          <ac:chgData name="Naveen Bansal" userId="af2ac3a247b0fddf" providerId="LiveId" clId="{7B857BDE-753D-42D8-9159-1006DD7F462B}" dt="2022-12-24T12:41:42.046" v="1189" actId="26606"/>
          <ac:grpSpMkLst>
            <pc:docMk/>
            <pc:sldMk cId="1115425482" sldId="263"/>
            <ac:grpSpMk id="95" creationId="{8D6FD602-3113-4FC4-982F-15099614D2A6}"/>
          </ac:grpSpMkLst>
        </pc:grpChg>
        <pc:picChg chg="add mod ord">
          <ac:chgData name="Naveen Bansal" userId="af2ac3a247b0fddf" providerId="LiveId" clId="{7B857BDE-753D-42D8-9159-1006DD7F462B}" dt="2022-12-24T12:41:42.061" v="1190" actId="26606"/>
          <ac:picMkLst>
            <pc:docMk/>
            <pc:sldMk cId="1115425482" sldId="263"/>
            <ac:picMk id="5" creationId="{2FEFAC2C-9586-5E49-2590-48884A556394}"/>
          </ac:picMkLst>
        </pc:picChg>
        <pc:picChg chg="add del">
          <ac:chgData name="Naveen Bansal" userId="af2ac3a247b0fddf" providerId="LiveId" clId="{7B857BDE-753D-42D8-9159-1006DD7F462B}" dt="2022-12-24T12:38:36.358" v="1049" actId="26606"/>
          <ac:picMkLst>
            <pc:docMk/>
            <pc:sldMk cId="1115425482" sldId="263"/>
            <ac:picMk id="24" creationId="{BC526B7A-4801-4FD1-95C8-03AF22629E87}"/>
          </ac:picMkLst>
        </pc:picChg>
        <pc:picChg chg="add del">
          <ac:chgData name="Naveen Bansal" userId="af2ac3a247b0fddf" providerId="LiveId" clId="{7B857BDE-753D-42D8-9159-1006DD7F462B}" dt="2022-12-24T12:38:42.941" v="1053" actId="26606"/>
          <ac:picMkLst>
            <pc:docMk/>
            <pc:sldMk cId="1115425482" sldId="263"/>
            <ac:picMk id="36" creationId="{BC526B7A-4801-4FD1-95C8-03AF22629E87}"/>
          </ac:picMkLst>
        </pc:picChg>
      </pc:sldChg>
      <pc:sldChg chg="addSp delSp modSp new mod setBg">
        <pc:chgData name="Naveen Bansal" userId="af2ac3a247b0fddf" providerId="LiveId" clId="{7B857BDE-753D-42D8-9159-1006DD7F462B}" dt="2022-12-24T13:02:06.381" v="1687" actId="26606"/>
        <pc:sldMkLst>
          <pc:docMk/>
          <pc:sldMk cId="1151578904" sldId="264"/>
        </pc:sldMkLst>
        <pc:spChg chg="mod">
          <ac:chgData name="Naveen Bansal" userId="af2ac3a247b0fddf" providerId="LiveId" clId="{7B857BDE-753D-42D8-9159-1006DD7F462B}" dt="2022-12-24T13:02:06.381" v="1687" actId="26606"/>
          <ac:spMkLst>
            <pc:docMk/>
            <pc:sldMk cId="1151578904" sldId="264"/>
            <ac:spMk id="2" creationId="{101C6EA2-1310-B2A2-F858-C7D6A3460077}"/>
          </ac:spMkLst>
        </pc:spChg>
        <pc:spChg chg="add del mod">
          <ac:chgData name="Naveen Bansal" userId="af2ac3a247b0fddf" providerId="LiveId" clId="{7B857BDE-753D-42D8-9159-1006DD7F462B}" dt="2022-12-24T13:02:06.381" v="1687" actId="26606"/>
          <ac:spMkLst>
            <pc:docMk/>
            <pc:sldMk cId="1151578904" sldId="264"/>
            <ac:spMk id="3" creationId="{8420DB5B-81B5-75F5-7D51-67D6790201C1}"/>
          </ac:spMkLst>
        </pc:spChg>
        <pc:spChg chg="add del">
          <ac:chgData name="Naveen Bansal" userId="af2ac3a247b0fddf" providerId="LiveId" clId="{7B857BDE-753D-42D8-9159-1006DD7F462B}" dt="2022-12-24T13:01:27.409" v="1668" actId="26606"/>
          <ac:spMkLst>
            <pc:docMk/>
            <pc:sldMk cId="1151578904" sldId="264"/>
            <ac:spMk id="9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3:01:40.033" v="1674" actId="26606"/>
          <ac:spMkLst>
            <pc:docMk/>
            <pc:sldMk cId="1151578904" sldId="264"/>
            <ac:spMk id="10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3:01:27.409" v="1668" actId="26606"/>
          <ac:spMkLst>
            <pc:docMk/>
            <pc:sldMk cId="1151578904" sldId="264"/>
            <ac:spMk id="11" creationId="{E8B2F707-EF35-4955-8439-F76145F3CD7E}"/>
          </ac:spMkLst>
        </pc:spChg>
        <pc:spChg chg="add del">
          <ac:chgData name="Naveen Bansal" userId="af2ac3a247b0fddf" providerId="LiveId" clId="{7B857BDE-753D-42D8-9159-1006DD7F462B}" dt="2022-12-24T13:01:40.033" v="1674" actId="26606"/>
          <ac:spMkLst>
            <pc:docMk/>
            <pc:sldMk cId="1151578904" sldId="264"/>
            <ac:spMk id="12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13:01:27.409" v="1668" actId="26606"/>
          <ac:spMkLst>
            <pc:docMk/>
            <pc:sldMk cId="1151578904" sldId="264"/>
            <ac:spMk id="13" creationId="{DA476813-4CEE-408B-852D-3E51E30B17BE}"/>
          </ac:spMkLst>
        </pc:spChg>
        <pc:spChg chg="add del">
          <ac:chgData name="Naveen Bansal" userId="af2ac3a247b0fddf" providerId="LiveId" clId="{7B857BDE-753D-42D8-9159-1006DD7F462B}" dt="2022-12-24T13:01:29.429" v="1670" actId="26606"/>
          <ac:spMkLst>
            <pc:docMk/>
            <pc:sldMk cId="1151578904" sldId="264"/>
            <ac:spMk id="18" creationId="{A4FB2F27-3F7D-440E-A905-86607A926A29}"/>
          </ac:spMkLst>
        </pc:spChg>
        <pc:spChg chg="add del">
          <ac:chgData name="Naveen Bansal" userId="af2ac3a247b0fddf" providerId="LiveId" clId="{7B857BDE-753D-42D8-9159-1006DD7F462B}" dt="2022-12-24T13:01:29.429" v="1670" actId="26606"/>
          <ac:spMkLst>
            <pc:docMk/>
            <pc:sldMk cId="1151578904" sldId="264"/>
            <ac:spMk id="19" creationId="{AF678C14-A033-4139-BCA9-8382B039648B}"/>
          </ac:spMkLst>
        </pc:spChg>
        <pc:spChg chg="add del">
          <ac:chgData name="Naveen Bansal" userId="af2ac3a247b0fddf" providerId="LiveId" clId="{7B857BDE-753D-42D8-9159-1006DD7F462B}" dt="2022-12-24T13:01:29.429" v="1670" actId="26606"/>
          <ac:spMkLst>
            <pc:docMk/>
            <pc:sldMk cId="1151578904" sldId="264"/>
            <ac:spMk id="20" creationId="{C2D5331B-6E57-4C50-8FBB-431781288905}"/>
          </ac:spMkLst>
        </pc:spChg>
        <pc:spChg chg="add del">
          <ac:chgData name="Naveen Bansal" userId="af2ac3a247b0fddf" providerId="LiveId" clId="{7B857BDE-753D-42D8-9159-1006DD7F462B}" dt="2022-12-24T13:01:33.050" v="1672" actId="26606"/>
          <ac:spMkLst>
            <pc:docMk/>
            <pc:sldMk cId="1151578904" sldId="264"/>
            <ac:spMk id="23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3:01:33.050" v="1672" actId="26606"/>
          <ac:spMkLst>
            <pc:docMk/>
            <pc:sldMk cId="1151578904" sldId="264"/>
            <ac:spMk id="24" creationId="{E8B2F707-EF35-4955-8439-F76145F3CD7E}"/>
          </ac:spMkLst>
        </pc:spChg>
        <pc:spChg chg="add del">
          <ac:chgData name="Naveen Bansal" userId="af2ac3a247b0fddf" providerId="LiveId" clId="{7B857BDE-753D-42D8-9159-1006DD7F462B}" dt="2022-12-24T13:01:33.050" v="1672" actId="26606"/>
          <ac:spMkLst>
            <pc:docMk/>
            <pc:sldMk cId="1151578904" sldId="264"/>
            <ac:spMk id="25" creationId="{DA476813-4CEE-408B-852D-3E51E30B17BE}"/>
          </ac:spMkLst>
        </pc:spChg>
        <pc:spChg chg="add del">
          <ac:chgData name="Naveen Bansal" userId="af2ac3a247b0fddf" providerId="LiveId" clId="{7B857BDE-753D-42D8-9159-1006DD7F462B}" dt="2022-12-24T13:02:06.381" v="1686" actId="26606"/>
          <ac:spMkLst>
            <pc:docMk/>
            <pc:sldMk cId="1151578904" sldId="264"/>
            <ac:spMk id="41" creationId="{8651CFA9-6065-4243-AC48-858E359780B1}"/>
          </ac:spMkLst>
        </pc:spChg>
        <pc:spChg chg="add del">
          <ac:chgData name="Naveen Bansal" userId="af2ac3a247b0fddf" providerId="LiveId" clId="{7B857BDE-753D-42D8-9159-1006DD7F462B}" dt="2022-12-24T13:02:06.381" v="1686" actId="26606"/>
          <ac:spMkLst>
            <pc:docMk/>
            <pc:sldMk cId="1151578904" sldId="264"/>
            <ac:spMk id="42" creationId="{FBC8BBE5-981E-4B0B-9654-32B5668BFF31}"/>
          </ac:spMkLst>
        </pc:spChg>
        <pc:spChg chg="add del">
          <ac:chgData name="Naveen Bansal" userId="af2ac3a247b0fddf" providerId="LiveId" clId="{7B857BDE-753D-42D8-9159-1006DD7F462B}" dt="2022-12-24T13:02:06.381" v="1686" actId="26606"/>
          <ac:spMkLst>
            <pc:docMk/>
            <pc:sldMk cId="1151578904" sldId="264"/>
            <ac:spMk id="46" creationId="{8420DB5B-81B5-75F5-7D51-67D6790201C1}"/>
          </ac:spMkLst>
        </pc:spChg>
        <pc:spChg chg="add">
          <ac:chgData name="Naveen Bansal" userId="af2ac3a247b0fddf" providerId="LiveId" clId="{7B857BDE-753D-42D8-9159-1006DD7F462B}" dt="2022-12-24T13:02:06.381" v="1687" actId="26606"/>
          <ac:spMkLst>
            <pc:docMk/>
            <pc:sldMk cId="1151578904" sldId="264"/>
            <ac:spMk id="48" creationId="{8651CFA9-6065-4243-AC48-858E359780B1}"/>
          </ac:spMkLst>
        </pc:spChg>
        <pc:spChg chg="add">
          <ac:chgData name="Naveen Bansal" userId="af2ac3a247b0fddf" providerId="LiveId" clId="{7B857BDE-753D-42D8-9159-1006DD7F462B}" dt="2022-12-24T13:02:06.381" v="1687" actId="26606"/>
          <ac:spMkLst>
            <pc:docMk/>
            <pc:sldMk cId="1151578904" sldId="264"/>
            <ac:spMk id="49" creationId="{FBC8BBE5-981E-4B0B-9654-32B5668BFF31}"/>
          </ac:spMkLst>
        </pc:spChg>
        <pc:spChg chg="add">
          <ac:chgData name="Naveen Bansal" userId="af2ac3a247b0fddf" providerId="LiveId" clId="{7B857BDE-753D-42D8-9159-1006DD7F462B}" dt="2022-12-24T13:02:06.381" v="1687" actId="26606"/>
          <ac:spMkLst>
            <pc:docMk/>
            <pc:sldMk cId="1151578904" sldId="264"/>
            <ac:spMk id="53" creationId="{8420DB5B-81B5-75F5-7D51-67D6790201C1}"/>
          </ac:spMkLst>
        </pc:spChg>
        <pc:grpChg chg="add del">
          <ac:chgData name="Naveen Bansal" userId="af2ac3a247b0fddf" providerId="LiveId" clId="{7B857BDE-753D-42D8-9159-1006DD7F462B}" dt="2022-12-24T13:01:40.033" v="1674" actId="26606"/>
          <ac:grpSpMkLst>
            <pc:docMk/>
            <pc:sldMk cId="1151578904" sldId="264"/>
            <ac:grpSpMk id="14" creationId="{8D6FD602-3113-4FC4-982F-15099614D2A6}"/>
          </ac:grpSpMkLst>
        </pc:grpChg>
        <pc:grpChg chg="add del">
          <ac:chgData name="Naveen Bansal" userId="af2ac3a247b0fddf" providerId="LiveId" clId="{7B857BDE-753D-42D8-9159-1006DD7F462B}" dt="2022-12-24T13:01:29.429" v="1670" actId="26606"/>
          <ac:grpSpMkLst>
            <pc:docMk/>
            <pc:sldMk cId="1151578904" sldId="264"/>
            <ac:grpSpMk id="15" creationId="{E4A40E9D-B0FA-4A78-B58C-87A64C4FD5C8}"/>
          </ac:grpSpMkLst>
        </pc:grpChg>
        <pc:grpChg chg="add del">
          <ac:chgData name="Naveen Bansal" userId="af2ac3a247b0fddf" providerId="LiveId" clId="{7B857BDE-753D-42D8-9159-1006DD7F462B}" dt="2022-12-24T13:01:33.050" v="1672" actId="26606"/>
          <ac:grpSpMkLst>
            <pc:docMk/>
            <pc:sldMk cId="1151578904" sldId="264"/>
            <ac:grpSpMk id="27" creationId="{245C754D-F6B0-4E8B-BCBC-51B5E2863D57}"/>
          </ac:grpSpMkLst>
        </pc:grpChg>
        <pc:grpChg chg="add del">
          <ac:chgData name="Naveen Bansal" userId="af2ac3a247b0fddf" providerId="LiveId" clId="{7B857BDE-753D-42D8-9159-1006DD7F462B}" dt="2022-12-24T13:02:06.381" v="1686" actId="26606"/>
          <ac:grpSpMkLst>
            <pc:docMk/>
            <pc:sldMk cId="1151578904" sldId="264"/>
            <ac:grpSpMk id="43" creationId="{8D6FD602-3113-4FC4-982F-15099614D2A6}"/>
          </ac:grpSpMkLst>
        </pc:grpChg>
        <pc:grpChg chg="add">
          <ac:chgData name="Naveen Bansal" userId="af2ac3a247b0fddf" providerId="LiveId" clId="{7B857BDE-753D-42D8-9159-1006DD7F462B}" dt="2022-12-24T13:02:06.381" v="1687" actId="26606"/>
          <ac:grpSpMkLst>
            <pc:docMk/>
            <pc:sldMk cId="1151578904" sldId="264"/>
            <ac:grpSpMk id="50" creationId="{8D6FD602-3113-4FC4-982F-15099614D2A6}"/>
          </ac:grpSpMkLst>
        </pc:grpChg>
        <pc:graphicFrameChg chg="add del">
          <ac:chgData name="Naveen Bansal" userId="af2ac3a247b0fddf" providerId="LiveId" clId="{7B857BDE-753D-42D8-9159-1006DD7F462B}" dt="2022-12-24T13:01:57.412" v="1676" actId="26606"/>
          <ac:graphicFrameMkLst>
            <pc:docMk/>
            <pc:sldMk cId="1151578904" sldId="264"/>
            <ac:graphicFrameMk id="31" creationId="{C46BA83B-295F-B3AA-4A09-714E28F14706}"/>
          </ac:graphicFrameMkLst>
        </pc:graphicFrameChg>
        <pc:graphicFrameChg chg="add del">
          <ac:chgData name="Naveen Bansal" userId="af2ac3a247b0fddf" providerId="LiveId" clId="{7B857BDE-753D-42D8-9159-1006DD7F462B}" dt="2022-12-24T13:01:58.749" v="1678" actId="26606"/>
          <ac:graphicFrameMkLst>
            <pc:docMk/>
            <pc:sldMk cId="1151578904" sldId="264"/>
            <ac:graphicFrameMk id="33" creationId="{D1E57530-AD57-BCE5-A49B-4B4585727ADA}"/>
          </ac:graphicFrameMkLst>
        </pc:graphicFrameChg>
        <pc:graphicFrameChg chg="add del">
          <ac:chgData name="Naveen Bansal" userId="af2ac3a247b0fddf" providerId="LiveId" clId="{7B857BDE-753D-42D8-9159-1006DD7F462B}" dt="2022-12-24T13:01:59.437" v="1680" actId="26606"/>
          <ac:graphicFrameMkLst>
            <pc:docMk/>
            <pc:sldMk cId="1151578904" sldId="264"/>
            <ac:graphicFrameMk id="35" creationId="{2B5733A7-D799-65FA-2B10-644271A85FDD}"/>
          </ac:graphicFrameMkLst>
        </pc:graphicFrameChg>
        <pc:graphicFrameChg chg="add del">
          <ac:chgData name="Naveen Bansal" userId="af2ac3a247b0fddf" providerId="LiveId" clId="{7B857BDE-753D-42D8-9159-1006DD7F462B}" dt="2022-12-24T13:02:00.312" v="1682" actId="26606"/>
          <ac:graphicFrameMkLst>
            <pc:docMk/>
            <pc:sldMk cId="1151578904" sldId="264"/>
            <ac:graphicFrameMk id="37" creationId="{C46BA83B-295F-B3AA-4A09-714E28F14706}"/>
          </ac:graphicFrameMkLst>
        </pc:graphicFrameChg>
        <pc:graphicFrameChg chg="add del">
          <ac:chgData name="Naveen Bansal" userId="af2ac3a247b0fddf" providerId="LiveId" clId="{7B857BDE-753D-42D8-9159-1006DD7F462B}" dt="2022-12-24T13:02:02.538" v="1684" actId="26606"/>
          <ac:graphicFrameMkLst>
            <pc:docMk/>
            <pc:sldMk cId="1151578904" sldId="264"/>
            <ac:graphicFrameMk id="39" creationId="{2B5733A7-D799-65FA-2B10-644271A85FDD}"/>
          </ac:graphicFrameMkLst>
        </pc:graphicFrameChg>
        <pc:picChg chg="add del">
          <ac:chgData name="Naveen Bansal" userId="af2ac3a247b0fddf" providerId="LiveId" clId="{7B857BDE-753D-42D8-9159-1006DD7F462B}" dt="2022-12-24T13:01:27.409" v="1668" actId="26606"/>
          <ac:picMkLst>
            <pc:docMk/>
            <pc:sldMk cId="1151578904" sldId="264"/>
            <ac:picMk id="5" creationId="{24DE19AE-FBFF-277B-306B-216A465DB07E}"/>
          </ac:picMkLst>
        </pc:picChg>
        <pc:picChg chg="add del">
          <ac:chgData name="Naveen Bansal" userId="af2ac3a247b0fddf" providerId="LiveId" clId="{7B857BDE-753D-42D8-9159-1006DD7F462B}" dt="2022-12-24T13:01:40.033" v="1674" actId="26606"/>
          <ac:picMkLst>
            <pc:docMk/>
            <pc:sldMk cId="1151578904" sldId="264"/>
            <ac:picMk id="7" creationId="{1814DD5F-5E0D-421D-FCAA-10722FA889AC}"/>
          </ac:picMkLst>
        </pc:picChg>
        <pc:picChg chg="add del">
          <ac:chgData name="Naveen Bansal" userId="af2ac3a247b0fddf" providerId="LiveId" clId="{7B857BDE-753D-42D8-9159-1006DD7F462B}" dt="2022-12-24T13:01:29.429" v="1670" actId="26606"/>
          <ac:picMkLst>
            <pc:docMk/>
            <pc:sldMk cId="1151578904" sldId="264"/>
            <ac:picMk id="21" creationId="{4D6E07D6-5B60-76FB-DD6A-1FEB9D69038C}"/>
          </ac:picMkLst>
        </pc:picChg>
        <pc:picChg chg="add del">
          <ac:chgData name="Naveen Bansal" userId="af2ac3a247b0fddf" providerId="LiveId" clId="{7B857BDE-753D-42D8-9159-1006DD7F462B}" dt="2022-12-24T13:01:33.050" v="1672" actId="26606"/>
          <ac:picMkLst>
            <pc:docMk/>
            <pc:sldMk cId="1151578904" sldId="264"/>
            <ac:picMk id="26" creationId="{D4331E57-0F0F-F045-EC14-960B09D969DB}"/>
          </ac:picMkLst>
        </pc:picChg>
        <pc:picChg chg="add del">
          <ac:chgData name="Naveen Bansal" userId="af2ac3a247b0fddf" providerId="LiveId" clId="{7B857BDE-753D-42D8-9159-1006DD7F462B}" dt="2022-12-24T13:02:06.381" v="1686" actId="26606"/>
          <ac:picMkLst>
            <pc:docMk/>
            <pc:sldMk cId="1151578904" sldId="264"/>
            <ac:picMk id="45" creationId="{3AB52EB5-15A9-1D9C-4AB5-82A8EAB61237}"/>
          </ac:picMkLst>
        </pc:picChg>
        <pc:picChg chg="add">
          <ac:chgData name="Naveen Bansal" userId="af2ac3a247b0fddf" providerId="LiveId" clId="{7B857BDE-753D-42D8-9159-1006DD7F462B}" dt="2022-12-24T13:02:06.381" v="1687" actId="26606"/>
          <ac:picMkLst>
            <pc:docMk/>
            <pc:sldMk cId="1151578904" sldId="264"/>
            <ac:picMk id="52" creationId="{1814DD5F-5E0D-421D-FCAA-10722FA889A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C8137-334A-4C88-8D32-9B10F4F84F4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005D2-1685-47F4-824A-6BD8A2E02C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the hotel revenue growing by year?</a:t>
          </a:r>
        </a:p>
      </dgm:t>
    </dgm:pt>
    <dgm:pt modelId="{867EC3AC-060B-48E2-BFFD-8EB7A530228B}" type="parTrans" cxnId="{6B4E464C-15B8-4388-94B7-21A8851D703C}">
      <dgm:prSet/>
      <dgm:spPr/>
      <dgm:t>
        <a:bodyPr/>
        <a:lstStyle/>
        <a:p>
          <a:endParaRPr lang="en-US"/>
        </a:p>
      </dgm:t>
    </dgm:pt>
    <dgm:pt modelId="{EBBFC031-7B72-48CB-979E-CDBCDD9502CA}" type="sibTrans" cxnId="{6B4E464C-15B8-4388-94B7-21A8851D703C}">
      <dgm:prSet/>
      <dgm:spPr/>
      <dgm:t>
        <a:bodyPr/>
        <a:lstStyle/>
        <a:p>
          <a:endParaRPr lang="en-US"/>
        </a:p>
      </dgm:t>
    </dgm:pt>
    <dgm:pt modelId="{DB54B14A-AEDC-45DD-B8EF-5BF8958EAF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Should the hotel increase the parking lot size?</a:t>
          </a:r>
        </a:p>
      </dgm:t>
    </dgm:pt>
    <dgm:pt modelId="{69939C00-55C2-482C-B296-6E1869A10E1C}" type="parTrans" cxnId="{2492E6A4-E3AF-4B89-B874-D8E556F0D359}">
      <dgm:prSet/>
      <dgm:spPr/>
      <dgm:t>
        <a:bodyPr/>
        <a:lstStyle/>
        <a:p>
          <a:endParaRPr lang="en-US"/>
        </a:p>
      </dgm:t>
    </dgm:pt>
    <dgm:pt modelId="{DA1FD038-2D77-417C-9E2F-805CF5DBF17F}" type="sibTrans" cxnId="{2492E6A4-E3AF-4B89-B874-D8E556F0D359}">
      <dgm:prSet/>
      <dgm:spPr/>
      <dgm:t>
        <a:bodyPr/>
        <a:lstStyle/>
        <a:p>
          <a:endParaRPr lang="en-US"/>
        </a:p>
      </dgm:t>
    </dgm:pt>
    <dgm:pt modelId="{FA49F764-1806-4305-9FDD-A8472A315A5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What trends can we see in the data?</a:t>
          </a:r>
          <a:endParaRPr lang="en-US"/>
        </a:p>
      </dgm:t>
    </dgm:pt>
    <dgm:pt modelId="{0B3648B2-7176-41DD-9133-DC84EC1DC48A}" type="parTrans" cxnId="{5C49A39D-35A3-4B29-BFEB-42E697B51E64}">
      <dgm:prSet/>
      <dgm:spPr/>
      <dgm:t>
        <a:bodyPr/>
        <a:lstStyle/>
        <a:p>
          <a:endParaRPr lang="en-US"/>
        </a:p>
      </dgm:t>
    </dgm:pt>
    <dgm:pt modelId="{6CFA4087-65AD-4316-8B11-8147E7001358}" type="sibTrans" cxnId="{5C49A39D-35A3-4B29-BFEB-42E697B51E64}">
      <dgm:prSet/>
      <dgm:spPr/>
      <dgm:t>
        <a:bodyPr/>
        <a:lstStyle/>
        <a:p>
          <a:endParaRPr lang="en-US"/>
        </a:p>
      </dgm:t>
    </dgm:pt>
    <dgm:pt modelId="{8B207687-714F-4A85-9B38-C24E2C2E8420}" type="pres">
      <dgm:prSet presAssocID="{660C8137-334A-4C88-8D32-9B10F4F84F47}" presName="root" presStyleCnt="0">
        <dgm:presLayoutVars>
          <dgm:dir/>
          <dgm:resizeHandles val="exact"/>
        </dgm:presLayoutVars>
      </dgm:prSet>
      <dgm:spPr/>
    </dgm:pt>
    <dgm:pt modelId="{1BA5E8F3-279F-4C82-85B0-92BA391B5119}" type="pres">
      <dgm:prSet presAssocID="{FFD005D2-1685-47F4-824A-6BD8A2E02CDF}" presName="compNode" presStyleCnt="0"/>
      <dgm:spPr/>
    </dgm:pt>
    <dgm:pt modelId="{F56E9E74-281F-45FA-9895-DDF4B25E8369}" type="pres">
      <dgm:prSet presAssocID="{FFD005D2-1685-47F4-824A-6BD8A2E02C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A325C223-586C-4D42-B503-4939E0F21747}" type="pres">
      <dgm:prSet presAssocID="{FFD005D2-1685-47F4-824A-6BD8A2E02CDF}" presName="spaceRect" presStyleCnt="0"/>
      <dgm:spPr/>
    </dgm:pt>
    <dgm:pt modelId="{403F867A-0DE9-440A-BCF3-9ABAD33DBB51}" type="pres">
      <dgm:prSet presAssocID="{FFD005D2-1685-47F4-824A-6BD8A2E02CDF}" presName="textRect" presStyleLbl="revTx" presStyleIdx="0" presStyleCnt="3">
        <dgm:presLayoutVars>
          <dgm:chMax val="1"/>
          <dgm:chPref val="1"/>
        </dgm:presLayoutVars>
      </dgm:prSet>
      <dgm:spPr/>
    </dgm:pt>
    <dgm:pt modelId="{DFA74928-1544-4D04-BC11-74466208766F}" type="pres">
      <dgm:prSet presAssocID="{EBBFC031-7B72-48CB-979E-CDBCDD9502CA}" presName="sibTrans" presStyleCnt="0"/>
      <dgm:spPr/>
    </dgm:pt>
    <dgm:pt modelId="{7FC3B2BC-6635-47D8-A7E6-AC2C5955D530}" type="pres">
      <dgm:prSet presAssocID="{DB54B14A-AEDC-45DD-B8EF-5BF8958EAF87}" presName="compNode" presStyleCnt="0"/>
      <dgm:spPr/>
    </dgm:pt>
    <dgm:pt modelId="{F2B82CF0-3CD9-48A6-9C8D-C5F897CEE0D6}" type="pres">
      <dgm:prSet presAssocID="{DB54B14A-AEDC-45DD-B8EF-5BF8958EAF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93DC2B4-A928-4992-96A2-133E15414C23}" type="pres">
      <dgm:prSet presAssocID="{DB54B14A-AEDC-45DD-B8EF-5BF8958EAF87}" presName="spaceRect" presStyleCnt="0"/>
      <dgm:spPr/>
    </dgm:pt>
    <dgm:pt modelId="{88ECEBCE-AEAE-49C1-AD2F-F660BD945E58}" type="pres">
      <dgm:prSet presAssocID="{DB54B14A-AEDC-45DD-B8EF-5BF8958EAF87}" presName="textRect" presStyleLbl="revTx" presStyleIdx="1" presStyleCnt="3">
        <dgm:presLayoutVars>
          <dgm:chMax val="1"/>
          <dgm:chPref val="1"/>
        </dgm:presLayoutVars>
      </dgm:prSet>
      <dgm:spPr/>
    </dgm:pt>
    <dgm:pt modelId="{DB7DE46A-E68B-42CB-BC83-26DE18E95623}" type="pres">
      <dgm:prSet presAssocID="{DA1FD038-2D77-417C-9E2F-805CF5DBF17F}" presName="sibTrans" presStyleCnt="0"/>
      <dgm:spPr/>
    </dgm:pt>
    <dgm:pt modelId="{3442E182-4B94-4A4D-AA60-9DAAED28A1DA}" type="pres">
      <dgm:prSet presAssocID="{FA49F764-1806-4305-9FDD-A8472A315A51}" presName="compNode" presStyleCnt="0"/>
      <dgm:spPr/>
    </dgm:pt>
    <dgm:pt modelId="{FB7DBBB4-46B8-489A-938D-6AE29A083251}" type="pres">
      <dgm:prSet presAssocID="{FA49F764-1806-4305-9FDD-A8472A315A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FAE7FCF-4593-4B09-91A5-FB12B998E514}" type="pres">
      <dgm:prSet presAssocID="{FA49F764-1806-4305-9FDD-A8472A315A51}" presName="spaceRect" presStyleCnt="0"/>
      <dgm:spPr/>
    </dgm:pt>
    <dgm:pt modelId="{3B14BAD6-CF1B-464B-BB37-2F3619C8A03D}" type="pres">
      <dgm:prSet presAssocID="{FA49F764-1806-4305-9FDD-A8472A315A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4E464C-15B8-4388-94B7-21A8851D703C}" srcId="{660C8137-334A-4C88-8D32-9B10F4F84F47}" destId="{FFD005D2-1685-47F4-824A-6BD8A2E02CDF}" srcOrd="0" destOrd="0" parTransId="{867EC3AC-060B-48E2-BFFD-8EB7A530228B}" sibTransId="{EBBFC031-7B72-48CB-979E-CDBCDD9502CA}"/>
    <dgm:cxn modelId="{2B2B998D-B310-4C04-82BC-BD7BDEC70D6D}" type="presOf" srcId="{660C8137-334A-4C88-8D32-9B10F4F84F47}" destId="{8B207687-714F-4A85-9B38-C24E2C2E8420}" srcOrd="0" destOrd="0" presId="urn:microsoft.com/office/officeart/2018/2/layout/IconLabelList"/>
    <dgm:cxn modelId="{5C49A39D-35A3-4B29-BFEB-42E697B51E64}" srcId="{660C8137-334A-4C88-8D32-9B10F4F84F47}" destId="{FA49F764-1806-4305-9FDD-A8472A315A51}" srcOrd="2" destOrd="0" parTransId="{0B3648B2-7176-41DD-9133-DC84EC1DC48A}" sibTransId="{6CFA4087-65AD-4316-8B11-8147E7001358}"/>
    <dgm:cxn modelId="{2492E6A4-E3AF-4B89-B874-D8E556F0D359}" srcId="{660C8137-334A-4C88-8D32-9B10F4F84F47}" destId="{DB54B14A-AEDC-45DD-B8EF-5BF8958EAF87}" srcOrd="1" destOrd="0" parTransId="{69939C00-55C2-482C-B296-6E1869A10E1C}" sibTransId="{DA1FD038-2D77-417C-9E2F-805CF5DBF17F}"/>
    <dgm:cxn modelId="{3AE294AD-8059-421B-A67E-ACAED57538CC}" type="presOf" srcId="{DB54B14A-AEDC-45DD-B8EF-5BF8958EAF87}" destId="{88ECEBCE-AEAE-49C1-AD2F-F660BD945E58}" srcOrd="0" destOrd="0" presId="urn:microsoft.com/office/officeart/2018/2/layout/IconLabelList"/>
    <dgm:cxn modelId="{51D168B9-8E50-47BC-872E-FC4483CCA6BC}" type="presOf" srcId="{FFD005D2-1685-47F4-824A-6BD8A2E02CDF}" destId="{403F867A-0DE9-440A-BCF3-9ABAD33DBB51}" srcOrd="0" destOrd="0" presId="urn:microsoft.com/office/officeart/2018/2/layout/IconLabelList"/>
    <dgm:cxn modelId="{9C0580EA-F3D6-4FA8-8178-EAD366456953}" type="presOf" srcId="{FA49F764-1806-4305-9FDD-A8472A315A51}" destId="{3B14BAD6-CF1B-464B-BB37-2F3619C8A03D}" srcOrd="0" destOrd="0" presId="urn:microsoft.com/office/officeart/2018/2/layout/IconLabelList"/>
    <dgm:cxn modelId="{9FDB9E39-B7AD-4737-A6FC-4898BA4430C4}" type="presParOf" srcId="{8B207687-714F-4A85-9B38-C24E2C2E8420}" destId="{1BA5E8F3-279F-4C82-85B0-92BA391B5119}" srcOrd="0" destOrd="0" presId="urn:microsoft.com/office/officeart/2018/2/layout/IconLabelList"/>
    <dgm:cxn modelId="{3AA6A079-3C45-4EE9-BA1A-E71913CC631D}" type="presParOf" srcId="{1BA5E8F3-279F-4C82-85B0-92BA391B5119}" destId="{F56E9E74-281F-45FA-9895-DDF4B25E8369}" srcOrd="0" destOrd="0" presId="urn:microsoft.com/office/officeart/2018/2/layout/IconLabelList"/>
    <dgm:cxn modelId="{E8E1AFEA-F0C8-4DE2-94BD-FD11158CC25E}" type="presParOf" srcId="{1BA5E8F3-279F-4C82-85B0-92BA391B5119}" destId="{A325C223-586C-4D42-B503-4939E0F21747}" srcOrd="1" destOrd="0" presId="urn:microsoft.com/office/officeart/2018/2/layout/IconLabelList"/>
    <dgm:cxn modelId="{03981AE8-5892-4D5B-BF3A-D8283A9502CF}" type="presParOf" srcId="{1BA5E8F3-279F-4C82-85B0-92BA391B5119}" destId="{403F867A-0DE9-440A-BCF3-9ABAD33DBB51}" srcOrd="2" destOrd="0" presId="urn:microsoft.com/office/officeart/2018/2/layout/IconLabelList"/>
    <dgm:cxn modelId="{8EF4B0E7-B494-4958-A149-092B3F5393A0}" type="presParOf" srcId="{8B207687-714F-4A85-9B38-C24E2C2E8420}" destId="{DFA74928-1544-4D04-BC11-74466208766F}" srcOrd="1" destOrd="0" presId="urn:microsoft.com/office/officeart/2018/2/layout/IconLabelList"/>
    <dgm:cxn modelId="{E12AAA8B-CEC1-4910-8B4F-269B968B3755}" type="presParOf" srcId="{8B207687-714F-4A85-9B38-C24E2C2E8420}" destId="{7FC3B2BC-6635-47D8-A7E6-AC2C5955D530}" srcOrd="2" destOrd="0" presId="urn:microsoft.com/office/officeart/2018/2/layout/IconLabelList"/>
    <dgm:cxn modelId="{C3E1C774-7B3D-46AB-8C8B-8150D5D5E9FF}" type="presParOf" srcId="{7FC3B2BC-6635-47D8-A7E6-AC2C5955D530}" destId="{F2B82CF0-3CD9-48A6-9C8D-C5F897CEE0D6}" srcOrd="0" destOrd="0" presId="urn:microsoft.com/office/officeart/2018/2/layout/IconLabelList"/>
    <dgm:cxn modelId="{1B5646A6-19A9-43A3-8BBC-53CBFABC2CC1}" type="presParOf" srcId="{7FC3B2BC-6635-47D8-A7E6-AC2C5955D530}" destId="{493DC2B4-A928-4992-96A2-133E15414C23}" srcOrd="1" destOrd="0" presId="urn:microsoft.com/office/officeart/2018/2/layout/IconLabelList"/>
    <dgm:cxn modelId="{4BE47DE2-E95D-4C63-B750-24BA8478EFAB}" type="presParOf" srcId="{7FC3B2BC-6635-47D8-A7E6-AC2C5955D530}" destId="{88ECEBCE-AEAE-49C1-AD2F-F660BD945E58}" srcOrd="2" destOrd="0" presId="urn:microsoft.com/office/officeart/2018/2/layout/IconLabelList"/>
    <dgm:cxn modelId="{FB7885C8-8D1E-4F17-818D-DCC5AD56C2A4}" type="presParOf" srcId="{8B207687-714F-4A85-9B38-C24E2C2E8420}" destId="{DB7DE46A-E68B-42CB-BC83-26DE18E95623}" srcOrd="3" destOrd="0" presId="urn:microsoft.com/office/officeart/2018/2/layout/IconLabelList"/>
    <dgm:cxn modelId="{0905E0A9-95EE-4948-BAC9-CEB3148488E8}" type="presParOf" srcId="{8B207687-714F-4A85-9B38-C24E2C2E8420}" destId="{3442E182-4B94-4A4D-AA60-9DAAED28A1DA}" srcOrd="4" destOrd="0" presId="urn:microsoft.com/office/officeart/2018/2/layout/IconLabelList"/>
    <dgm:cxn modelId="{5CE728A9-5337-4461-8B16-600B8E16103B}" type="presParOf" srcId="{3442E182-4B94-4A4D-AA60-9DAAED28A1DA}" destId="{FB7DBBB4-46B8-489A-938D-6AE29A083251}" srcOrd="0" destOrd="0" presId="urn:microsoft.com/office/officeart/2018/2/layout/IconLabelList"/>
    <dgm:cxn modelId="{3A26F535-2F1B-419E-9E5D-774A4E0BDEBE}" type="presParOf" srcId="{3442E182-4B94-4A4D-AA60-9DAAED28A1DA}" destId="{BFAE7FCF-4593-4B09-91A5-FB12B998E514}" srcOrd="1" destOrd="0" presId="urn:microsoft.com/office/officeart/2018/2/layout/IconLabelList"/>
    <dgm:cxn modelId="{6D189D13-2F33-4D00-8EA3-16D673F9A405}" type="presParOf" srcId="{3442E182-4B94-4A4D-AA60-9DAAED28A1DA}" destId="{3B14BAD6-CF1B-464B-BB37-2F3619C8A0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4EC253-1242-4B3F-84BF-78F131E89C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AEE961-400F-48B1-828E-4A6817BDBCD8}">
      <dgm:prSet/>
      <dgm:spPr/>
      <dgm:t>
        <a:bodyPr/>
        <a:lstStyle/>
        <a:p>
          <a:r>
            <a:rPr lang="en-US"/>
            <a:t>Build a database</a:t>
          </a:r>
        </a:p>
      </dgm:t>
    </dgm:pt>
    <dgm:pt modelId="{59D30325-8661-4697-AF89-E439894D880A}" type="parTrans" cxnId="{4D4A6A59-0C71-45B8-A24E-493AD186646A}">
      <dgm:prSet/>
      <dgm:spPr/>
      <dgm:t>
        <a:bodyPr/>
        <a:lstStyle/>
        <a:p>
          <a:endParaRPr lang="en-US"/>
        </a:p>
      </dgm:t>
    </dgm:pt>
    <dgm:pt modelId="{0377775C-C53C-4359-B74B-049CA6F12D6A}" type="sibTrans" cxnId="{4D4A6A59-0C71-45B8-A24E-493AD186646A}">
      <dgm:prSet/>
      <dgm:spPr/>
      <dgm:t>
        <a:bodyPr/>
        <a:lstStyle/>
        <a:p>
          <a:endParaRPr lang="en-US"/>
        </a:p>
      </dgm:t>
    </dgm:pt>
    <dgm:pt modelId="{0E5A4E2F-332F-4F82-A326-AAFA508EBD77}">
      <dgm:prSet/>
      <dgm:spPr/>
      <dgm:t>
        <a:bodyPr/>
        <a:lstStyle/>
        <a:p>
          <a:r>
            <a:rPr lang="en-US"/>
            <a:t>Develop the SQL Query</a:t>
          </a:r>
        </a:p>
      </dgm:t>
    </dgm:pt>
    <dgm:pt modelId="{3F2FF477-F9B8-43D7-9C9D-799430337D0E}" type="parTrans" cxnId="{651A7DD5-A9A5-4A67-8626-2C1FF47795E6}">
      <dgm:prSet/>
      <dgm:spPr/>
      <dgm:t>
        <a:bodyPr/>
        <a:lstStyle/>
        <a:p>
          <a:endParaRPr lang="en-US"/>
        </a:p>
      </dgm:t>
    </dgm:pt>
    <dgm:pt modelId="{BD62DC3F-EF0E-4275-8EEF-370436DD6945}" type="sibTrans" cxnId="{651A7DD5-A9A5-4A67-8626-2C1FF47795E6}">
      <dgm:prSet/>
      <dgm:spPr/>
      <dgm:t>
        <a:bodyPr/>
        <a:lstStyle/>
        <a:p>
          <a:endParaRPr lang="en-US"/>
        </a:p>
      </dgm:t>
    </dgm:pt>
    <dgm:pt modelId="{CCB34384-DC62-46AD-873F-F019FCD09376}">
      <dgm:prSet/>
      <dgm:spPr/>
      <dgm:t>
        <a:bodyPr/>
        <a:lstStyle/>
        <a:p>
          <a:r>
            <a:rPr lang="en-US"/>
            <a:t>Connect Power BI to the database</a:t>
          </a:r>
        </a:p>
      </dgm:t>
    </dgm:pt>
    <dgm:pt modelId="{3A658D32-112F-43BF-BE3B-96A733AC66F1}" type="parTrans" cxnId="{E6F0E8E2-93C1-4DCB-92C5-B13CD38DA6B7}">
      <dgm:prSet/>
      <dgm:spPr/>
      <dgm:t>
        <a:bodyPr/>
        <a:lstStyle/>
        <a:p>
          <a:endParaRPr lang="en-US"/>
        </a:p>
      </dgm:t>
    </dgm:pt>
    <dgm:pt modelId="{7A7DB667-6F36-495C-A0C3-E6F46CB9EEE3}" type="sibTrans" cxnId="{E6F0E8E2-93C1-4DCB-92C5-B13CD38DA6B7}">
      <dgm:prSet/>
      <dgm:spPr/>
      <dgm:t>
        <a:bodyPr/>
        <a:lstStyle/>
        <a:p>
          <a:endParaRPr lang="en-US"/>
        </a:p>
      </dgm:t>
    </dgm:pt>
    <dgm:pt modelId="{06B8DC92-1BAD-4068-979C-EC14655E2810}">
      <dgm:prSet/>
      <dgm:spPr/>
      <dgm:t>
        <a:bodyPr/>
        <a:lstStyle/>
        <a:p>
          <a:r>
            <a:rPr lang="en-US"/>
            <a:t>Visualize</a:t>
          </a:r>
        </a:p>
      </dgm:t>
    </dgm:pt>
    <dgm:pt modelId="{3E24DBF9-B3EB-4BAE-8EDB-303B13F3D678}" type="parTrans" cxnId="{27F41E01-8BE8-4F98-BF9D-5ED74FF1E195}">
      <dgm:prSet/>
      <dgm:spPr/>
      <dgm:t>
        <a:bodyPr/>
        <a:lstStyle/>
        <a:p>
          <a:endParaRPr lang="en-US"/>
        </a:p>
      </dgm:t>
    </dgm:pt>
    <dgm:pt modelId="{67085E8F-E2FC-4E2F-8B92-6CCA0C5538BB}" type="sibTrans" cxnId="{27F41E01-8BE8-4F98-BF9D-5ED74FF1E195}">
      <dgm:prSet/>
      <dgm:spPr/>
      <dgm:t>
        <a:bodyPr/>
        <a:lstStyle/>
        <a:p>
          <a:endParaRPr lang="en-US"/>
        </a:p>
      </dgm:t>
    </dgm:pt>
    <dgm:pt modelId="{9C07C067-1694-4EA2-A40E-C56F1E0D3F6C}">
      <dgm:prSet/>
      <dgm:spPr/>
      <dgm:t>
        <a:bodyPr/>
        <a:lstStyle/>
        <a:p>
          <a:r>
            <a:rPr lang="en-US"/>
            <a:t>Summarize findings. </a:t>
          </a:r>
        </a:p>
      </dgm:t>
    </dgm:pt>
    <dgm:pt modelId="{F32EF90E-B83C-47BA-B184-C9363BDCD7A6}" type="parTrans" cxnId="{331F4A68-2678-4B52-925B-0B8769D99C98}">
      <dgm:prSet/>
      <dgm:spPr/>
      <dgm:t>
        <a:bodyPr/>
        <a:lstStyle/>
        <a:p>
          <a:endParaRPr lang="en-US"/>
        </a:p>
      </dgm:t>
    </dgm:pt>
    <dgm:pt modelId="{83A05131-C23B-4407-BDAC-690C9164739C}" type="sibTrans" cxnId="{331F4A68-2678-4B52-925B-0B8769D99C98}">
      <dgm:prSet/>
      <dgm:spPr/>
      <dgm:t>
        <a:bodyPr/>
        <a:lstStyle/>
        <a:p>
          <a:endParaRPr lang="en-US"/>
        </a:p>
      </dgm:t>
    </dgm:pt>
    <dgm:pt modelId="{98056A81-4065-4C47-837D-6376F290DA65}" type="pres">
      <dgm:prSet presAssocID="{034EC253-1242-4B3F-84BF-78F131E89C03}" presName="root" presStyleCnt="0">
        <dgm:presLayoutVars>
          <dgm:dir/>
          <dgm:resizeHandles val="exact"/>
        </dgm:presLayoutVars>
      </dgm:prSet>
      <dgm:spPr/>
    </dgm:pt>
    <dgm:pt modelId="{E3FCD61D-9B86-459D-AEEF-45CB02EC7622}" type="pres">
      <dgm:prSet presAssocID="{92AEE961-400F-48B1-828E-4A6817BDBCD8}" presName="compNode" presStyleCnt="0"/>
      <dgm:spPr/>
    </dgm:pt>
    <dgm:pt modelId="{1AD1CD04-6710-4062-887E-A9089BAC7F2C}" type="pres">
      <dgm:prSet presAssocID="{92AEE961-400F-48B1-828E-4A6817BDBCD8}" presName="bgRect" presStyleLbl="bgShp" presStyleIdx="0" presStyleCnt="5"/>
      <dgm:spPr/>
    </dgm:pt>
    <dgm:pt modelId="{022BC864-FC32-4331-AA6A-EC5666C588BF}" type="pres">
      <dgm:prSet presAssocID="{92AEE961-400F-48B1-828E-4A6817BDBCD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26A8DD-19D7-4F02-87D8-E17EB8B62E32}" type="pres">
      <dgm:prSet presAssocID="{92AEE961-400F-48B1-828E-4A6817BDBCD8}" presName="spaceRect" presStyleCnt="0"/>
      <dgm:spPr/>
    </dgm:pt>
    <dgm:pt modelId="{CCA2763E-94EE-4C02-9D96-5BCC7B40E1E1}" type="pres">
      <dgm:prSet presAssocID="{92AEE961-400F-48B1-828E-4A6817BDBCD8}" presName="parTx" presStyleLbl="revTx" presStyleIdx="0" presStyleCnt="5">
        <dgm:presLayoutVars>
          <dgm:chMax val="0"/>
          <dgm:chPref val="0"/>
        </dgm:presLayoutVars>
      </dgm:prSet>
      <dgm:spPr/>
    </dgm:pt>
    <dgm:pt modelId="{638DD15A-CA3B-4B20-9D58-2A537571CF39}" type="pres">
      <dgm:prSet presAssocID="{0377775C-C53C-4359-B74B-049CA6F12D6A}" presName="sibTrans" presStyleCnt="0"/>
      <dgm:spPr/>
    </dgm:pt>
    <dgm:pt modelId="{39385D8A-BB92-476A-B22B-EE8AA84F09BB}" type="pres">
      <dgm:prSet presAssocID="{0E5A4E2F-332F-4F82-A326-AAFA508EBD77}" presName="compNode" presStyleCnt="0"/>
      <dgm:spPr/>
    </dgm:pt>
    <dgm:pt modelId="{B4468A04-8380-4C1B-B87B-B27805AE9254}" type="pres">
      <dgm:prSet presAssocID="{0E5A4E2F-332F-4F82-A326-AAFA508EBD77}" presName="bgRect" presStyleLbl="bgShp" presStyleIdx="1" presStyleCnt="5"/>
      <dgm:spPr/>
    </dgm:pt>
    <dgm:pt modelId="{C6F3284C-FD6F-4532-91A6-AEE0A1997253}" type="pres">
      <dgm:prSet presAssocID="{0E5A4E2F-332F-4F82-A326-AAFA508EBD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3CD8A6F-E5CA-4460-9D33-9224CE91519D}" type="pres">
      <dgm:prSet presAssocID="{0E5A4E2F-332F-4F82-A326-AAFA508EBD77}" presName="spaceRect" presStyleCnt="0"/>
      <dgm:spPr/>
    </dgm:pt>
    <dgm:pt modelId="{D21DE8A9-6FF9-48A1-8335-2FA8D4176C26}" type="pres">
      <dgm:prSet presAssocID="{0E5A4E2F-332F-4F82-A326-AAFA508EBD77}" presName="parTx" presStyleLbl="revTx" presStyleIdx="1" presStyleCnt="5">
        <dgm:presLayoutVars>
          <dgm:chMax val="0"/>
          <dgm:chPref val="0"/>
        </dgm:presLayoutVars>
      </dgm:prSet>
      <dgm:spPr/>
    </dgm:pt>
    <dgm:pt modelId="{31B96B61-548C-4A95-80A9-9C4C355E7E71}" type="pres">
      <dgm:prSet presAssocID="{BD62DC3F-EF0E-4275-8EEF-370436DD6945}" presName="sibTrans" presStyleCnt="0"/>
      <dgm:spPr/>
    </dgm:pt>
    <dgm:pt modelId="{0424DCB1-A6BA-4413-9F92-51886C672683}" type="pres">
      <dgm:prSet presAssocID="{CCB34384-DC62-46AD-873F-F019FCD09376}" presName="compNode" presStyleCnt="0"/>
      <dgm:spPr/>
    </dgm:pt>
    <dgm:pt modelId="{5E7037ED-38A7-4628-A1FF-AA131CD2339C}" type="pres">
      <dgm:prSet presAssocID="{CCB34384-DC62-46AD-873F-F019FCD09376}" presName="bgRect" presStyleLbl="bgShp" presStyleIdx="2" presStyleCnt="5"/>
      <dgm:spPr/>
    </dgm:pt>
    <dgm:pt modelId="{8886F6E6-C839-4E1F-8DE7-262E804AA1CB}" type="pres">
      <dgm:prSet presAssocID="{CCB34384-DC62-46AD-873F-F019FCD0937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56264BC-FB14-4F67-A98D-50EFF110A677}" type="pres">
      <dgm:prSet presAssocID="{CCB34384-DC62-46AD-873F-F019FCD09376}" presName="spaceRect" presStyleCnt="0"/>
      <dgm:spPr/>
    </dgm:pt>
    <dgm:pt modelId="{698F510C-C54F-4017-844E-9CBC0C250171}" type="pres">
      <dgm:prSet presAssocID="{CCB34384-DC62-46AD-873F-F019FCD09376}" presName="parTx" presStyleLbl="revTx" presStyleIdx="2" presStyleCnt="5">
        <dgm:presLayoutVars>
          <dgm:chMax val="0"/>
          <dgm:chPref val="0"/>
        </dgm:presLayoutVars>
      </dgm:prSet>
      <dgm:spPr/>
    </dgm:pt>
    <dgm:pt modelId="{CF6570C2-CE2D-4540-8F3B-6588B8A41E4D}" type="pres">
      <dgm:prSet presAssocID="{7A7DB667-6F36-495C-A0C3-E6F46CB9EEE3}" presName="sibTrans" presStyleCnt="0"/>
      <dgm:spPr/>
    </dgm:pt>
    <dgm:pt modelId="{B455EFB7-DB01-4B91-A1A3-CFAB6ED148DE}" type="pres">
      <dgm:prSet presAssocID="{06B8DC92-1BAD-4068-979C-EC14655E2810}" presName="compNode" presStyleCnt="0"/>
      <dgm:spPr/>
    </dgm:pt>
    <dgm:pt modelId="{E843D371-4293-4341-A211-B15C81B9D569}" type="pres">
      <dgm:prSet presAssocID="{06B8DC92-1BAD-4068-979C-EC14655E2810}" presName="bgRect" presStyleLbl="bgShp" presStyleIdx="3" presStyleCnt="5"/>
      <dgm:spPr/>
    </dgm:pt>
    <dgm:pt modelId="{88C827EA-AE5B-479A-8E04-AD95C65D9261}" type="pres">
      <dgm:prSet presAssocID="{06B8DC92-1BAD-4068-979C-EC14655E28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4383BFF-A557-45A2-860A-82F1E60F0A76}" type="pres">
      <dgm:prSet presAssocID="{06B8DC92-1BAD-4068-979C-EC14655E2810}" presName="spaceRect" presStyleCnt="0"/>
      <dgm:spPr/>
    </dgm:pt>
    <dgm:pt modelId="{650123F0-810F-4113-8C70-7F87CA980886}" type="pres">
      <dgm:prSet presAssocID="{06B8DC92-1BAD-4068-979C-EC14655E2810}" presName="parTx" presStyleLbl="revTx" presStyleIdx="3" presStyleCnt="5">
        <dgm:presLayoutVars>
          <dgm:chMax val="0"/>
          <dgm:chPref val="0"/>
        </dgm:presLayoutVars>
      </dgm:prSet>
      <dgm:spPr/>
    </dgm:pt>
    <dgm:pt modelId="{B4D9BEDE-5BE6-4026-AC27-6E4D6D537841}" type="pres">
      <dgm:prSet presAssocID="{67085E8F-E2FC-4E2F-8B92-6CCA0C5538BB}" presName="sibTrans" presStyleCnt="0"/>
      <dgm:spPr/>
    </dgm:pt>
    <dgm:pt modelId="{788A32D0-7975-4331-A501-79E789CF47F4}" type="pres">
      <dgm:prSet presAssocID="{9C07C067-1694-4EA2-A40E-C56F1E0D3F6C}" presName="compNode" presStyleCnt="0"/>
      <dgm:spPr/>
    </dgm:pt>
    <dgm:pt modelId="{799DC59C-C61F-4B47-81FF-4BE2A19B9C50}" type="pres">
      <dgm:prSet presAssocID="{9C07C067-1694-4EA2-A40E-C56F1E0D3F6C}" presName="bgRect" presStyleLbl="bgShp" presStyleIdx="4" presStyleCnt="5"/>
      <dgm:spPr/>
    </dgm:pt>
    <dgm:pt modelId="{D48B823E-14E8-4888-8B44-178DA28D92A8}" type="pres">
      <dgm:prSet presAssocID="{9C07C067-1694-4EA2-A40E-C56F1E0D3F6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1B2E5B-A803-43AB-BCA4-24B6222CA616}" type="pres">
      <dgm:prSet presAssocID="{9C07C067-1694-4EA2-A40E-C56F1E0D3F6C}" presName="spaceRect" presStyleCnt="0"/>
      <dgm:spPr/>
    </dgm:pt>
    <dgm:pt modelId="{AA0B0406-CA83-4E65-9969-F1E0F0F8E67E}" type="pres">
      <dgm:prSet presAssocID="{9C07C067-1694-4EA2-A40E-C56F1E0D3F6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7F41E01-8BE8-4F98-BF9D-5ED74FF1E195}" srcId="{034EC253-1242-4B3F-84BF-78F131E89C03}" destId="{06B8DC92-1BAD-4068-979C-EC14655E2810}" srcOrd="3" destOrd="0" parTransId="{3E24DBF9-B3EB-4BAE-8EDB-303B13F3D678}" sibTransId="{67085E8F-E2FC-4E2F-8B92-6CCA0C5538BB}"/>
    <dgm:cxn modelId="{BD9BB90E-B6AF-48D1-A45A-9FCBFBCBE0EB}" type="presOf" srcId="{92AEE961-400F-48B1-828E-4A6817BDBCD8}" destId="{CCA2763E-94EE-4C02-9D96-5BCC7B40E1E1}" srcOrd="0" destOrd="0" presId="urn:microsoft.com/office/officeart/2018/2/layout/IconVerticalSolidList"/>
    <dgm:cxn modelId="{B749C432-FC35-4C15-8806-B0F444C43571}" type="presOf" srcId="{9C07C067-1694-4EA2-A40E-C56F1E0D3F6C}" destId="{AA0B0406-CA83-4E65-9969-F1E0F0F8E67E}" srcOrd="0" destOrd="0" presId="urn:microsoft.com/office/officeart/2018/2/layout/IconVerticalSolidList"/>
    <dgm:cxn modelId="{7F476465-33DC-4B12-87B3-737D9F828325}" type="presOf" srcId="{CCB34384-DC62-46AD-873F-F019FCD09376}" destId="{698F510C-C54F-4017-844E-9CBC0C250171}" srcOrd="0" destOrd="0" presId="urn:microsoft.com/office/officeart/2018/2/layout/IconVerticalSolidList"/>
    <dgm:cxn modelId="{B757BB67-02AD-4746-8A58-3C70ED00846A}" type="presOf" srcId="{034EC253-1242-4B3F-84BF-78F131E89C03}" destId="{98056A81-4065-4C47-837D-6376F290DA65}" srcOrd="0" destOrd="0" presId="urn:microsoft.com/office/officeart/2018/2/layout/IconVerticalSolidList"/>
    <dgm:cxn modelId="{331F4A68-2678-4B52-925B-0B8769D99C98}" srcId="{034EC253-1242-4B3F-84BF-78F131E89C03}" destId="{9C07C067-1694-4EA2-A40E-C56F1E0D3F6C}" srcOrd="4" destOrd="0" parTransId="{F32EF90E-B83C-47BA-B184-C9363BDCD7A6}" sibTransId="{83A05131-C23B-4407-BDAC-690C9164739C}"/>
    <dgm:cxn modelId="{4D4A6A59-0C71-45B8-A24E-493AD186646A}" srcId="{034EC253-1242-4B3F-84BF-78F131E89C03}" destId="{92AEE961-400F-48B1-828E-4A6817BDBCD8}" srcOrd="0" destOrd="0" parTransId="{59D30325-8661-4697-AF89-E439894D880A}" sibTransId="{0377775C-C53C-4359-B74B-049CA6F12D6A}"/>
    <dgm:cxn modelId="{A50D4F8B-54D0-482B-9DA0-B8799FEDC104}" type="presOf" srcId="{0E5A4E2F-332F-4F82-A326-AAFA508EBD77}" destId="{D21DE8A9-6FF9-48A1-8335-2FA8D4176C26}" srcOrd="0" destOrd="0" presId="urn:microsoft.com/office/officeart/2018/2/layout/IconVerticalSolidList"/>
    <dgm:cxn modelId="{A853DBB8-DC2E-4ABD-94E9-05921856F512}" type="presOf" srcId="{06B8DC92-1BAD-4068-979C-EC14655E2810}" destId="{650123F0-810F-4113-8C70-7F87CA980886}" srcOrd="0" destOrd="0" presId="urn:microsoft.com/office/officeart/2018/2/layout/IconVerticalSolidList"/>
    <dgm:cxn modelId="{651A7DD5-A9A5-4A67-8626-2C1FF47795E6}" srcId="{034EC253-1242-4B3F-84BF-78F131E89C03}" destId="{0E5A4E2F-332F-4F82-A326-AAFA508EBD77}" srcOrd="1" destOrd="0" parTransId="{3F2FF477-F9B8-43D7-9C9D-799430337D0E}" sibTransId="{BD62DC3F-EF0E-4275-8EEF-370436DD6945}"/>
    <dgm:cxn modelId="{E6F0E8E2-93C1-4DCB-92C5-B13CD38DA6B7}" srcId="{034EC253-1242-4B3F-84BF-78F131E89C03}" destId="{CCB34384-DC62-46AD-873F-F019FCD09376}" srcOrd="2" destOrd="0" parTransId="{3A658D32-112F-43BF-BE3B-96A733AC66F1}" sibTransId="{7A7DB667-6F36-495C-A0C3-E6F46CB9EEE3}"/>
    <dgm:cxn modelId="{5C8BEE68-F61E-4B51-ACD8-50F3D5FEF228}" type="presParOf" srcId="{98056A81-4065-4C47-837D-6376F290DA65}" destId="{E3FCD61D-9B86-459D-AEEF-45CB02EC7622}" srcOrd="0" destOrd="0" presId="urn:microsoft.com/office/officeart/2018/2/layout/IconVerticalSolidList"/>
    <dgm:cxn modelId="{9C48734F-1045-488B-9B3F-CF112DCD10F2}" type="presParOf" srcId="{E3FCD61D-9B86-459D-AEEF-45CB02EC7622}" destId="{1AD1CD04-6710-4062-887E-A9089BAC7F2C}" srcOrd="0" destOrd="0" presId="urn:microsoft.com/office/officeart/2018/2/layout/IconVerticalSolidList"/>
    <dgm:cxn modelId="{33456C4A-F9E1-4402-BC01-549AD565A7F4}" type="presParOf" srcId="{E3FCD61D-9B86-459D-AEEF-45CB02EC7622}" destId="{022BC864-FC32-4331-AA6A-EC5666C588BF}" srcOrd="1" destOrd="0" presId="urn:microsoft.com/office/officeart/2018/2/layout/IconVerticalSolidList"/>
    <dgm:cxn modelId="{1FA82AAA-1DA3-4534-B5EB-0AB94A07EF68}" type="presParOf" srcId="{E3FCD61D-9B86-459D-AEEF-45CB02EC7622}" destId="{D226A8DD-19D7-4F02-87D8-E17EB8B62E32}" srcOrd="2" destOrd="0" presId="urn:microsoft.com/office/officeart/2018/2/layout/IconVerticalSolidList"/>
    <dgm:cxn modelId="{3AEB5B7E-FC72-4C3F-AF6C-4ED6C23ABA95}" type="presParOf" srcId="{E3FCD61D-9B86-459D-AEEF-45CB02EC7622}" destId="{CCA2763E-94EE-4C02-9D96-5BCC7B40E1E1}" srcOrd="3" destOrd="0" presId="urn:microsoft.com/office/officeart/2018/2/layout/IconVerticalSolidList"/>
    <dgm:cxn modelId="{FE96CEA7-0C17-40C3-94D5-2B5540BF7A16}" type="presParOf" srcId="{98056A81-4065-4C47-837D-6376F290DA65}" destId="{638DD15A-CA3B-4B20-9D58-2A537571CF39}" srcOrd="1" destOrd="0" presId="urn:microsoft.com/office/officeart/2018/2/layout/IconVerticalSolidList"/>
    <dgm:cxn modelId="{9144BD7C-8F14-4DFD-9203-2B11F95719F3}" type="presParOf" srcId="{98056A81-4065-4C47-837D-6376F290DA65}" destId="{39385D8A-BB92-476A-B22B-EE8AA84F09BB}" srcOrd="2" destOrd="0" presId="urn:microsoft.com/office/officeart/2018/2/layout/IconVerticalSolidList"/>
    <dgm:cxn modelId="{730150F7-547E-476B-AE63-72C10D400E8E}" type="presParOf" srcId="{39385D8A-BB92-476A-B22B-EE8AA84F09BB}" destId="{B4468A04-8380-4C1B-B87B-B27805AE9254}" srcOrd="0" destOrd="0" presId="urn:microsoft.com/office/officeart/2018/2/layout/IconVerticalSolidList"/>
    <dgm:cxn modelId="{6414556D-699C-4300-A3C2-7C9593369446}" type="presParOf" srcId="{39385D8A-BB92-476A-B22B-EE8AA84F09BB}" destId="{C6F3284C-FD6F-4532-91A6-AEE0A1997253}" srcOrd="1" destOrd="0" presId="urn:microsoft.com/office/officeart/2018/2/layout/IconVerticalSolidList"/>
    <dgm:cxn modelId="{A0A51B0F-4A07-4F91-8A0C-A1CCC6B3BC10}" type="presParOf" srcId="{39385D8A-BB92-476A-B22B-EE8AA84F09BB}" destId="{83CD8A6F-E5CA-4460-9D33-9224CE91519D}" srcOrd="2" destOrd="0" presId="urn:microsoft.com/office/officeart/2018/2/layout/IconVerticalSolidList"/>
    <dgm:cxn modelId="{EB25D866-739A-4E2C-83E0-E50548B86876}" type="presParOf" srcId="{39385D8A-BB92-476A-B22B-EE8AA84F09BB}" destId="{D21DE8A9-6FF9-48A1-8335-2FA8D4176C26}" srcOrd="3" destOrd="0" presId="urn:microsoft.com/office/officeart/2018/2/layout/IconVerticalSolidList"/>
    <dgm:cxn modelId="{104A7173-D101-4608-96E5-3999101D652C}" type="presParOf" srcId="{98056A81-4065-4C47-837D-6376F290DA65}" destId="{31B96B61-548C-4A95-80A9-9C4C355E7E71}" srcOrd="3" destOrd="0" presId="urn:microsoft.com/office/officeart/2018/2/layout/IconVerticalSolidList"/>
    <dgm:cxn modelId="{A2DB6378-933D-42BD-96E8-49855E4FF668}" type="presParOf" srcId="{98056A81-4065-4C47-837D-6376F290DA65}" destId="{0424DCB1-A6BA-4413-9F92-51886C672683}" srcOrd="4" destOrd="0" presId="urn:microsoft.com/office/officeart/2018/2/layout/IconVerticalSolidList"/>
    <dgm:cxn modelId="{CBA32BDE-5772-4F04-915A-3D4940E963C5}" type="presParOf" srcId="{0424DCB1-A6BA-4413-9F92-51886C672683}" destId="{5E7037ED-38A7-4628-A1FF-AA131CD2339C}" srcOrd="0" destOrd="0" presId="urn:microsoft.com/office/officeart/2018/2/layout/IconVerticalSolidList"/>
    <dgm:cxn modelId="{ECC75F33-D89F-4E09-AF58-FC7C383BD8A1}" type="presParOf" srcId="{0424DCB1-A6BA-4413-9F92-51886C672683}" destId="{8886F6E6-C839-4E1F-8DE7-262E804AA1CB}" srcOrd="1" destOrd="0" presId="urn:microsoft.com/office/officeart/2018/2/layout/IconVerticalSolidList"/>
    <dgm:cxn modelId="{8BFAA18A-12EB-460A-AD4E-8FD9F8E2648C}" type="presParOf" srcId="{0424DCB1-A6BA-4413-9F92-51886C672683}" destId="{F56264BC-FB14-4F67-A98D-50EFF110A677}" srcOrd="2" destOrd="0" presId="urn:microsoft.com/office/officeart/2018/2/layout/IconVerticalSolidList"/>
    <dgm:cxn modelId="{7C98555D-826F-42DD-9C3D-87E3780ED0D2}" type="presParOf" srcId="{0424DCB1-A6BA-4413-9F92-51886C672683}" destId="{698F510C-C54F-4017-844E-9CBC0C250171}" srcOrd="3" destOrd="0" presId="urn:microsoft.com/office/officeart/2018/2/layout/IconVerticalSolidList"/>
    <dgm:cxn modelId="{70943F05-2B10-4A8F-89E5-B0BC4DAAD858}" type="presParOf" srcId="{98056A81-4065-4C47-837D-6376F290DA65}" destId="{CF6570C2-CE2D-4540-8F3B-6588B8A41E4D}" srcOrd="5" destOrd="0" presId="urn:microsoft.com/office/officeart/2018/2/layout/IconVerticalSolidList"/>
    <dgm:cxn modelId="{D86B87FB-2A5A-4929-86E8-4AB6E9E5EC93}" type="presParOf" srcId="{98056A81-4065-4C47-837D-6376F290DA65}" destId="{B455EFB7-DB01-4B91-A1A3-CFAB6ED148DE}" srcOrd="6" destOrd="0" presId="urn:microsoft.com/office/officeart/2018/2/layout/IconVerticalSolidList"/>
    <dgm:cxn modelId="{73046FEA-EF2C-4262-B626-B1D89DC126B7}" type="presParOf" srcId="{B455EFB7-DB01-4B91-A1A3-CFAB6ED148DE}" destId="{E843D371-4293-4341-A211-B15C81B9D569}" srcOrd="0" destOrd="0" presId="urn:microsoft.com/office/officeart/2018/2/layout/IconVerticalSolidList"/>
    <dgm:cxn modelId="{0A8414B4-8E58-4678-A8A7-5DA0447D399E}" type="presParOf" srcId="{B455EFB7-DB01-4B91-A1A3-CFAB6ED148DE}" destId="{88C827EA-AE5B-479A-8E04-AD95C65D9261}" srcOrd="1" destOrd="0" presId="urn:microsoft.com/office/officeart/2018/2/layout/IconVerticalSolidList"/>
    <dgm:cxn modelId="{08A238E1-4EE8-4B70-BDA4-3212DA332CF8}" type="presParOf" srcId="{B455EFB7-DB01-4B91-A1A3-CFAB6ED148DE}" destId="{C4383BFF-A557-45A2-860A-82F1E60F0A76}" srcOrd="2" destOrd="0" presId="urn:microsoft.com/office/officeart/2018/2/layout/IconVerticalSolidList"/>
    <dgm:cxn modelId="{5EBDCBE0-F7ED-4743-AAE1-3C4F643ADD92}" type="presParOf" srcId="{B455EFB7-DB01-4B91-A1A3-CFAB6ED148DE}" destId="{650123F0-810F-4113-8C70-7F87CA980886}" srcOrd="3" destOrd="0" presId="urn:microsoft.com/office/officeart/2018/2/layout/IconVerticalSolidList"/>
    <dgm:cxn modelId="{F228B3CD-2911-4F3A-B92B-925AFEEEB32B}" type="presParOf" srcId="{98056A81-4065-4C47-837D-6376F290DA65}" destId="{B4D9BEDE-5BE6-4026-AC27-6E4D6D537841}" srcOrd="7" destOrd="0" presId="urn:microsoft.com/office/officeart/2018/2/layout/IconVerticalSolidList"/>
    <dgm:cxn modelId="{BFDF4C43-CCA1-4E93-AAAF-9707A05D5787}" type="presParOf" srcId="{98056A81-4065-4C47-837D-6376F290DA65}" destId="{788A32D0-7975-4331-A501-79E789CF47F4}" srcOrd="8" destOrd="0" presId="urn:microsoft.com/office/officeart/2018/2/layout/IconVerticalSolidList"/>
    <dgm:cxn modelId="{4A83FF48-FB6D-4B59-A7AB-F9BAB921EA97}" type="presParOf" srcId="{788A32D0-7975-4331-A501-79E789CF47F4}" destId="{799DC59C-C61F-4B47-81FF-4BE2A19B9C50}" srcOrd="0" destOrd="0" presId="urn:microsoft.com/office/officeart/2018/2/layout/IconVerticalSolidList"/>
    <dgm:cxn modelId="{0FE4B88F-3ECB-4A89-9FA9-5D6AB337B6AD}" type="presParOf" srcId="{788A32D0-7975-4331-A501-79E789CF47F4}" destId="{D48B823E-14E8-4888-8B44-178DA28D92A8}" srcOrd="1" destOrd="0" presId="urn:microsoft.com/office/officeart/2018/2/layout/IconVerticalSolidList"/>
    <dgm:cxn modelId="{32522E0C-02B2-4D53-A6C8-072DC0AA8534}" type="presParOf" srcId="{788A32D0-7975-4331-A501-79E789CF47F4}" destId="{071B2E5B-A803-43AB-BCA4-24B6222CA616}" srcOrd="2" destOrd="0" presId="urn:microsoft.com/office/officeart/2018/2/layout/IconVerticalSolidList"/>
    <dgm:cxn modelId="{4031EA0F-393B-4972-B4A9-1289CDDFA070}" type="presParOf" srcId="{788A32D0-7975-4331-A501-79E789CF47F4}" destId="{AA0B0406-CA83-4E65-9969-F1E0F0F8E6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E9E74-281F-45FA-9895-DDF4B25E8369}">
      <dsp:nvSpPr>
        <dsp:cNvPr id="0" name=""/>
        <dsp:cNvSpPr/>
      </dsp:nvSpPr>
      <dsp:spPr>
        <a:xfrm>
          <a:off x="1044734" y="805940"/>
          <a:ext cx="1476183" cy="1476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F867A-0DE9-440A-BCF3-9ABAD33DBB51}">
      <dsp:nvSpPr>
        <dsp:cNvPr id="0" name=""/>
        <dsp:cNvSpPr/>
      </dsp:nvSpPr>
      <dsp:spPr>
        <a:xfrm>
          <a:off x="142622" y="2669822"/>
          <a:ext cx="32804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the hotel revenue growing by year?</a:t>
          </a:r>
        </a:p>
      </dsp:txBody>
      <dsp:txXfrm>
        <a:off x="142622" y="2669822"/>
        <a:ext cx="3280408" cy="720000"/>
      </dsp:txXfrm>
    </dsp:sp>
    <dsp:sp modelId="{F2B82CF0-3CD9-48A6-9C8D-C5F897CEE0D6}">
      <dsp:nvSpPr>
        <dsp:cNvPr id="0" name=""/>
        <dsp:cNvSpPr/>
      </dsp:nvSpPr>
      <dsp:spPr>
        <a:xfrm>
          <a:off x="4899214" y="805940"/>
          <a:ext cx="1476183" cy="1476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CEBCE-AEAE-49C1-AD2F-F660BD945E58}">
      <dsp:nvSpPr>
        <dsp:cNvPr id="0" name=""/>
        <dsp:cNvSpPr/>
      </dsp:nvSpPr>
      <dsp:spPr>
        <a:xfrm>
          <a:off x="3997101" y="2669822"/>
          <a:ext cx="32804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Should the hotel increase the parking lot size?</a:t>
          </a:r>
        </a:p>
      </dsp:txBody>
      <dsp:txXfrm>
        <a:off x="3997101" y="2669822"/>
        <a:ext cx="3280408" cy="720000"/>
      </dsp:txXfrm>
    </dsp:sp>
    <dsp:sp modelId="{FB7DBBB4-46B8-489A-938D-6AE29A083251}">
      <dsp:nvSpPr>
        <dsp:cNvPr id="0" name=""/>
        <dsp:cNvSpPr/>
      </dsp:nvSpPr>
      <dsp:spPr>
        <a:xfrm>
          <a:off x="8753693" y="805940"/>
          <a:ext cx="1476183" cy="1476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4BAD6-CF1B-464B-BB37-2F3619C8A03D}">
      <dsp:nvSpPr>
        <dsp:cNvPr id="0" name=""/>
        <dsp:cNvSpPr/>
      </dsp:nvSpPr>
      <dsp:spPr>
        <a:xfrm>
          <a:off x="7851581" y="2669822"/>
          <a:ext cx="32804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What trends can we see in the data?</a:t>
          </a:r>
          <a:endParaRPr lang="en-US" sz="2200" kern="1200"/>
        </a:p>
      </dsp:txBody>
      <dsp:txXfrm>
        <a:off x="7851581" y="2669822"/>
        <a:ext cx="328040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1CD04-6710-4062-887E-A9089BAC7F2C}">
      <dsp:nvSpPr>
        <dsp:cNvPr id="0" name=""/>
        <dsp:cNvSpPr/>
      </dsp:nvSpPr>
      <dsp:spPr>
        <a:xfrm>
          <a:off x="0" y="4565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BC864-FC32-4331-AA6A-EC5666C588BF}">
      <dsp:nvSpPr>
        <dsp:cNvPr id="0" name=""/>
        <dsp:cNvSpPr/>
      </dsp:nvSpPr>
      <dsp:spPr>
        <a:xfrm>
          <a:off x="294154" y="223358"/>
          <a:ext cx="534826" cy="534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2763E-94EE-4C02-9D96-5BCC7B40E1E1}">
      <dsp:nvSpPr>
        <dsp:cNvPr id="0" name=""/>
        <dsp:cNvSpPr/>
      </dsp:nvSpPr>
      <dsp:spPr>
        <a:xfrm>
          <a:off x="1123136" y="4565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a database</a:t>
          </a:r>
        </a:p>
      </dsp:txBody>
      <dsp:txXfrm>
        <a:off x="1123136" y="4565"/>
        <a:ext cx="5880640" cy="972412"/>
      </dsp:txXfrm>
    </dsp:sp>
    <dsp:sp modelId="{B4468A04-8380-4C1B-B87B-B27805AE9254}">
      <dsp:nvSpPr>
        <dsp:cNvPr id="0" name=""/>
        <dsp:cNvSpPr/>
      </dsp:nvSpPr>
      <dsp:spPr>
        <a:xfrm>
          <a:off x="0" y="1220080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3284C-FD6F-4532-91A6-AEE0A1997253}">
      <dsp:nvSpPr>
        <dsp:cNvPr id="0" name=""/>
        <dsp:cNvSpPr/>
      </dsp:nvSpPr>
      <dsp:spPr>
        <a:xfrm>
          <a:off x="294154" y="1438873"/>
          <a:ext cx="534826" cy="534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8A9-6FF9-48A1-8335-2FA8D4176C26}">
      <dsp:nvSpPr>
        <dsp:cNvPr id="0" name=""/>
        <dsp:cNvSpPr/>
      </dsp:nvSpPr>
      <dsp:spPr>
        <a:xfrm>
          <a:off x="1123136" y="1220080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the SQL Query</a:t>
          </a:r>
        </a:p>
      </dsp:txBody>
      <dsp:txXfrm>
        <a:off x="1123136" y="1220080"/>
        <a:ext cx="5880640" cy="972412"/>
      </dsp:txXfrm>
    </dsp:sp>
    <dsp:sp modelId="{5E7037ED-38A7-4628-A1FF-AA131CD2339C}">
      <dsp:nvSpPr>
        <dsp:cNvPr id="0" name=""/>
        <dsp:cNvSpPr/>
      </dsp:nvSpPr>
      <dsp:spPr>
        <a:xfrm>
          <a:off x="0" y="2435596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6F6E6-C839-4E1F-8DE7-262E804AA1CB}">
      <dsp:nvSpPr>
        <dsp:cNvPr id="0" name=""/>
        <dsp:cNvSpPr/>
      </dsp:nvSpPr>
      <dsp:spPr>
        <a:xfrm>
          <a:off x="294154" y="2654389"/>
          <a:ext cx="534826" cy="534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510C-C54F-4017-844E-9CBC0C250171}">
      <dsp:nvSpPr>
        <dsp:cNvPr id="0" name=""/>
        <dsp:cNvSpPr/>
      </dsp:nvSpPr>
      <dsp:spPr>
        <a:xfrm>
          <a:off x="1123136" y="2435596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Connect Power BI to the database</a:t>
          </a:r>
        </a:p>
      </dsp:txBody>
      <dsp:txXfrm>
        <a:off x="1123136" y="2435596"/>
        <a:ext cx="5880640" cy="972412"/>
      </dsp:txXfrm>
    </dsp:sp>
    <dsp:sp modelId="{E843D371-4293-4341-A211-B15C81B9D569}">
      <dsp:nvSpPr>
        <dsp:cNvPr id="0" name=""/>
        <dsp:cNvSpPr/>
      </dsp:nvSpPr>
      <dsp:spPr>
        <a:xfrm>
          <a:off x="0" y="3651111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827EA-AE5B-479A-8E04-AD95C65D9261}">
      <dsp:nvSpPr>
        <dsp:cNvPr id="0" name=""/>
        <dsp:cNvSpPr/>
      </dsp:nvSpPr>
      <dsp:spPr>
        <a:xfrm>
          <a:off x="294154" y="3869904"/>
          <a:ext cx="534826" cy="534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123F0-810F-4113-8C70-7F87CA980886}">
      <dsp:nvSpPr>
        <dsp:cNvPr id="0" name=""/>
        <dsp:cNvSpPr/>
      </dsp:nvSpPr>
      <dsp:spPr>
        <a:xfrm>
          <a:off x="1123136" y="3651111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Visualize</a:t>
          </a:r>
        </a:p>
      </dsp:txBody>
      <dsp:txXfrm>
        <a:off x="1123136" y="3651111"/>
        <a:ext cx="5880640" cy="972412"/>
      </dsp:txXfrm>
    </dsp:sp>
    <dsp:sp modelId="{799DC59C-C61F-4B47-81FF-4BE2A19B9C50}">
      <dsp:nvSpPr>
        <dsp:cNvPr id="0" name=""/>
        <dsp:cNvSpPr/>
      </dsp:nvSpPr>
      <dsp:spPr>
        <a:xfrm>
          <a:off x="0" y="4866627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B823E-14E8-4888-8B44-178DA28D92A8}">
      <dsp:nvSpPr>
        <dsp:cNvPr id="0" name=""/>
        <dsp:cNvSpPr/>
      </dsp:nvSpPr>
      <dsp:spPr>
        <a:xfrm>
          <a:off x="294154" y="5085420"/>
          <a:ext cx="534826" cy="5348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B0406-CA83-4E65-9969-F1E0F0F8E67E}">
      <dsp:nvSpPr>
        <dsp:cNvPr id="0" name=""/>
        <dsp:cNvSpPr/>
      </dsp:nvSpPr>
      <dsp:spPr>
        <a:xfrm>
          <a:off x="1123136" y="4866627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Summarize findings. </a:t>
          </a:r>
        </a:p>
      </dsp:txBody>
      <dsp:txXfrm>
        <a:off x="1123136" y="4866627"/>
        <a:ext cx="5880640" cy="97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8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6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FF8A1580-0DFE-DE98-8DC8-2F6AB8E69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29" name="Group 23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68077C-A6DF-E581-80EB-5C6E7CED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Hotel Data Analysis Project</a:t>
            </a:r>
            <a:endParaRPr lang="en-IN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40B52-C320-4F41-91B8-30BFF0881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By NAVEEN BANSAL </a:t>
            </a:r>
          </a:p>
          <a:p>
            <a:pPr algn="l"/>
            <a:endParaRPr lang="en-IN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3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7329-57EE-CCF5-A8D6-8493E790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56C48E-D736-6DA5-104C-1CD066AF95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05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B81D54-B09F-0E33-8B4D-52533A8F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Data analysis project pipeline</a:t>
            </a:r>
            <a:endParaRPr lang="en-IN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0D1139-9FAC-0014-3CAE-122924A5A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88043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32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0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7" name="Picture 10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8" name="Rectangle 108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9" name="Rectangle 110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0" name="Group 112">
            <a:extLst>
              <a:ext uri="{FF2B5EF4-FFF2-40B4-BE49-F238E27FC236}">
                <a16:creationId xmlns:a16="http://schemas.microsoft.com/office/drawing/2014/main" id="{0292BAD4-5BB2-4CD3-AB5B-C35EF9F7D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BA91DE0E-6861-418E-964C-304C560A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1" name="Picture 114">
              <a:extLst>
                <a:ext uri="{FF2B5EF4-FFF2-40B4-BE49-F238E27FC236}">
                  <a16:creationId xmlns:a16="http://schemas.microsoft.com/office/drawing/2014/main" id="{BE848AF8-FC50-42AF-8B5B-3F6D2EC3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52" name="Rectangle 116">
            <a:extLst>
              <a:ext uri="{FF2B5EF4-FFF2-40B4-BE49-F238E27FC236}">
                <a16:creationId xmlns:a16="http://schemas.microsoft.com/office/drawing/2014/main" id="{B629C0B3-01E5-4A82-B87C-62B1483F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18">
            <a:extLst>
              <a:ext uri="{FF2B5EF4-FFF2-40B4-BE49-F238E27FC236}">
                <a16:creationId xmlns:a16="http://schemas.microsoft.com/office/drawing/2014/main" id="{D4DFA784-845D-4F99-B808-5C025E39B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FECDB-4114-CA64-D2A0-A6517F57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Revenue By Hotel Type</a:t>
            </a:r>
          </a:p>
        </p:txBody>
      </p:sp>
      <p:sp>
        <p:nvSpPr>
          <p:cNvPr id="100" name="Content Placeholder 8">
            <a:extLst>
              <a:ext uri="{FF2B5EF4-FFF2-40B4-BE49-F238E27FC236}">
                <a16:creationId xmlns:a16="http://schemas.microsoft.com/office/drawing/2014/main" id="{645E05D8-2F6D-74E3-BC1F-643E07FB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4074784"/>
            <a:ext cx="5367526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Both Resort Hotel and City Hotel has around 50% of revenue</a:t>
            </a:r>
          </a:p>
        </p:txBody>
      </p:sp>
      <p:pic>
        <p:nvPicPr>
          <p:cNvPr id="5" name="Content Placeholder 4" descr="Chart, pie chart">
            <a:extLst>
              <a:ext uri="{FF2B5EF4-FFF2-40B4-BE49-F238E27FC236}">
                <a16:creationId xmlns:a16="http://schemas.microsoft.com/office/drawing/2014/main" id="{A9D4AED3-7A85-ACDD-9DEE-0531C72FE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3" y="2483564"/>
            <a:ext cx="4209625" cy="24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5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7" name="Group 37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68" name="Rectangle 41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3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8A543-1B08-785C-8801-2FFC79E8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 dirty="0"/>
              <a:t>Percentage of bookings by hotel</a:t>
            </a:r>
            <a:endParaRPr lang="en-IN" sz="3600" dirty="0"/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BD563F3E-2779-9F6F-C515-BBDA6297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r>
              <a:rPr lang="en-US" sz="1800" dirty="0"/>
              <a:t>Even though both hotels has the same revenue,</a:t>
            </a:r>
          </a:p>
          <a:p>
            <a:r>
              <a:rPr lang="en-US" sz="1800" dirty="0"/>
              <a:t>Resort hotel did so with lesser number of bookings!</a:t>
            </a:r>
          </a:p>
          <a:p>
            <a:r>
              <a:rPr lang="en-US" sz="1800" dirty="0"/>
              <a:t>It clearly shows Resort hotels have higher revenue per booking.</a:t>
            </a:r>
          </a:p>
        </p:txBody>
      </p:sp>
      <p:pic>
        <p:nvPicPr>
          <p:cNvPr id="5" name="Content Placeholder 4" descr="Chart, pie chart">
            <a:extLst>
              <a:ext uri="{FF2B5EF4-FFF2-40B4-BE49-F238E27FC236}">
                <a16:creationId xmlns:a16="http://schemas.microsoft.com/office/drawing/2014/main" id="{D45738AA-C64E-55D3-AE1A-B42A22A1C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96083"/>
            <a:ext cx="4209625" cy="20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9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4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9" name="Rectangle 15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53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080220-E577-F83D-6402-4F978589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n-US" dirty="0"/>
              <a:t>Is the revenue growing every year in the hotel Industry?</a:t>
            </a:r>
            <a:endParaRPr lang="en-IN" dirty="0"/>
          </a:p>
        </p:txBody>
      </p:sp>
      <p:sp>
        <p:nvSpPr>
          <p:cNvPr id="145" name="Content Placeholder 8">
            <a:extLst>
              <a:ext uri="{FF2B5EF4-FFF2-40B4-BE49-F238E27FC236}">
                <a16:creationId xmlns:a16="http://schemas.microsoft.com/office/drawing/2014/main" id="{F7700C04-BEAD-C083-72FF-706E3B65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4647901" cy="342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Even though the revenue grew 4 folds from 2018 to 2019, the revenue took a dive in 2020.</a:t>
            </a:r>
          </a:p>
          <a:p>
            <a:pPr marL="0" indent="0">
              <a:buNone/>
            </a:pPr>
            <a:r>
              <a:rPr lang="en-US" sz="1800" dirty="0"/>
              <a:t>The most probable reason for this downtrend is the covid lockdowns that happened throughout the world.</a:t>
            </a:r>
          </a:p>
        </p:txBody>
      </p:sp>
      <p:pic>
        <p:nvPicPr>
          <p:cNvPr id="5" name="Content Placeholder 4" descr="Chart, bar chart">
            <a:extLst>
              <a:ext uri="{FF2B5EF4-FFF2-40B4-BE49-F238E27FC236}">
                <a16:creationId xmlns:a16="http://schemas.microsoft.com/office/drawing/2014/main" id="{465B3610-FB73-132C-AE24-096337A0EE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-3" b="-3"/>
          <a:stretch/>
        </p:blipFill>
        <p:spPr>
          <a:xfrm>
            <a:off x="6626806" y="2590801"/>
            <a:ext cx="4817466" cy="34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5" name="Rectangle 15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6" name="Group 17">
            <a:extLst>
              <a:ext uri="{FF2B5EF4-FFF2-40B4-BE49-F238E27FC236}">
                <a16:creationId xmlns:a16="http://schemas.microsoft.com/office/drawing/2014/main" id="{329D5B16-F37A-4DDB-AEC7-D86E5D2EB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E7B7CD-02B0-459A-84BE-8E59AAA5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7" name="Picture 19">
              <a:extLst>
                <a:ext uri="{FF2B5EF4-FFF2-40B4-BE49-F238E27FC236}">
                  <a16:creationId xmlns:a16="http://schemas.microsoft.com/office/drawing/2014/main" id="{7D72770A-A9B0-4A54-8F00-9230ED4D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315F97-FFFA-A24A-9A88-476F5D36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179237" cy="225958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Percentage of parking used by hotel type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48" name="Content Placeholder 10">
            <a:extLst>
              <a:ext uri="{FF2B5EF4-FFF2-40B4-BE49-F238E27FC236}">
                <a16:creationId xmlns:a16="http://schemas.microsoft.com/office/drawing/2014/main" id="{0F6BF11A-C9B0-16A1-C26E-B49415A01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562" y="559814"/>
            <a:ext cx="5146083" cy="225958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20% of bookings that happen in resort hotels need parking while only 4% of bookings that happen in city hotels need parking.</a:t>
            </a:r>
          </a:p>
        </p:txBody>
      </p:sp>
      <p:pic>
        <p:nvPicPr>
          <p:cNvPr id="5" name="Content Placeholder 4" descr="Chart, bar chart">
            <a:extLst>
              <a:ext uri="{FF2B5EF4-FFF2-40B4-BE49-F238E27FC236}">
                <a16:creationId xmlns:a16="http://schemas.microsoft.com/office/drawing/2014/main" id="{F7A06AF8-40D1-7415-4629-FE80F408C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051638" cy="2809462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135BC7E-1B9F-DCA7-7CB1-2AB87DE93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22" y="3432310"/>
            <a:ext cx="3547222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9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6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66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68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5C0C3-EE3A-A5F9-2290-1DFC052A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3086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Parking needs trend by year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60" name="Content Placeholder 8">
            <a:extLst>
              <a:ext uri="{FF2B5EF4-FFF2-40B4-BE49-F238E27FC236}">
                <a16:creationId xmlns:a16="http://schemas.microsoft.com/office/drawing/2014/main" id="{4F786D2C-0422-F20A-96DB-7BE4F40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400"/>
            <a:ext cx="4952681" cy="346096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Again, we see a 4 fold increase in the parking needs from 2018 to 2019, but the pandemic lowers it down.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00" name="Picture 72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Content Placeholder 4" descr="Chart, line chart">
            <a:extLst>
              <a:ext uri="{FF2B5EF4-FFF2-40B4-BE49-F238E27FC236}">
                <a16:creationId xmlns:a16="http://schemas.microsoft.com/office/drawing/2014/main" id="{2FEFAC2C-9586-5E49-2590-48884A556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37" y="1990811"/>
            <a:ext cx="4817466" cy="28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2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1C6EA2-1310-B2A2-F858-C7D6A34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IN" dirty="0"/>
          </a:p>
        </p:txBody>
      </p:sp>
      <p:pic>
        <p:nvPicPr>
          <p:cNvPr id="52" name="Graphic 6" descr="Sleep">
            <a:extLst>
              <a:ext uri="{FF2B5EF4-FFF2-40B4-BE49-F238E27FC236}">
                <a16:creationId xmlns:a16="http://schemas.microsoft.com/office/drawing/2014/main" id="{1814DD5F-5E0D-421D-FCAA-10722FA8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8420DB5B-81B5-75F5-7D51-67D67902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US" sz="1800"/>
              <a:t>Resort Hotels typically have higher revenue per customer than other hotels.</a:t>
            </a:r>
          </a:p>
          <a:p>
            <a:r>
              <a:rPr lang="en-IN" sz="1800"/>
              <a:t>Resort hotels also have more parking needs than other type of hotels</a:t>
            </a:r>
          </a:p>
          <a:p>
            <a:r>
              <a:rPr lang="en-US" sz="1800"/>
              <a:t>Prior to the onset of the pandemic, the industry was experiencing significant growth.</a:t>
            </a:r>
          </a:p>
          <a:p>
            <a:r>
              <a:rPr lang="en-US" sz="1800"/>
              <a:t>We don’t need more parking spaces, for now!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15157890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AvenirNext LT Pro Medium</vt:lpstr>
      <vt:lpstr>Sabon Next LT</vt:lpstr>
      <vt:lpstr>DappledVTI</vt:lpstr>
      <vt:lpstr>Hotel Data Analysis Project</vt:lpstr>
      <vt:lpstr>OBJECTIVES</vt:lpstr>
      <vt:lpstr>Data analysis project pipeline</vt:lpstr>
      <vt:lpstr>Revenue By Hotel Type</vt:lpstr>
      <vt:lpstr>Percentage of bookings by hotel</vt:lpstr>
      <vt:lpstr>Is the revenue growing every year in the hotel Industry?</vt:lpstr>
      <vt:lpstr>Percentage of parking used by hotel type</vt:lpstr>
      <vt:lpstr>Parking needs trend by year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Data Analysis Project</dc:title>
  <dc:creator>Naveen Bansal</dc:creator>
  <cp:lastModifiedBy>Naveen Bansal</cp:lastModifiedBy>
  <cp:revision>1</cp:revision>
  <dcterms:created xsi:type="dcterms:W3CDTF">2022-12-22T08:55:32Z</dcterms:created>
  <dcterms:modified xsi:type="dcterms:W3CDTF">2022-12-24T13:02:17Z</dcterms:modified>
</cp:coreProperties>
</file>