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8ECF7D-D203-40AE-8131-EE2E31700C91}" type="datetimeFigureOut">
              <a:rPr lang="en-US" smtClean="0"/>
              <a:t>3/25/2025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E64F77-21C9-4E62-9C4D-D0FB1386081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E64F77-21C9-4E62-9C4D-D0FB1386081A}"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DB8686-34AA-439E-842A-B3073B486EA6}"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BE594A-DB9F-4EDF-889A-A431082EC8E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DB8686-34AA-439E-842A-B3073B486EA6}"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BE594A-DB9F-4EDF-889A-A431082EC8E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DB8686-34AA-439E-842A-B3073B486EA6}"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BE594A-DB9F-4EDF-889A-A431082EC8E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DB8686-34AA-439E-842A-B3073B486EA6}"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BE594A-DB9F-4EDF-889A-A431082EC8E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DB8686-34AA-439E-842A-B3073B486EA6}"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5BE594A-DB9F-4EDF-889A-A431082EC8E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DB8686-34AA-439E-842A-B3073B486EA6}"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BE594A-DB9F-4EDF-889A-A431082EC8E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DB8686-34AA-439E-842A-B3073B486EA6}" type="datetimeFigureOut">
              <a:rPr lang="en-US" smtClean="0"/>
              <a:pPr/>
              <a:t>3/25/2025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5BE594A-DB9F-4EDF-889A-A431082EC8E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DB8686-34AA-439E-842A-B3073B486EA6}" type="datetimeFigureOut">
              <a:rPr lang="en-US" smtClean="0"/>
              <a:pPr/>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5BE594A-DB9F-4EDF-889A-A431082EC8E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B8686-34AA-439E-842A-B3073B486EA6}" type="datetimeFigureOut">
              <a:rPr lang="en-US" smtClean="0"/>
              <a:pPr/>
              <a:t>3/25/2025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5BE594A-DB9F-4EDF-889A-A431082EC8E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DB8686-34AA-439E-842A-B3073B486EA6}"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BE594A-DB9F-4EDF-889A-A431082EC8E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DB8686-34AA-439E-842A-B3073B486EA6}"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BE594A-DB9F-4EDF-889A-A431082EC8E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DB8686-34AA-439E-842A-B3073B486EA6}" type="datetimeFigureOut">
              <a:rPr lang="en-US" smtClean="0"/>
              <a:pPr/>
              <a:t>3/25/2025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BE594A-DB9F-4EDF-889A-A431082EC8E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642918"/>
            <a:ext cx="7772400" cy="1470025"/>
          </a:xfrm>
        </p:spPr>
        <p:txBody>
          <a:bodyPr/>
          <a:lstStyle/>
          <a:p>
            <a:r>
              <a:rPr lang="en-IN" dirty="0"/>
              <a:t>PLAN,DESIGN AND ANALYSIS OF SCHOOL BUILDING </a:t>
            </a:r>
            <a:endParaRPr lang="en-US" dirty="0"/>
          </a:p>
        </p:txBody>
      </p:sp>
      <p:sp>
        <p:nvSpPr>
          <p:cNvPr id="3" name="Subtitle 2"/>
          <p:cNvSpPr>
            <a:spLocks noGrp="1"/>
          </p:cNvSpPr>
          <p:nvPr>
            <p:ph type="subTitle" idx="1"/>
          </p:nvPr>
        </p:nvSpPr>
        <p:spPr>
          <a:xfrm>
            <a:off x="714348" y="2214554"/>
            <a:ext cx="7572428" cy="3857652"/>
          </a:xfrm>
        </p:spPr>
        <p:txBody>
          <a:bodyPr>
            <a:normAutofit/>
          </a:bodyPr>
          <a:lstStyle/>
          <a:p>
            <a:r>
              <a:rPr lang="en-IN" b="1" dirty="0">
                <a:solidFill>
                  <a:schemeClr val="tx1"/>
                </a:solidFill>
              </a:rPr>
              <a:t>GUIDE : MR.S.THANGAPERUMAL</a:t>
            </a:r>
          </a:p>
          <a:p>
            <a:endParaRPr lang="en-IN" dirty="0">
              <a:solidFill>
                <a:schemeClr val="tx1"/>
              </a:solidFill>
            </a:endParaRPr>
          </a:p>
          <a:p>
            <a:r>
              <a:rPr lang="en-IN" sz="2800" dirty="0">
                <a:solidFill>
                  <a:schemeClr val="tx1"/>
                </a:solidFill>
              </a:rPr>
              <a:t>                               </a:t>
            </a:r>
          </a:p>
          <a:p>
            <a:r>
              <a:rPr lang="en-IN" sz="2800" dirty="0">
                <a:solidFill>
                  <a:schemeClr val="tx1"/>
                </a:solidFill>
              </a:rPr>
              <a:t>                                 SUBMITTED BY </a:t>
            </a:r>
          </a:p>
          <a:p>
            <a:r>
              <a:rPr lang="en-IN" sz="2800" dirty="0">
                <a:solidFill>
                  <a:schemeClr val="tx1"/>
                </a:solidFill>
              </a:rPr>
              <a:t>                              Naveen C </a:t>
            </a:r>
          </a:p>
          <a:p>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DEFLECTION </a:t>
            </a:r>
            <a:endParaRPr lang="en-US" dirty="0"/>
          </a:p>
        </p:txBody>
      </p:sp>
      <p:pic>
        <p:nvPicPr>
          <p:cNvPr id="4" name="Content Placeholder 3" descr="col 2.jpg"/>
          <p:cNvPicPr>
            <a:picLocks noGrp="1" noChangeAspect="1"/>
          </p:cNvPicPr>
          <p:nvPr>
            <p:ph idx="1"/>
          </p:nvPr>
        </p:nvPicPr>
        <p:blipFill>
          <a:blip r:embed="rId3"/>
          <a:stretch>
            <a:fillRect/>
          </a:stretch>
        </p:blipFill>
        <p:spPr>
          <a:xfrm>
            <a:off x="4786314" y="1500174"/>
            <a:ext cx="3920677" cy="4000528"/>
          </a:xfrm>
        </p:spPr>
      </p:pic>
      <p:pic>
        <p:nvPicPr>
          <p:cNvPr id="5" name="Picture 4" descr="defl.png"/>
          <p:cNvPicPr>
            <a:picLocks noChangeAspect="1"/>
          </p:cNvPicPr>
          <p:nvPr/>
        </p:nvPicPr>
        <p:blipFill>
          <a:blip r:embed="rId4"/>
          <a:stretch>
            <a:fillRect/>
          </a:stretch>
        </p:blipFill>
        <p:spPr>
          <a:xfrm>
            <a:off x="214282" y="1428736"/>
            <a:ext cx="3990850" cy="407196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 We conclude that there is difference between the theoretical and practical work done. As the scope of understanding will be much more when practical work is done. As we get more knowledge in such a situation, where we have great experience doing the practical work.   </a:t>
            </a:r>
          </a:p>
          <a:p>
            <a:r>
              <a:rPr lang="en-US" dirty="0"/>
              <a:t>        The school building was planned to accommodate to contain all facilities required by following IS Standards. The analysis of frame results was obtained by using software StaadPro. Thus, we get the knowledge about planning, analyzing and designing the structure and this will be helpful for us to enter the design field in the future.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REFERENCE</a:t>
            </a:r>
            <a:br>
              <a:rPr lang="en-IN" dirty="0"/>
            </a:br>
            <a:endParaRPr lang="en-US" dirty="0"/>
          </a:p>
        </p:txBody>
      </p:sp>
      <p:sp>
        <p:nvSpPr>
          <p:cNvPr id="3" name="Content Placeholder 2"/>
          <p:cNvSpPr>
            <a:spLocks noGrp="1"/>
          </p:cNvSpPr>
          <p:nvPr>
            <p:ph idx="1"/>
          </p:nvPr>
        </p:nvSpPr>
        <p:spPr>
          <a:xfrm>
            <a:off x="285720" y="1285860"/>
            <a:ext cx="8401080" cy="5214974"/>
          </a:xfrm>
        </p:spPr>
        <p:txBody>
          <a:bodyPr>
            <a:normAutofit fontScale="62500" lnSpcReduction="20000"/>
          </a:bodyPr>
          <a:lstStyle/>
          <a:p>
            <a:pPr>
              <a:buNone/>
            </a:pPr>
            <a:r>
              <a:rPr lang="en-US" dirty="0"/>
              <a:t> </a:t>
            </a:r>
          </a:p>
          <a:p>
            <a:pPr>
              <a:lnSpc>
                <a:spcPct val="120000"/>
              </a:lnSpc>
            </a:pPr>
            <a:r>
              <a:rPr lang="en-US" dirty="0"/>
              <a:t>Krishna Raju, N.,” Design of Reinforced Concrete Structures”, CBS Publishers &amp; Distributors, New Delhi, 2003.   </a:t>
            </a:r>
          </a:p>
          <a:p>
            <a:pPr>
              <a:lnSpc>
                <a:spcPct val="120000"/>
              </a:lnSpc>
            </a:pPr>
            <a:r>
              <a:rPr lang="en-US" dirty="0"/>
              <a:t>Ramamrutham, S.,” Design of Reinforced Concrete Structures”,  </a:t>
            </a:r>
          </a:p>
          <a:p>
            <a:pPr>
              <a:lnSpc>
                <a:spcPct val="120000"/>
              </a:lnSpc>
            </a:pPr>
            <a:r>
              <a:rPr lang="en-US" dirty="0"/>
              <a:t>Dhanpat Rai Publishing Company, New Delhi, 2010   </a:t>
            </a:r>
          </a:p>
          <a:p>
            <a:pPr>
              <a:lnSpc>
                <a:spcPct val="120000"/>
              </a:lnSpc>
            </a:pPr>
            <a:r>
              <a:rPr lang="en-US" dirty="0"/>
              <a:t>Varghese, P.C., “Limit State Design of Reinforced Concrete”,  </a:t>
            </a:r>
          </a:p>
          <a:p>
            <a:pPr>
              <a:lnSpc>
                <a:spcPct val="120000"/>
              </a:lnSpc>
            </a:pPr>
            <a:r>
              <a:rPr lang="en-US" dirty="0"/>
              <a:t>Prentice Hall of India, Pvt Ltd., New Delhi, 2002   </a:t>
            </a:r>
          </a:p>
          <a:p>
            <a:pPr>
              <a:lnSpc>
                <a:spcPct val="120000"/>
              </a:lnSpc>
            </a:pPr>
            <a:r>
              <a:rPr lang="en-US" b="1" dirty="0"/>
              <a:t>IS 456 – 2000</a:t>
            </a:r>
            <a:r>
              <a:rPr lang="en-US" dirty="0"/>
              <a:t> – Code of practice for design and construction of reinforced concrete structures     </a:t>
            </a:r>
          </a:p>
          <a:p>
            <a:pPr>
              <a:lnSpc>
                <a:spcPct val="120000"/>
              </a:lnSpc>
            </a:pPr>
            <a:r>
              <a:rPr lang="en-US" b="1" dirty="0"/>
              <a:t>SP 16 – 1980</a:t>
            </a:r>
            <a:r>
              <a:rPr lang="en-US" dirty="0"/>
              <a:t> – Design Aids for Reinforced Concrete to </a:t>
            </a:r>
            <a:r>
              <a:rPr lang="en-US" b="1" dirty="0"/>
              <a:t>IS 456 – 2000</a:t>
            </a:r>
            <a:r>
              <a:rPr lang="en-US" dirty="0"/>
              <a:t>   </a:t>
            </a:r>
          </a:p>
          <a:p>
            <a:pPr>
              <a:lnSpc>
                <a:spcPct val="120000"/>
              </a:lnSpc>
            </a:pPr>
            <a:r>
              <a:rPr lang="en-US" b="1" dirty="0"/>
              <a:t>SP 7</a:t>
            </a:r>
            <a:r>
              <a:rPr lang="en-US" dirty="0"/>
              <a:t> – National building code of India  </a:t>
            </a:r>
          </a:p>
          <a:p>
            <a:pPr>
              <a:lnSpc>
                <a:spcPct val="120000"/>
              </a:lnSpc>
            </a:pPr>
            <a:r>
              <a:rPr lang="en-US" b="1" dirty="0"/>
              <a:t>IS 8827 – 1978 -</a:t>
            </a:r>
            <a:r>
              <a:rPr lang="en-US" dirty="0"/>
              <a:t>  Reference for basic requirements of school building  </a:t>
            </a:r>
          </a:p>
          <a:p>
            <a:pPr>
              <a:buNone/>
            </a:pPr>
            <a:r>
              <a:rPr lang="en-US" dirty="0"/>
              <a:t>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C5D9-A7ED-1699-A892-3C32D4F050C6}"/>
              </a:ext>
            </a:extLst>
          </p:cNvPr>
          <p:cNvSpPr>
            <a:spLocks noGrp="1"/>
          </p:cNvSpPr>
          <p:nvPr>
            <p:ph type="title"/>
          </p:nvPr>
        </p:nvSpPr>
        <p:spPr/>
        <p:txBody>
          <a:bodyPr/>
          <a:lstStyle/>
          <a:p>
            <a:r>
              <a:rPr lang="en-IN" dirty="0"/>
              <a:t>PPT File have attached </a:t>
            </a:r>
          </a:p>
        </p:txBody>
      </p:sp>
      <p:graphicFrame>
        <p:nvGraphicFramePr>
          <p:cNvPr id="3" name="Object 2">
            <a:extLst>
              <a:ext uri="{FF2B5EF4-FFF2-40B4-BE49-F238E27FC236}">
                <a16:creationId xmlns:a16="http://schemas.microsoft.com/office/drawing/2014/main" id="{1E145B0E-E904-7B55-F560-AA4835C7D147}"/>
              </a:ext>
            </a:extLst>
          </p:cNvPr>
          <p:cNvGraphicFramePr>
            <a:graphicFrameLocks noChangeAspect="1"/>
          </p:cNvGraphicFramePr>
          <p:nvPr>
            <p:extLst>
              <p:ext uri="{D42A27DB-BD31-4B8C-83A1-F6EECF244321}">
                <p14:modId xmlns:p14="http://schemas.microsoft.com/office/powerpoint/2010/main" val="1786762017"/>
              </p:ext>
            </p:extLst>
          </p:nvPr>
        </p:nvGraphicFramePr>
        <p:xfrm>
          <a:off x="3563888" y="2708920"/>
          <a:ext cx="2245501" cy="936104"/>
        </p:xfrm>
        <a:graphic>
          <a:graphicData uri="http://schemas.openxmlformats.org/presentationml/2006/ole">
            <mc:AlternateContent xmlns:mc="http://schemas.openxmlformats.org/markup-compatibility/2006">
              <mc:Choice xmlns:v="urn:schemas-microsoft-com:vml" Requires="v">
                <p:oleObj name="Packager Shell Object" showAsIcon="1" r:id="rId2" imgW="1241883" imgH="518081" progId="Package">
                  <p:embed/>
                </p:oleObj>
              </mc:Choice>
              <mc:Fallback>
                <p:oleObj name="Packager Shell Object" showAsIcon="1" r:id="rId2" imgW="1241883" imgH="518081" progId="Package">
                  <p:embed/>
                  <p:pic>
                    <p:nvPicPr>
                      <p:cNvPr id="0" name=""/>
                      <p:cNvPicPr/>
                      <p:nvPr/>
                    </p:nvPicPr>
                    <p:blipFill>
                      <a:blip r:embed="rId3"/>
                      <a:stretch>
                        <a:fillRect/>
                      </a:stretch>
                    </p:blipFill>
                    <p:spPr>
                      <a:xfrm>
                        <a:off x="3563888" y="2708920"/>
                        <a:ext cx="2245501" cy="936104"/>
                      </a:xfrm>
                      <a:prstGeom prst="rect">
                        <a:avLst/>
                      </a:prstGeom>
                    </p:spPr>
                  </p:pic>
                </p:oleObj>
              </mc:Fallback>
            </mc:AlternateContent>
          </a:graphicData>
        </a:graphic>
      </p:graphicFrame>
    </p:spTree>
    <p:extLst>
      <p:ext uri="{BB962C8B-B14F-4D97-AF65-F5344CB8AC3E}">
        <p14:creationId xmlns:p14="http://schemas.microsoft.com/office/powerpoint/2010/main" val="284264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186766" cy="917596"/>
          </a:xfrm>
        </p:spPr>
        <p:txBody>
          <a:bodyPr/>
          <a:lstStyle/>
          <a:p>
            <a:r>
              <a:rPr lang="en-IN" dirty="0"/>
              <a:t>OBJECTIVE</a:t>
            </a:r>
            <a:endParaRPr lang="en-US" dirty="0"/>
          </a:p>
        </p:txBody>
      </p:sp>
      <p:sp>
        <p:nvSpPr>
          <p:cNvPr id="3" name="Content Placeholder 2"/>
          <p:cNvSpPr>
            <a:spLocks noGrp="1"/>
          </p:cNvSpPr>
          <p:nvPr>
            <p:ph idx="1"/>
          </p:nvPr>
        </p:nvSpPr>
        <p:spPr>
          <a:xfrm>
            <a:off x="428596" y="1214422"/>
            <a:ext cx="8215370" cy="5214974"/>
          </a:xfrm>
        </p:spPr>
        <p:txBody>
          <a:bodyPr>
            <a:normAutofit/>
          </a:bodyPr>
          <a:lstStyle/>
          <a:p>
            <a:endParaRPr lang="en-US" sz="2600" dirty="0"/>
          </a:p>
          <a:p>
            <a:pPr>
              <a:buNone/>
            </a:pPr>
            <a:r>
              <a:rPr lang="en-US" sz="2600" dirty="0"/>
              <a:t>        1)  To make a complete design of the main structural elements of a School building including slabs, beams and columns using </a:t>
            </a:r>
            <a:r>
              <a:rPr lang="en-US" sz="2600" dirty="0" err="1"/>
              <a:t>STAADPro</a:t>
            </a:r>
            <a:r>
              <a:rPr lang="en-US" sz="2600" dirty="0"/>
              <a:t> software. Then these general arrangements should ensure a robust and stable structure which would not collapse under the effects of accidental damage to any of these elements.  </a:t>
            </a:r>
          </a:p>
          <a:p>
            <a:pPr>
              <a:buNone/>
            </a:pPr>
            <a:r>
              <a:rPr lang="en-US" sz="2600" dirty="0"/>
              <a:t>       2)  To provide an economical design of a school is to be constructed in a rural area.  </a:t>
            </a:r>
          </a:p>
          <a:p>
            <a:pPr>
              <a:buNone/>
            </a:pPr>
            <a:r>
              <a:rPr lang="en-US" sz="2600" dirty="0"/>
              <a:t>       3)  To learn the basics in designing of a structure which is a mandatory as a civil engineer.  </a:t>
            </a:r>
          </a:p>
          <a:p>
            <a:pPr>
              <a:buNone/>
            </a:pPr>
            <a:r>
              <a:rPr lang="en-US" sz="2600" dirty="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01014" cy="1082660"/>
          </a:xfrm>
        </p:spPr>
        <p:txBody>
          <a:bodyPr/>
          <a:lstStyle/>
          <a:p>
            <a:r>
              <a:rPr lang="en-IN" dirty="0"/>
              <a:t>METHODOLOGY</a:t>
            </a:r>
            <a:endParaRPr lang="en-US" dirty="0"/>
          </a:p>
        </p:txBody>
      </p:sp>
      <p:sp>
        <p:nvSpPr>
          <p:cNvPr id="3" name="Content Placeholder 2"/>
          <p:cNvSpPr>
            <a:spLocks noGrp="1"/>
          </p:cNvSpPr>
          <p:nvPr>
            <p:ph idx="1"/>
          </p:nvPr>
        </p:nvSpPr>
        <p:spPr>
          <a:xfrm>
            <a:off x="500034" y="1785926"/>
            <a:ext cx="8186766" cy="4340237"/>
          </a:xfrm>
        </p:spPr>
        <p:txBody>
          <a:bodyPr>
            <a:normAutofit fontScale="92500" lnSpcReduction="20000"/>
          </a:bodyPr>
          <a:lstStyle/>
          <a:p>
            <a:r>
              <a:rPr lang="en-IN" dirty="0"/>
              <a:t>SELECTION OF BUILDING</a:t>
            </a:r>
          </a:p>
          <a:p>
            <a:endParaRPr lang="en-IN" dirty="0"/>
          </a:p>
          <a:p>
            <a:r>
              <a:rPr lang="en-IN" dirty="0"/>
              <a:t>FIXING DIMENSIONS</a:t>
            </a:r>
          </a:p>
          <a:p>
            <a:endParaRPr lang="en-IN" dirty="0"/>
          </a:p>
          <a:p>
            <a:r>
              <a:rPr lang="en-IN" dirty="0"/>
              <a:t>DESIGN OF  SLABS, BEAMS AND COLUMNS</a:t>
            </a:r>
          </a:p>
          <a:p>
            <a:endParaRPr lang="en-IN" dirty="0"/>
          </a:p>
          <a:p>
            <a:r>
              <a:rPr lang="en-IN" dirty="0"/>
              <a:t>ANALYSIS BY STAADPRO</a:t>
            </a:r>
          </a:p>
          <a:p>
            <a:endParaRPr lang="en-IN" dirty="0"/>
          </a:p>
          <a:p>
            <a:r>
              <a:rPr lang="en-IN" dirty="0"/>
              <a:t>MANUAL CALCULATIONS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WORKDONE</a:t>
            </a:r>
            <a:endParaRPr lang="en-US" dirty="0"/>
          </a:p>
        </p:txBody>
      </p:sp>
      <p:sp>
        <p:nvSpPr>
          <p:cNvPr id="3" name="Content Placeholder 2"/>
          <p:cNvSpPr>
            <a:spLocks noGrp="1"/>
          </p:cNvSpPr>
          <p:nvPr>
            <p:ph idx="1"/>
          </p:nvPr>
        </p:nvSpPr>
        <p:spPr/>
        <p:txBody>
          <a:bodyPr>
            <a:normAutofit/>
          </a:bodyPr>
          <a:lstStyle/>
          <a:p>
            <a:r>
              <a:rPr lang="en-IN" dirty="0"/>
              <a:t>SELECTION OF AREA</a:t>
            </a:r>
          </a:p>
          <a:p>
            <a:r>
              <a:rPr lang="en-IN" dirty="0"/>
              <a:t>PLANNING OF BUILDING</a:t>
            </a:r>
          </a:p>
          <a:p>
            <a:r>
              <a:rPr lang="en-IN" dirty="0"/>
              <a:t>ANALYSIS OF BEAMS,COLUMNS AND SLABS</a:t>
            </a:r>
          </a:p>
          <a:p>
            <a:r>
              <a:rPr lang="en-IN" dirty="0"/>
              <a:t>APPLICATION OF LOADS</a:t>
            </a:r>
          </a:p>
          <a:p>
            <a:r>
              <a:rPr lang="en-IN" dirty="0"/>
              <a:t>DESIGN AND CALCULATIONS OF A BUILDING</a:t>
            </a:r>
          </a:p>
          <a:p>
            <a:r>
              <a:rPr lang="en-IN" dirty="0"/>
              <a:t>REINFORCEMENT DETAILING </a:t>
            </a:r>
          </a:p>
          <a:p>
            <a:r>
              <a:rPr lang="en-IN" dirty="0"/>
              <a:t>DEFLECTION OF STRUCTURE</a:t>
            </a:r>
          </a:p>
          <a:p>
            <a:endParaRPr lang="en-IN"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 DONE</a:t>
            </a:r>
            <a:endParaRPr lang="en-US" dirty="0"/>
          </a:p>
        </p:txBody>
      </p:sp>
      <p:sp>
        <p:nvSpPr>
          <p:cNvPr id="3" name="Content Placeholder 2"/>
          <p:cNvSpPr>
            <a:spLocks noGrp="1"/>
          </p:cNvSpPr>
          <p:nvPr>
            <p:ph idx="1"/>
          </p:nvPr>
        </p:nvSpPr>
        <p:spPr>
          <a:xfrm>
            <a:off x="457200" y="1600200"/>
            <a:ext cx="8186766" cy="4757758"/>
          </a:xfrm>
        </p:spPr>
        <p:txBody>
          <a:bodyPr/>
          <a:lstStyle/>
          <a:p>
            <a:r>
              <a:rPr lang="en-IN" dirty="0"/>
              <a:t>SELECTION OF MATERIALS</a:t>
            </a:r>
          </a:p>
          <a:p>
            <a:r>
              <a:rPr lang="en-IN" dirty="0"/>
              <a:t>SHEAR BENDING</a:t>
            </a:r>
          </a:p>
          <a:p>
            <a:r>
              <a:rPr lang="en-IN" dirty="0"/>
              <a:t>DIMENSIONING OF BUILDING</a:t>
            </a:r>
          </a:p>
          <a:p>
            <a:r>
              <a:rPr lang="en-IN" dirty="0"/>
              <a:t>DESIGN OF STAIRCASE</a:t>
            </a:r>
          </a:p>
          <a:p>
            <a:r>
              <a:rPr lang="en-IN" dirty="0"/>
              <a:t>STRESS DISTRIBUTION DIAGRAM OF THE STRUCTURE</a:t>
            </a:r>
          </a:p>
          <a:p>
            <a:r>
              <a:rPr lang="en-IN" dirty="0"/>
              <a:t>CRITICAL DEFLECTION OF THE STRUCTURE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RESULTS AND DISCUSSION</a:t>
            </a:r>
            <a:endParaRPr lang="en-US" dirty="0"/>
          </a:p>
        </p:txBody>
      </p:sp>
      <p:pic>
        <p:nvPicPr>
          <p:cNvPr id="4" name="Content Placeholder 3" descr="PLAN.png"/>
          <p:cNvPicPr>
            <a:picLocks noGrp="1" noChangeAspect="1"/>
          </p:cNvPicPr>
          <p:nvPr>
            <p:ph idx="1"/>
          </p:nvPr>
        </p:nvPicPr>
        <p:blipFill>
          <a:blip r:embed="rId2"/>
          <a:stretch>
            <a:fillRect/>
          </a:stretch>
        </p:blipFill>
        <p:spPr>
          <a:xfrm>
            <a:off x="500033" y="1285860"/>
            <a:ext cx="4738159" cy="2643206"/>
          </a:xfrm>
        </p:spPr>
      </p:pic>
      <p:pic>
        <p:nvPicPr>
          <p:cNvPr id="7" name="Picture 6" descr="framed.png"/>
          <p:cNvPicPr>
            <a:picLocks noChangeAspect="1"/>
          </p:cNvPicPr>
          <p:nvPr/>
        </p:nvPicPr>
        <p:blipFill>
          <a:blip r:embed="rId3"/>
          <a:stretch>
            <a:fillRect/>
          </a:stretch>
        </p:blipFill>
        <p:spPr>
          <a:xfrm>
            <a:off x="4322923" y="3643314"/>
            <a:ext cx="4821077" cy="2786082"/>
          </a:xfrm>
          <a:prstGeom prst="rect">
            <a:avLst/>
          </a:prstGeom>
        </p:spPr>
      </p:pic>
      <p:pic>
        <p:nvPicPr>
          <p:cNvPr id="8" name="Picture 7" descr="dtydgh.jpg"/>
          <p:cNvPicPr>
            <a:picLocks noChangeAspect="1"/>
          </p:cNvPicPr>
          <p:nvPr/>
        </p:nvPicPr>
        <p:blipFill>
          <a:blip r:embed="rId4"/>
          <a:stretch>
            <a:fillRect/>
          </a:stretch>
        </p:blipFill>
        <p:spPr>
          <a:xfrm>
            <a:off x="285719" y="3857628"/>
            <a:ext cx="4749527" cy="21431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SHEAR BENDING</a:t>
            </a:r>
            <a:endParaRPr lang="en-US" dirty="0"/>
          </a:p>
        </p:txBody>
      </p:sp>
      <p:pic>
        <p:nvPicPr>
          <p:cNvPr id="4" name="Content Placeholder 3" descr="beam.png"/>
          <p:cNvPicPr>
            <a:picLocks noGrp="1" noChangeAspect="1"/>
          </p:cNvPicPr>
          <p:nvPr>
            <p:ph idx="1"/>
          </p:nvPr>
        </p:nvPicPr>
        <p:blipFill>
          <a:blip r:embed="rId2"/>
          <a:stretch>
            <a:fillRect/>
          </a:stretch>
        </p:blipFill>
        <p:spPr>
          <a:xfrm>
            <a:off x="357158" y="1428736"/>
            <a:ext cx="4031084" cy="4071966"/>
          </a:xfrm>
        </p:spPr>
      </p:pic>
      <p:pic>
        <p:nvPicPr>
          <p:cNvPr id="5" name="Picture 4" descr="col.jpg"/>
          <p:cNvPicPr>
            <a:picLocks noChangeAspect="1"/>
          </p:cNvPicPr>
          <p:nvPr/>
        </p:nvPicPr>
        <p:blipFill>
          <a:blip r:embed="rId3"/>
          <a:stretch>
            <a:fillRect/>
          </a:stretch>
        </p:blipFill>
        <p:spPr>
          <a:xfrm>
            <a:off x="4572000" y="1428736"/>
            <a:ext cx="4147405" cy="42148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1143000"/>
          </a:xfrm>
        </p:spPr>
        <p:txBody>
          <a:bodyPr/>
          <a:lstStyle/>
          <a:p>
            <a:r>
              <a:rPr lang="en-IN" dirty="0"/>
              <a:t>REINFORCEMENT DETAILING</a:t>
            </a:r>
            <a:endParaRPr lang="en-US" dirty="0"/>
          </a:p>
        </p:txBody>
      </p:sp>
      <p:pic>
        <p:nvPicPr>
          <p:cNvPr id="6" name="Content Placeholder 5" descr="rs beam.png"/>
          <p:cNvPicPr>
            <a:picLocks noGrp="1" noChangeAspect="1"/>
          </p:cNvPicPr>
          <p:nvPr>
            <p:ph idx="1"/>
          </p:nvPr>
        </p:nvPicPr>
        <p:blipFill>
          <a:blip r:embed="rId2"/>
          <a:stretch>
            <a:fillRect/>
          </a:stretch>
        </p:blipFill>
        <p:spPr>
          <a:xfrm>
            <a:off x="357158" y="928670"/>
            <a:ext cx="5607717" cy="3143272"/>
          </a:xfrm>
        </p:spPr>
      </p:pic>
      <p:pic>
        <p:nvPicPr>
          <p:cNvPr id="7" name="Picture 6" descr="staircase.png"/>
          <p:cNvPicPr>
            <a:picLocks noChangeAspect="1"/>
          </p:cNvPicPr>
          <p:nvPr/>
        </p:nvPicPr>
        <p:blipFill>
          <a:blip r:embed="rId3"/>
          <a:stretch>
            <a:fillRect/>
          </a:stretch>
        </p:blipFill>
        <p:spPr>
          <a:xfrm>
            <a:off x="3557977" y="3571876"/>
            <a:ext cx="5586023" cy="32861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REINFORCEMENT DETAILING</a:t>
            </a:r>
            <a:endParaRPr lang="en-US" dirty="0"/>
          </a:p>
        </p:txBody>
      </p:sp>
      <p:pic>
        <p:nvPicPr>
          <p:cNvPr id="4" name="Content Placeholder 3" descr="RS H BEAM.png"/>
          <p:cNvPicPr>
            <a:picLocks noGrp="1" noChangeAspect="1"/>
          </p:cNvPicPr>
          <p:nvPr>
            <p:ph idx="1"/>
          </p:nvPr>
        </p:nvPicPr>
        <p:blipFill>
          <a:blip r:embed="rId2"/>
          <a:stretch>
            <a:fillRect/>
          </a:stretch>
        </p:blipFill>
        <p:spPr>
          <a:xfrm>
            <a:off x="0" y="1214422"/>
            <a:ext cx="6606102" cy="2786082"/>
          </a:xfrm>
        </p:spPr>
      </p:pic>
      <p:pic>
        <p:nvPicPr>
          <p:cNvPr id="5" name="Picture 4" descr="RS COL.png"/>
          <p:cNvPicPr>
            <a:picLocks noChangeAspect="1"/>
          </p:cNvPicPr>
          <p:nvPr/>
        </p:nvPicPr>
        <p:blipFill>
          <a:blip r:embed="rId3"/>
          <a:stretch>
            <a:fillRect/>
          </a:stretch>
        </p:blipFill>
        <p:spPr>
          <a:xfrm>
            <a:off x="5695682" y="2357430"/>
            <a:ext cx="3448317" cy="45005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436</Words>
  <Application>Microsoft Office PowerPoint</Application>
  <PresentationFormat>On-screen Show (4:3)</PresentationFormat>
  <Paragraphs>59</Paragraphs>
  <Slides>13</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7" baseType="lpstr">
      <vt:lpstr>Arial</vt:lpstr>
      <vt:lpstr>Calibri</vt:lpstr>
      <vt:lpstr>Office Theme</vt:lpstr>
      <vt:lpstr>Package</vt:lpstr>
      <vt:lpstr>PLAN,DESIGN AND ANALYSIS OF SCHOOL BUILDING </vt:lpstr>
      <vt:lpstr>OBJECTIVE</vt:lpstr>
      <vt:lpstr>METHODOLOGY</vt:lpstr>
      <vt:lpstr>WORKDONE</vt:lpstr>
      <vt:lpstr>WORK DONE</vt:lpstr>
      <vt:lpstr>RESULTS AND DISCUSSION</vt:lpstr>
      <vt:lpstr>SHEAR BENDING</vt:lpstr>
      <vt:lpstr>REINFORCEMENT DETAILING</vt:lpstr>
      <vt:lpstr>REINFORCEMENT DETAILING</vt:lpstr>
      <vt:lpstr>DEFLECTION </vt:lpstr>
      <vt:lpstr>CONCLUSION</vt:lpstr>
      <vt:lpstr>REFERENCE </vt:lpstr>
      <vt:lpstr>PPT File have attached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PLAN,DESIGN AND ANALYSIS OF SCHOOL BUILDING</dc:title>
  <dc:creator>WELCOME</dc:creator>
  <cp:lastModifiedBy>Naveen C</cp:lastModifiedBy>
  <cp:revision>20</cp:revision>
  <dcterms:created xsi:type="dcterms:W3CDTF">2020-12-21T15:17:49Z</dcterms:created>
  <dcterms:modified xsi:type="dcterms:W3CDTF">2025-03-25T16:31:39Z</dcterms:modified>
</cp:coreProperties>
</file>