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40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300" b="0" i="0">
                <a:solidFill>
                  <a:srgbClr val="494949"/>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300" b="0" i="0">
                <a:solidFill>
                  <a:srgbClr val="494949"/>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3995225"/>
            <a:ext cx="4166295" cy="1100199"/>
          </a:xfrm>
          <a:prstGeom prst="rect">
            <a:avLst/>
          </a:prstGeom>
        </p:spPr>
      </p:pic>
      <p:pic>
        <p:nvPicPr>
          <p:cNvPr id="17" name="bg object 17"/>
          <p:cNvPicPr/>
          <p:nvPr/>
        </p:nvPicPr>
        <p:blipFill>
          <a:blip r:embed="rId3" cstate="print"/>
          <a:stretch>
            <a:fillRect/>
          </a:stretch>
        </p:blipFill>
        <p:spPr>
          <a:xfrm>
            <a:off x="5827062" y="-2122"/>
            <a:ext cx="3317992" cy="1688439"/>
          </a:xfrm>
          <a:prstGeom prst="rect">
            <a:avLst/>
          </a:prstGeom>
        </p:spPr>
      </p:pic>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3995225"/>
            <a:ext cx="4166295" cy="1100199"/>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11131" y="101602"/>
            <a:ext cx="5497112" cy="753457"/>
          </a:xfrm>
          <a:prstGeom prst="rect">
            <a:avLst/>
          </a:prstGeom>
        </p:spPr>
        <p:txBody>
          <a:bodyPr wrap="square" lIns="0" tIns="0" rIns="0" bIns="0">
            <a:spAutoFit/>
          </a:bodyPr>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a:xfrm>
            <a:off x="647473" y="1380807"/>
            <a:ext cx="7593965" cy="3073400"/>
          </a:xfrm>
          <a:prstGeom prst="rect">
            <a:avLst/>
          </a:prstGeom>
        </p:spPr>
        <p:txBody>
          <a:bodyPr wrap="square" lIns="0" tIns="0" rIns="0" bIns="0">
            <a:spAutoFit/>
          </a:bodyPr>
          <a:lstStyle>
            <a:lvl1pPr>
              <a:defRPr sz="1300" b="0" i="0">
                <a:solidFill>
                  <a:srgbClr val="494949"/>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688337" y="-2122"/>
            <a:ext cx="3456940" cy="1472565"/>
            <a:chOff x="5688337" y="-2122"/>
            <a:chExt cx="3456940" cy="1472565"/>
          </a:xfrm>
        </p:grpSpPr>
        <p:sp>
          <p:nvSpPr>
            <p:cNvPr id="3" name="object 3"/>
            <p:cNvSpPr/>
            <p:nvPr/>
          </p:nvSpPr>
          <p:spPr>
            <a:xfrm>
              <a:off x="5827050" y="451299"/>
              <a:ext cx="1672589" cy="126364"/>
            </a:xfrm>
            <a:custGeom>
              <a:avLst/>
              <a:gdLst/>
              <a:ahLst/>
              <a:cxnLst/>
              <a:rect l="l" t="t" r="r" b="b"/>
              <a:pathLst>
                <a:path w="1672590" h="126365">
                  <a:moveTo>
                    <a:pt x="1672499" y="0"/>
                  </a:moveTo>
                  <a:lnTo>
                    <a:pt x="0" y="126000"/>
                  </a:lnTo>
                </a:path>
              </a:pathLst>
            </a:custGeom>
            <a:ln w="9524">
              <a:solidFill>
                <a:srgbClr val="3D3D3D"/>
              </a:solidFill>
            </a:ln>
          </p:spPr>
          <p:txBody>
            <a:bodyPr wrap="square" lIns="0" tIns="0" rIns="0" bIns="0" rtlCol="0"/>
            <a:lstStyle/>
            <a:p>
              <a:endParaRPr/>
            </a:p>
          </p:txBody>
        </p:sp>
        <p:sp>
          <p:nvSpPr>
            <p:cNvPr id="4" name="object 4"/>
            <p:cNvSpPr/>
            <p:nvPr/>
          </p:nvSpPr>
          <p:spPr>
            <a:xfrm>
              <a:off x="7512925" y="457849"/>
              <a:ext cx="829944" cy="743585"/>
            </a:xfrm>
            <a:custGeom>
              <a:avLst/>
              <a:gdLst/>
              <a:ahLst/>
              <a:cxnLst/>
              <a:rect l="l" t="t" r="r" b="b"/>
              <a:pathLst>
                <a:path w="829945" h="743585">
                  <a:moveTo>
                    <a:pt x="829500" y="743399"/>
                  </a:moveTo>
                  <a:lnTo>
                    <a:pt x="0" y="0"/>
                  </a:lnTo>
                </a:path>
              </a:pathLst>
            </a:custGeom>
            <a:ln w="9524">
              <a:solidFill>
                <a:srgbClr val="3D3D3D"/>
              </a:solidFill>
            </a:ln>
          </p:spPr>
          <p:txBody>
            <a:bodyPr wrap="square" lIns="0" tIns="0" rIns="0" bIns="0" rtlCol="0"/>
            <a:lstStyle/>
            <a:p>
              <a:endParaRPr/>
            </a:p>
          </p:txBody>
        </p:sp>
        <p:sp>
          <p:nvSpPr>
            <p:cNvPr id="5" name="object 5"/>
            <p:cNvSpPr/>
            <p:nvPr/>
          </p:nvSpPr>
          <p:spPr>
            <a:xfrm>
              <a:off x="8344751" y="-2121"/>
              <a:ext cx="800735" cy="1186815"/>
            </a:xfrm>
            <a:custGeom>
              <a:avLst/>
              <a:gdLst/>
              <a:ahLst/>
              <a:cxnLst/>
              <a:rect l="l" t="t" r="r" b="b"/>
              <a:pathLst>
                <a:path w="800734" h="1186815">
                  <a:moveTo>
                    <a:pt x="800303" y="5245"/>
                  </a:moveTo>
                  <a:lnTo>
                    <a:pt x="798182" y="3835"/>
                  </a:lnTo>
                  <a:lnTo>
                    <a:pt x="797902" y="4254"/>
                  </a:lnTo>
                  <a:lnTo>
                    <a:pt x="791578" y="0"/>
                  </a:lnTo>
                  <a:lnTo>
                    <a:pt x="0" y="1180668"/>
                  </a:lnTo>
                  <a:lnTo>
                    <a:pt x="6324" y="1184910"/>
                  </a:lnTo>
                  <a:lnTo>
                    <a:pt x="8432" y="1186332"/>
                  </a:lnTo>
                  <a:lnTo>
                    <a:pt x="800303" y="5245"/>
                  </a:lnTo>
                  <a:close/>
                </a:path>
              </a:pathLst>
            </a:custGeom>
            <a:solidFill>
              <a:srgbClr val="3D3D3D"/>
            </a:solidFill>
          </p:spPr>
          <p:txBody>
            <a:bodyPr wrap="square" lIns="0" tIns="0" rIns="0" bIns="0" rtlCol="0"/>
            <a:lstStyle/>
            <a:p>
              <a:endParaRPr/>
            </a:p>
          </p:txBody>
        </p:sp>
        <p:sp>
          <p:nvSpPr>
            <p:cNvPr id="6" name="object 6"/>
            <p:cNvSpPr/>
            <p:nvPr/>
          </p:nvSpPr>
          <p:spPr>
            <a:xfrm>
              <a:off x="8068750" y="892874"/>
              <a:ext cx="573405" cy="572770"/>
            </a:xfrm>
            <a:custGeom>
              <a:avLst/>
              <a:gdLst/>
              <a:ahLst/>
              <a:cxnLst/>
              <a:rect l="l" t="t" r="r" b="b"/>
              <a:pathLst>
                <a:path w="573404" h="572769">
                  <a:moveTo>
                    <a:pt x="286424" y="0"/>
                  </a:moveTo>
                  <a:lnTo>
                    <a:pt x="239949" y="3746"/>
                  </a:lnTo>
                  <a:lnTo>
                    <a:pt x="195868" y="14591"/>
                  </a:lnTo>
                  <a:lnTo>
                    <a:pt x="154768" y="31943"/>
                  </a:lnTo>
                  <a:lnTo>
                    <a:pt x="117239" y="55210"/>
                  </a:lnTo>
                  <a:lnTo>
                    <a:pt x="83868" y="83799"/>
                  </a:lnTo>
                  <a:lnTo>
                    <a:pt x="55245" y="117120"/>
                  </a:lnTo>
                  <a:lnTo>
                    <a:pt x="31958" y="154580"/>
                  </a:lnTo>
                  <a:lnTo>
                    <a:pt x="14596" y="195587"/>
                  </a:lnTo>
                  <a:lnTo>
                    <a:pt x="3747" y="239549"/>
                  </a:lnTo>
                  <a:lnTo>
                    <a:pt x="0" y="285875"/>
                  </a:lnTo>
                  <a:lnTo>
                    <a:pt x="3747" y="332356"/>
                  </a:lnTo>
                  <a:lnTo>
                    <a:pt x="14596" y="376441"/>
                  </a:lnTo>
                  <a:lnTo>
                    <a:pt x="31958" y="417542"/>
                  </a:lnTo>
                  <a:lnTo>
                    <a:pt x="55245" y="455071"/>
                  </a:lnTo>
                  <a:lnTo>
                    <a:pt x="83868" y="488441"/>
                  </a:lnTo>
                  <a:lnTo>
                    <a:pt x="117239" y="517061"/>
                  </a:lnTo>
                  <a:lnTo>
                    <a:pt x="154768" y="540346"/>
                  </a:lnTo>
                  <a:lnTo>
                    <a:pt x="195868" y="557706"/>
                  </a:lnTo>
                  <a:lnTo>
                    <a:pt x="239949" y="568553"/>
                  </a:lnTo>
                  <a:lnTo>
                    <a:pt x="286424" y="572300"/>
                  </a:lnTo>
                  <a:lnTo>
                    <a:pt x="332905" y="568553"/>
                  </a:lnTo>
                  <a:lnTo>
                    <a:pt x="376990" y="557706"/>
                  </a:lnTo>
                  <a:lnTo>
                    <a:pt x="418091" y="540346"/>
                  </a:lnTo>
                  <a:lnTo>
                    <a:pt x="455621" y="517061"/>
                  </a:lnTo>
                  <a:lnTo>
                    <a:pt x="488990" y="488441"/>
                  </a:lnTo>
                  <a:lnTo>
                    <a:pt x="517611" y="455071"/>
                  </a:lnTo>
                  <a:lnTo>
                    <a:pt x="540896" y="417542"/>
                  </a:lnTo>
                  <a:lnTo>
                    <a:pt x="558256" y="376441"/>
                  </a:lnTo>
                  <a:lnTo>
                    <a:pt x="569103" y="332356"/>
                  </a:lnTo>
                  <a:lnTo>
                    <a:pt x="572850" y="285875"/>
                  </a:lnTo>
                  <a:lnTo>
                    <a:pt x="569103" y="239549"/>
                  </a:lnTo>
                  <a:lnTo>
                    <a:pt x="558256" y="195587"/>
                  </a:lnTo>
                  <a:lnTo>
                    <a:pt x="540896" y="154580"/>
                  </a:lnTo>
                  <a:lnTo>
                    <a:pt x="517611" y="117120"/>
                  </a:lnTo>
                  <a:lnTo>
                    <a:pt x="488990" y="83799"/>
                  </a:lnTo>
                  <a:lnTo>
                    <a:pt x="455621" y="55210"/>
                  </a:lnTo>
                  <a:lnTo>
                    <a:pt x="418091" y="31943"/>
                  </a:lnTo>
                  <a:lnTo>
                    <a:pt x="376990" y="14591"/>
                  </a:lnTo>
                  <a:lnTo>
                    <a:pt x="332905" y="3746"/>
                  </a:lnTo>
                  <a:lnTo>
                    <a:pt x="286424" y="0"/>
                  </a:lnTo>
                  <a:close/>
                </a:path>
              </a:pathLst>
            </a:custGeom>
            <a:solidFill>
              <a:srgbClr val="77C6FC"/>
            </a:solidFill>
          </p:spPr>
          <p:txBody>
            <a:bodyPr wrap="square" lIns="0" tIns="0" rIns="0" bIns="0" rtlCol="0"/>
            <a:lstStyle/>
            <a:p>
              <a:endParaRPr/>
            </a:p>
          </p:txBody>
        </p:sp>
        <p:sp>
          <p:nvSpPr>
            <p:cNvPr id="7" name="object 7"/>
            <p:cNvSpPr/>
            <p:nvPr/>
          </p:nvSpPr>
          <p:spPr>
            <a:xfrm>
              <a:off x="8064300" y="887874"/>
              <a:ext cx="582295" cy="582930"/>
            </a:xfrm>
            <a:custGeom>
              <a:avLst/>
              <a:gdLst/>
              <a:ahLst/>
              <a:cxnLst/>
              <a:rect l="l" t="t" r="r" b="b"/>
              <a:pathLst>
                <a:path w="582295" h="582930">
                  <a:moveTo>
                    <a:pt x="290874" y="0"/>
                  </a:moveTo>
                  <a:lnTo>
                    <a:pt x="243734" y="3811"/>
                  </a:lnTo>
                  <a:lnTo>
                    <a:pt x="199001" y="14845"/>
                  </a:lnTo>
                  <a:lnTo>
                    <a:pt x="157276" y="32499"/>
                  </a:lnTo>
                  <a:lnTo>
                    <a:pt x="119161" y="56171"/>
                  </a:lnTo>
                  <a:lnTo>
                    <a:pt x="85259" y="85259"/>
                  </a:lnTo>
                  <a:lnTo>
                    <a:pt x="56171" y="119161"/>
                  </a:lnTo>
                  <a:lnTo>
                    <a:pt x="32499" y="157276"/>
                  </a:lnTo>
                  <a:lnTo>
                    <a:pt x="14845" y="199001"/>
                  </a:lnTo>
                  <a:lnTo>
                    <a:pt x="3811" y="243735"/>
                  </a:lnTo>
                  <a:lnTo>
                    <a:pt x="0" y="290875"/>
                  </a:lnTo>
                  <a:lnTo>
                    <a:pt x="3811" y="338171"/>
                  </a:lnTo>
                  <a:lnTo>
                    <a:pt x="14845" y="383029"/>
                  </a:lnTo>
                  <a:lnTo>
                    <a:pt x="32499" y="424851"/>
                  </a:lnTo>
                  <a:lnTo>
                    <a:pt x="56171" y="463039"/>
                  </a:lnTo>
                  <a:lnTo>
                    <a:pt x="85259" y="496994"/>
                  </a:lnTo>
                  <a:lnTo>
                    <a:pt x="119161" y="526117"/>
                  </a:lnTo>
                  <a:lnTo>
                    <a:pt x="157276" y="549810"/>
                  </a:lnTo>
                  <a:lnTo>
                    <a:pt x="199001" y="567475"/>
                  </a:lnTo>
                  <a:lnTo>
                    <a:pt x="243734" y="578513"/>
                  </a:lnTo>
                  <a:lnTo>
                    <a:pt x="290874" y="582325"/>
                  </a:lnTo>
                  <a:lnTo>
                    <a:pt x="338021" y="578513"/>
                  </a:lnTo>
                  <a:lnTo>
                    <a:pt x="360975" y="572850"/>
                  </a:lnTo>
                  <a:lnTo>
                    <a:pt x="290874" y="572850"/>
                  </a:lnTo>
                  <a:lnTo>
                    <a:pt x="234007" y="567092"/>
                  </a:lnTo>
                  <a:lnTo>
                    <a:pt x="181106" y="550624"/>
                  </a:lnTo>
                  <a:lnTo>
                    <a:pt x="133220" y="524650"/>
                  </a:lnTo>
                  <a:lnTo>
                    <a:pt x="91399" y="490374"/>
                  </a:lnTo>
                  <a:lnTo>
                    <a:pt x="57112" y="448543"/>
                  </a:lnTo>
                  <a:lnTo>
                    <a:pt x="31139" y="400656"/>
                  </a:lnTo>
                  <a:lnTo>
                    <a:pt x="14677" y="347753"/>
                  </a:lnTo>
                  <a:lnTo>
                    <a:pt x="8924" y="290875"/>
                  </a:lnTo>
                  <a:lnTo>
                    <a:pt x="14677" y="234248"/>
                  </a:lnTo>
                  <a:lnTo>
                    <a:pt x="31139" y="181381"/>
                  </a:lnTo>
                  <a:lnTo>
                    <a:pt x="57112" y="133529"/>
                  </a:lnTo>
                  <a:lnTo>
                    <a:pt x="91399" y="91950"/>
                  </a:lnTo>
                  <a:lnTo>
                    <a:pt x="133220" y="57432"/>
                  </a:lnTo>
                  <a:lnTo>
                    <a:pt x="181106" y="31484"/>
                  </a:lnTo>
                  <a:lnTo>
                    <a:pt x="234007" y="15151"/>
                  </a:lnTo>
                  <a:lnTo>
                    <a:pt x="290874" y="9475"/>
                  </a:lnTo>
                  <a:lnTo>
                    <a:pt x="360986" y="9475"/>
                  </a:lnTo>
                  <a:lnTo>
                    <a:pt x="338021" y="3811"/>
                  </a:lnTo>
                  <a:lnTo>
                    <a:pt x="290874" y="0"/>
                  </a:lnTo>
                  <a:close/>
                </a:path>
                <a:path w="582295" h="582930">
                  <a:moveTo>
                    <a:pt x="360986" y="9475"/>
                  </a:moveTo>
                  <a:lnTo>
                    <a:pt x="290874" y="9475"/>
                  </a:lnTo>
                  <a:lnTo>
                    <a:pt x="347747" y="15151"/>
                  </a:lnTo>
                  <a:lnTo>
                    <a:pt x="400596" y="31484"/>
                  </a:lnTo>
                  <a:lnTo>
                    <a:pt x="448321" y="57432"/>
                  </a:lnTo>
                  <a:lnTo>
                    <a:pt x="489825" y="91950"/>
                  </a:lnTo>
                  <a:lnTo>
                    <a:pt x="524343" y="133529"/>
                  </a:lnTo>
                  <a:lnTo>
                    <a:pt x="550290" y="181381"/>
                  </a:lnTo>
                  <a:lnTo>
                    <a:pt x="566623" y="234248"/>
                  </a:lnTo>
                  <a:lnTo>
                    <a:pt x="572300" y="290875"/>
                  </a:lnTo>
                  <a:lnTo>
                    <a:pt x="566623" y="347753"/>
                  </a:lnTo>
                  <a:lnTo>
                    <a:pt x="550290" y="400656"/>
                  </a:lnTo>
                  <a:lnTo>
                    <a:pt x="524343" y="448543"/>
                  </a:lnTo>
                  <a:lnTo>
                    <a:pt x="489825" y="490374"/>
                  </a:lnTo>
                  <a:lnTo>
                    <a:pt x="448321" y="524650"/>
                  </a:lnTo>
                  <a:lnTo>
                    <a:pt x="400596" y="550624"/>
                  </a:lnTo>
                  <a:lnTo>
                    <a:pt x="347747" y="567092"/>
                  </a:lnTo>
                  <a:lnTo>
                    <a:pt x="290874" y="572850"/>
                  </a:lnTo>
                  <a:lnTo>
                    <a:pt x="360975" y="572850"/>
                  </a:lnTo>
                  <a:lnTo>
                    <a:pt x="424489" y="549810"/>
                  </a:lnTo>
                  <a:lnTo>
                    <a:pt x="462607" y="526117"/>
                  </a:lnTo>
                  <a:lnTo>
                    <a:pt x="496511" y="496994"/>
                  </a:lnTo>
                  <a:lnTo>
                    <a:pt x="525601" y="463039"/>
                  </a:lnTo>
                  <a:lnTo>
                    <a:pt x="549274" y="424851"/>
                  </a:lnTo>
                  <a:lnTo>
                    <a:pt x="566928" y="383029"/>
                  </a:lnTo>
                  <a:lnTo>
                    <a:pt x="577962" y="338171"/>
                  </a:lnTo>
                  <a:lnTo>
                    <a:pt x="581774" y="290875"/>
                  </a:lnTo>
                  <a:lnTo>
                    <a:pt x="577962" y="243735"/>
                  </a:lnTo>
                  <a:lnTo>
                    <a:pt x="566928" y="199001"/>
                  </a:lnTo>
                  <a:lnTo>
                    <a:pt x="549274" y="157276"/>
                  </a:lnTo>
                  <a:lnTo>
                    <a:pt x="525601" y="119161"/>
                  </a:lnTo>
                  <a:lnTo>
                    <a:pt x="496511" y="85259"/>
                  </a:lnTo>
                  <a:lnTo>
                    <a:pt x="462607" y="56171"/>
                  </a:lnTo>
                  <a:lnTo>
                    <a:pt x="424489" y="32499"/>
                  </a:lnTo>
                  <a:lnTo>
                    <a:pt x="382760" y="14845"/>
                  </a:lnTo>
                  <a:lnTo>
                    <a:pt x="360986" y="9475"/>
                  </a:lnTo>
                  <a:close/>
                </a:path>
              </a:pathLst>
            </a:custGeom>
            <a:solidFill>
              <a:srgbClr val="3D3D3D"/>
            </a:solidFill>
          </p:spPr>
          <p:txBody>
            <a:bodyPr wrap="square" lIns="0" tIns="0" rIns="0" bIns="0" rtlCol="0"/>
            <a:lstStyle/>
            <a:p>
              <a:endParaRPr/>
            </a:p>
          </p:txBody>
        </p:sp>
        <p:sp>
          <p:nvSpPr>
            <p:cNvPr id="8" name="object 8"/>
            <p:cNvSpPr/>
            <p:nvPr/>
          </p:nvSpPr>
          <p:spPr>
            <a:xfrm>
              <a:off x="8141200" y="965324"/>
              <a:ext cx="427990" cy="427990"/>
            </a:xfrm>
            <a:custGeom>
              <a:avLst/>
              <a:gdLst/>
              <a:ahLst/>
              <a:cxnLst/>
              <a:rect l="l" t="t" r="r" b="b"/>
              <a:pathLst>
                <a:path w="427990" h="427990">
                  <a:moveTo>
                    <a:pt x="213974" y="0"/>
                  </a:moveTo>
                  <a:lnTo>
                    <a:pt x="164927" y="5623"/>
                  </a:lnTo>
                  <a:lnTo>
                    <a:pt x="119895" y="21648"/>
                  </a:lnTo>
                  <a:lnTo>
                    <a:pt x="80165" y="46807"/>
                  </a:lnTo>
                  <a:lnTo>
                    <a:pt x="47023" y="79832"/>
                  </a:lnTo>
                  <a:lnTo>
                    <a:pt x="21757" y="119455"/>
                  </a:lnTo>
                  <a:lnTo>
                    <a:pt x="5653" y="164409"/>
                  </a:lnTo>
                  <a:lnTo>
                    <a:pt x="0" y="213426"/>
                  </a:lnTo>
                  <a:lnTo>
                    <a:pt x="5653" y="262481"/>
                  </a:lnTo>
                  <a:lnTo>
                    <a:pt x="21757" y="307520"/>
                  </a:lnTo>
                  <a:lnTo>
                    <a:pt x="47023" y="347255"/>
                  </a:lnTo>
                  <a:lnTo>
                    <a:pt x="80165" y="380400"/>
                  </a:lnTo>
                  <a:lnTo>
                    <a:pt x="119895" y="405667"/>
                  </a:lnTo>
                  <a:lnTo>
                    <a:pt x="164927" y="421772"/>
                  </a:lnTo>
                  <a:lnTo>
                    <a:pt x="213974" y="427426"/>
                  </a:lnTo>
                  <a:lnTo>
                    <a:pt x="263030" y="421772"/>
                  </a:lnTo>
                  <a:lnTo>
                    <a:pt x="308069" y="405667"/>
                  </a:lnTo>
                  <a:lnTo>
                    <a:pt x="347804" y="380400"/>
                  </a:lnTo>
                  <a:lnTo>
                    <a:pt x="380949" y="347255"/>
                  </a:lnTo>
                  <a:lnTo>
                    <a:pt x="406216" y="307520"/>
                  </a:lnTo>
                  <a:lnTo>
                    <a:pt x="422320" y="262481"/>
                  </a:lnTo>
                  <a:lnTo>
                    <a:pt x="427974" y="213426"/>
                  </a:lnTo>
                  <a:lnTo>
                    <a:pt x="422320" y="164409"/>
                  </a:lnTo>
                  <a:lnTo>
                    <a:pt x="406216" y="119455"/>
                  </a:lnTo>
                  <a:lnTo>
                    <a:pt x="380949" y="79832"/>
                  </a:lnTo>
                  <a:lnTo>
                    <a:pt x="347804" y="46807"/>
                  </a:lnTo>
                  <a:lnTo>
                    <a:pt x="308069" y="21648"/>
                  </a:lnTo>
                  <a:lnTo>
                    <a:pt x="263030" y="5623"/>
                  </a:lnTo>
                  <a:lnTo>
                    <a:pt x="213974" y="0"/>
                  </a:lnTo>
                  <a:close/>
                </a:path>
              </a:pathLst>
            </a:custGeom>
            <a:solidFill>
              <a:srgbClr val="FFFFFF"/>
            </a:solidFill>
          </p:spPr>
          <p:txBody>
            <a:bodyPr wrap="square" lIns="0" tIns="0" rIns="0" bIns="0" rtlCol="0"/>
            <a:lstStyle/>
            <a:p>
              <a:endParaRPr/>
            </a:p>
          </p:txBody>
        </p:sp>
        <p:sp>
          <p:nvSpPr>
            <p:cNvPr id="9" name="object 9"/>
            <p:cNvSpPr/>
            <p:nvPr/>
          </p:nvSpPr>
          <p:spPr>
            <a:xfrm>
              <a:off x="8136750" y="960300"/>
              <a:ext cx="436880" cy="437515"/>
            </a:xfrm>
            <a:custGeom>
              <a:avLst/>
              <a:gdLst/>
              <a:ahLst/>
              <a:cxnLst/>
              <a:rect l="l" t="t" r="r" b="b"/>
              <a:pathLst>
                <a:path w="436879" h="437515">
                  <a:moveTo>
                    <a:pt x="218424" y="0"/>
                  </a:moveTo>
                  <a:lnTo>
                    <a:pt x="168250" y="5784"/>
                  </a:lnTo>
                  <a:lnTo>
                    <a:pt x="122239" y="22255"/>
                  </a:lnTo>
                  <a:lnTo>
                    <a:pt x="81688" y="48084"/>
                  </a:lnTo>
                  <a:lnTo>
                    <a:pt x="47893" y="81945"/>
                  </a:lnTo>
                  <a:lnTo>
                    <a:pt x="22149" y="122510"/>
                  </a:lnTo>
                  <a:lnTo>
                    <a:pt x="5753" y="168454"/>
                  </a:lnTo>
                  <a:lnTo>
                    <a:pt x="0" y="218450"/>
                  </a:lnTo>
                  <a:lnTo>
                    <a:pt x="5753" y="268656"/>
                  </a:lnTo>
                  <a:lnTo>
                    <a:pt x="22149" y="314749"/>
                  </a:lnTo>
                  <a:lnTo>
                    <a:pt x="47893" y="355412"/>
                  </a:lnTo>
                  <a:lnTo>
                    <a:pt x="81688" y="389330"/>
                  </a:lnTo>
                  <a:lnTo>
                    <a:pt x="122239" y="415186"/>
                  </a:lnTo>
                  <a:lnTo>
                    <a:pt x="168250" y="431664"/>
                  </a:lnTo>
                  <a:lnTo>
                    <a:pt x="218424" y="437450"/>
                  </a:lnTo>
                  <a:lnTo>
                    <a:pt x="268428" y="431664"/>
                  </a:lnTo>
                  <a:lnTo>
                    <a:pt x="278717" y="427974"/>
                  </a:lnTo>
                  <a:lnTo>
                    <a:pt x="218424" y="427974"/>
                  </a:lnTo>
                  <a:lnTo>
                    <a:pt x="176146" y="423726"/>
                  </a:lnTo>
                  <a:lnTo>
                    <a:pt x="136793" y="411537"/>
                  </a:lnTo>
                  <a:lnTo>
                    <a:pt x="101200" y="392241"/>
                  </a:lnTo>
                  <a:lnTo>
                    <a:pt x="70200" y="366674"/>
                  </a:lnTo>
                  <a:lnTo>
                    <a:pt x="44633" y="335684"/>
                  </a:lnTo>
                  <a:lnTo>
                    <a:pt x="25337" y="300090"/>
                  </a:lnTo>
                  <a:lnTo>
                    <a:pt x="13148" y="260731"/>
                  </a:lnTo>
                  <a:lnTo>
                    <a:pt x="8900" y="218450"/>
                  </a:lnTo>
                  <a:lnTo>
                    <a:pt x="13148" y="176489"/>
                  </a:lnTo>
                  <a:lnTo>
                    <a:pt x="25337" y="137300"/>
                  </a:lnTo>
                  <a:lnTo>
                    <a:pt x="44633" y="101766"/>
                  </a:lnTo>
                  <a:lnTo>
                    <a:pt x="70200" y="70774"/>
                  </a:lnTo>
                  <a:lnTo>
                    <a:pt x="101200" y="45217"/>
                  </a:lnTo>
                  <a:lnTo>
                    <a:pt x="136793" y="25921"/>
                  </a:lnTo>
                  <a:lnTo>
                    <a:pt x="176146" y="13726"/>
                  </a:lnTo>
                  <a:lnTo>
                    <a:pt x="218424" y="9474"/>
                  </a:lnTo>
                  <a:lnTo>
                    <a:pt x="278719" y="9474"/>
                  </a:lnTo>
                  <a:lnTo>
                    <a:pt x="268428" y="5784"/>
                  </a:lnTo>
                  <a:lnTo>
                    <a:pt x="218424" y="0"/>
                  </a:lnTo>
                  <a:close/>
                </a:path>
                <a:path w="436879" h="437515">
                  <a:moveTo>
                    <a:pt x="278719" y="9474"/>
                  </a:moveTo>
                  <a:lnTo>
                    <a:pt x="218424" y="9474"/>
                  </a:lnTo>
                  <a:lnTo>
                    <a:pt x="260631" y="13726"/>
                  </a:lnTo>
                  <a:lnTo>
                    <a:pt x="299800" y="25921"/>
                  </a:lnTo>
                  <a:lnTo>
                    <a:pt x="335200" y="45217"/>
                  </a:lnTo>
                  <a:lnTo>
                    <a:pt x="366100" y="70774"/>
                  </a:lnTo>
                  <a:lnTo>
                    <a:pt x="391667" y="101766"/>
                  </a:lnTo>
                  <a:lnTo>
                    <a:pt x="410962" y="137300"/>
                  </a:lnTo>
                  <a:lnTo>
                    <a:pt x="423151" y="176489"/>
                  </a:lnTo>
                  <a:lnTo>
                    <a:pt x="427399" y="218450"/>
                  </a:lnTo>
                  <a:lnTo>
                    <a:pt x="423151" y="260731"/>
                  </a:lnTo>
                  <a:lnTo>
                    <a:pt x="410962" y="300090"/>
                  </a:lnTo>
                  <a:lnTo>
                    <a:pt x="391667" y="335684"/>
                  </a:lnTo>
                  <a:lnTo>
                    <a:pt x="366100" y="366674"/>
                  </a:lnTo>
                  <a:lnTo>
                    <a:pt x="335200" y="392241"/>
                  </a:lnTo>
                  <a:lnTo>
                    <a:pt x="299800" y="411537"/>
                  </a:lnTo>
                  <a:lnTo>
                    <a:pt x="260631" y="423726"/>
                  </a:lnTo>
                  <a:lnTo>
                    <a:pt x="218424" y="427974"/>
                  </a:lnTo>
                  <a:lnTo>
                    <a:pt x="278717" y="427974"/>
                  </a:lnTo>
                  <a:lnTo>
                    <a:pt x="354940" y="389330"/>
                  </a:lnTo>
                  <a:lnTo>
                    <a:pt x="388798" y="355412"/>
                  </a:lnTo>
                  <a:lnTo>
                    <a:pt x="414623" y="314749"/>
                  </a:lnTo>
                  <a:lnTo>
                    <a:pt x="431091" y="268656"/>
                  </a:lnTo>
                  <a:lnTo>
                    <a:pt x="436874" y="218450"/>
                  </a:lnTo>
                  <a:lnTo>
                    <a:pt x="431091" y="168454"/>
                  </a:lnTo>
                  <a:lnTo>
                    <a:pt x="414623" y="122510"/>
                  </a:lnTo>
                  <a:lnTo>
                    <a:pt x="388798" y="81945"/>
                  </a:lnTo>
                  <a:lnTo>
                    <a:pt x="354940" y="48084"/>
                  </a:lnTo>
                  <a:lnTo>
                    <a:pt x="314375" y="22255"/>
                  </a:lnTo>
                  <a:lnTo>
                    <a:pt x="278719" y="9474"/>
                  </a:lnTo>
                  <a:close/>
                </a:path>
              </a:pathLst>
            </a:custGeom>
            <a:solidFill>
              <a:srgbClr val="3D3D3D"/>
            </a:solidFill>
          </p:spPr>
          <p:txBody>
            <a:bodyPr wrap="square" lIns="0" tIns="0" rIns="0" bIns="0" rtlCol="0"/>
            <a:lstStyle/>
            <a:p>
              <a:endParaRPr/>
            </a:p>
          </p:txBody>
        </p:sp>
        <p:sp>
          <p:nvSpPr>
            <p:cNvPr id="10" name="object 10"/>
            <p:cNvSpPr/>
            <p:nvPr/>
          </p:nvSpPr>
          <p:spPr>
            <a:xfrm>
              <a:off x="8219775" y="1043899"/>
              <a:ext cx="270510" cy="270510"/>
            </a:xfrm>
            <a:custGeom>
              <a:avLst/>
              <a:gdLst/>
              <a:ahLst/>
              <a:cxnLst/>
              <a:rect l="l" t="t" r="r" b="b"/>
              <a:pathLst>
                <a:path w="270509" h="270509">
                  <a:moveTo>
                    <a:pt x="135399" y="0"/>
                  </a:moveTo>
                  <a:lnTo>
                    <a:pt x="92643" y="6910"/>
                  </a:lnTo>
                  <a:lnTo>
                    <a:pt x="55479" y="26126"/>
                  </a:lnTo>
                  <a:lnTo>
                    <a:pt x="26154" y="55372"/>
                  </a:lnTo>
                  <a:lnTo>
                    <a:pt x="6912" y="92371"/>
                  </a:lnTo>
                  <a:lnTo>
                    <a:pt x="0" y="134851"/>
                  </a:lnTo>
                  <a:lnTo>
                    <a:pt x="6912" y="177610"/>
                  </a:lnTo>
                  <a:lnTo>
                    <a:pt x="26154" y="214779"/>
                  </a:lnTo>
                  <a:lnTo>
                    <a:pt x="55479" y="244112"/>
                  </a:lnTo>
                  <a:lnTo>
                    <a:pt x="92643" y="263359"/>
                  </a:lnTo>
                  <a:lnTo>
                    <a:pt x="135399" y="270275"/>
                  </a:lnTo>
                  <a:lnTo>
                    <a:pt x="178101" y="263359"/>
                  </a:lnTo>
                  <a:lnTo>
                    <a:pt x="215135" y="244112"/>
                  </a:lnTo>
                  <a:lnTo>
                    <a:pt x="244305" y="214779"/>
                  </a:lnTo>
                  <a:lnTo>
                    <a:pt x="263416" y="177610"/>
                  </a:lnTo>
                  <a:lnTo>
                    <a:pt x="270275" y="134851"/>
                  </a:lnTo>
                  <a:lnTo>
                    <a:pt x="263416" y="92371"/>
                  </a:lnTo>
                  <a:lnTo>
                    <a:pt x="244305" y="55372"/>
                  </a:lnTo>
                  <a:lnTo>
                    <a:pt x="215135" y="26126"/>
                  </a:lnTo>
                  <a:lnTo>
                    <a:pt x="178101" y="6910"/>
                  </a:lnTo>
                  <a:lnTo>
                    <a:pt x="135399" y="0"/>
                  </a:lnTo>
                  <a:close/>
                </a:path>
              </a:pathLst>
            </a:custGeom>
            <a:solidFill>
              <a:srgbClr val="77C6FC"/>
            </a:solidFill>
          </p:spPr>
          <p:txBody>
            <a:bodyPr wrap="square" lIns="0" tIns="0" rIns="0" bIns="0" rtlCol="0"/>
            <a:lstStyle/>
            <a:p>
              <a:endParaRPr/>
            </a:p>
          </p:txBody>
        </p:sp>
        <p:sp>
          <p:nvSpPr>
            <p:cNvPr id="11" name="object 11"/>
            <p:cNvSpPr/>
            <p:nvPr/>
          </p:nvSpPr>
          <p:spPr>
            <a:xfrm>
              <a:off x="8215325" y="1039450"/>
              <a:ext cx="280035" cy="279400"/>
            </a:xfrm>
            <a:custGeom>
              <a:avLst/>
              <a:gdLst/>
              <a:ahLst/>
              <a:cxnLst/>
              <a:rect l="l" t="t" r="r" b="b"/>
              <a:pathLst>
                <a:path w="280034" h="279400">
                  <a:moveTo>
                    <a:pt x="139849" y="0"/>
                  </a:moveTo>
                  <a:lnTo>
                    <a:pt x="95564" y="7104"/>
                  </a:lnTo>
                  <a:lnTo>
                    <a:pt x="57164" y="26886"/>
                  </a:lnTo>
                  <a:lnTo>
                    <a:pt x="26921" y="57045"/>
                  </a:lnTo>
                  <a:lnTo>
                    <a:pt x="7109" y="95282"/>
                  </a:lnTo>
                  <a:lnTo>
                    <a:pt x="0" y="139299"/>
                  </a:lnTo>
                  <a:lnTo>
                    <a:pt x="7109" y="183597"/>
                  </a:lnTo>
                  <a:lnTo>
                    <a:pt x="26921" y="222004"/>
                  </a:lnTo>
                  <a:lnTo>
                    <a:pt x="57164" y="252251"/>
                  </a:lnTo>
                  <a:lnTo>
                    <a:pt x="95564" y="272064"/>
                  </a:lnTo>
                  <a:lnTo>
                    <a:pt x="139849" y="279173"/>
                  </a:lnTo>
                  <a:lnTo>
                    <a:pt x="183926" y="272064"/>
                  </a:lnTo>
                  <a:lnTo>
                    <a:pt x="188507" y="269699"/>
                  </a:lnTo>
                  <a:lnTo>
                    <a:pt x="139849" y="269699"/>
                  </a:lnTo>
                  <a:lnTo>
                    <a:pt x="113496" y="267071"/>
                  </a:lnTo>
                  <a:lnTo>
                    <a:pt x="66826" y="247603"/>
                  </a:lnTo>
                  <a:lnTo>
                    <a:pt x="31555" y="212568"/>
                  </a:lnTo>
                  <a:lnTo>
                    <a:pt x="12081" y="165744"/>
                  </a:lnTo>
                  <a:lnTo>
                    <a:pt x="9450" y="139299"/>
                  </a:lnTo>
                  <a:lnTo>
                    <a:pt x="12081" y="113186"/>
                  </a:lnTo>
                  <a:lnTo>
                    <a:pt x="31555" y="66585"/>
                  </a:lnTo>
                  <a:lnTo>
                    <a:pt x="66826" y="31237"/>
                  </a:lnTo>
                  <a:lnTo>
                    <a:pt x="113496" y="11538"/>
                  </a:lnTo>
                  <a:lnTo>
                    <a:pt x="139849" y="8898"/>
                  </a:lnTo>
                  <a:lnTo>
                    <a:pt x="187407" y="8898"/>
                  </a:lnTo>
                  <a:lnTo>
                    <a:pt x="183926" y="7104"/>
                  </a:lnTo>
                  <a:lnTo>
                    <a:pt x="139849" y="0"/>
                  </a:lnTo>
                  <a:close/>
                </a:path>
                <a:path w="280034" h="279400">
                  <a:moveTo>
                    <a:pt x="187407" y="8898"/>
                  </a:moveTo>
                  <a:lnTo>
                    <a:pt x="139849" y="8898"/>
                  </a:lnTo>
                  <a:lnTo>
                    <a:pt x="166208" y="11538"/>
                  </a:lnTo>
                  <a:lnTo>
                    <a:pt x="190634" y="19143"/>
                  </a:lnTo>
                  <a:lnTo>
                    <a:pt x="231800" y="47349"/>
                  </a:lnTo>
                  <a:lnTo>
                    <a:pt x="260015" y="88740"/>
                  </a:lnTo>
                  <a:lnTo>
                    <a:pt x="270249" y="139299"/>
                  </a:lnTo>
                  <a:lnTo>
                    <a:pt x="267613" y="165744"/>
                  </a:lnTo>
                  <a:lnTo>
                    <a:pt x="247922" y="212568"/>
                  </a:lnTo>
                  <a:lnTo>
                    <a:pt x="212655" y="247603"/>
                  </a:lnTo>
                  <a:lnTo>
                    <a:pt x="166208" y="267071"/>
                  </a:lnTo>
                  <a:lnTo>
                    <a:pt x="139849" y="269699"/>
                  </a:lnTo>
                  <a:lnTo>
                    <a:pt x="188507" y="269699"/>
                  </a:lnTo>
                  <a:lnTo>
                    <a:pt x="222306" y="252251"/>
                  </a:lnTo>
                  <a:lnTo>
                    <a:pt x="252636" y="222004"/>
                  </a:lnTo>
                  <a:lnTo>
                    <a:pt x="272560" y="183597"/>
                  </a:lnTo>
                  <a:lnTo>
                    <a:pt x="279725" y="139299"/>
                  </a:lnTo>
                  <a:lnTo>
                    <a:pt x="272560" y="95282"/>
                  </a:lnTo>
                  <a:lnTo>
                    <a:pt x="252636" y="57045"/>
                  </a:lnTo>
                  <a:lnTo>
                    <a:pt x="222306" y="26886"/>
                  </a:lnTo>
                  <a:lnTo>
                    <a:pt x="187407" y="8898"/>
                  </a:lnTo>
                  <a:close/>
                </a:path>
              </a:pathLst>
            </a:custGeom>
            <a:solidFill>
              <a:srgbClr val="3D3D3D"/>
            </a:solidFill>
          </p:spPr>
          <p:txBody>
            <a:bodyPr wrap="square" lIns="0" tIns="0" rIns="0" bIns="0" rtlCol="0"/>
            <a:lstStyle/>
            <a:p>
              <a:endParaRPr/>
            </a:p>
          </p:txBody>
        </p:sp>
        <p:sp>
          <p:nvSpPr>
            <p:cNvPr id="12" name="object 12"/>
            <p:cNvSpPr/>
            <p:nvPr/>
          </p:nvSpPr>
          <p:spPr>
            <a:xfrm>
              <a:off x="7358075" y="321299"/>
              <a:ext cx="282575" cy="282575"/>
            </a:xfrm>
            <a:custGeom>
              <a:avLst/>
              <a:gdLst/>
              <a:ahLst/>
              <a:cxnLst/>
              <a:rect l="l" t="t" r="r" b="b"/>
              <a:pathLst>
                <a:path w="282575" h="282575">
                  <a:moveTo>
                    <a:pt x="140999" y="0"/>
                  </a:moveTo>
                  <a:lnTo>
                    <a:pt x="96373" y="7173"/>
                  </a:lnTo>
                  <a:lnTo>
                    <a:pt x="57660" y="27159"/>
                  </a:lnTo>
                  <a:lnTo>
                    <a:pt x="27160" y="57656"/>
                  </a:lnTo>
                  <a:lnTo>
                    <a:pt x="7173" y="96361"/>
                  </a:lnTo>
                  <a:lnTo>
                    <a:pt x="0" y="140975"/>
                  </a:lnTo>
                  <a:lnTo>
                    <a:pt x="7173" y="185869"/>
                  </a:lnTo>
                  <a:lnTo>
                    <a:pt x="27160" y="224745"/>
                  </a:lnTo>
                  <a:lnTo>
                    <a:pt x="57660" y="255329"/>
                  </a:lnTo>
                  <a:lnTo>
                    <a:pt x="96373" y="275347"/>
                  </a:lnTo>
                  <a:lnTo>
                    <a:pt x="140999" y="282525"/>
                  </a:lnTo>
                  <a:lnTo>
                    <a:pt x="185890" y="275347"/>
                  </a:lnTo>
                  <a:lnTo>
                    <a:pt x="224760" y="255329"/>
                  </a:lnTo>
                  <a:lnTo>
                    <a:pt x="255336" y="224745"/>
                  </a:lnTo>
                  <a:lnTo>
                    <a:pt x="275348" y="185869"/>
                  </a:lnTo>
                  <a:lnTo>
                    <a:pt x="282524" y="140975"/>
                  </a:lnTo>
                  <a:lnTo>
                    <a:pt x="275348" y="96361"/>
                  </a:lnTo>
                  <a:lnTo>
                    <a:pt x="255336" y="57656"/>
                  </a:lnTo>
                  <a:lnTo>
                    <a:pt x="224760" y="27159"/>
                  </a:lnTo>
                  <a:lnTo>
                    <a:pt x="185890" y="7173"/>
                  </a:lnTo>
                  <a:lnTo>
                    <a:pt x="140999" y="0"/>
                  </a:lnTo>
                  <a:close/>
                </a:path>
              </a:pathLst>
            </a:custGeom>
            <a:solidFill>
              <a:srgbClr val="EEEEEE"/>
            </a:solidFill>
          </p:spPr>
          <p:txBody>
            <a:bodyPr wrap="square" lIns="0" tIns="0" rIns="0" bIns="0" rtlCol="0"/>
            <a:lstStyle/>
            <a:p>
              <a:endParaRPr/>
            </a:p>
          </p:txBody>
        </p:sp>
        <p:sp>
          <p:nvSpPr>
            <p:cNvPr id="13" name="object 13"/>
            <p:cNvSpPr/>
            <p:nvPr/>
          </p:nvSpPr>
          <p:spPr>
            <a:xfrm>
              <a:off x="7353075" y="316274"/>
              <a:ext cx="292100" cy="292735"/>
            </a:xfrm>
            <a:custGeom>
              <a:avLst/>
              <a:gdLst/>
              <a:ahLst/>
              <a:cxnLst/>
              <a:rect l="l" t="t" r="r" b="b"/>
              <a:pathLst>
                <a:path w="292100" h="292734">
                  <a:moveTo>
                    <a:pt x="145999" y="0"/>
                  </a:moveTo>
                  <a:lnTo>
                    <a:pt x="99999" y="7480"/>
                  </a:lnTo>
                  <a:lnTo>
                    <a:pt x="59939" y="28280"/>
                  </a:lnTo>
                  <a:lnTo>
                    <a:pt x="28279" y="59940"/>
                  </a:lnTo>
                  <a:lnTo>
                    <a:pt x="7479" y="100000"/>
                  </a:lnTo>
                  <a:lnTo>
                    <a:pt x="0" y="146000"/>
                  </a:lnTo>
                  <a:lnTo>
                    <a:pt x="7479" y="192271"/>
                  </a:lnTo>
                  <a:lnTo>
                    <a:pt x="28279" y="232500"/>
                  </a:lnTo>
                  <a:lnTo>
                    <a:pt x="59939" y="264251"/>
                  </a:lnTo>
                  <a:lnTo>
                    <a:pt x="99999" y="285088"/>
                  </a:lnTo>
                  <a:lnTo>
                    <a:pt x="145999" y="292574"/>
                  </a:lnTo>
                  <a:lnTo>
                    <a:pt x="192210" y="285088"/>
                  </a:lnTo>
                  <a:lnTo>
                    <a:pt x="196033" y="283100"/>
                  </a:lnTo>
                  <a:lnTo>
                    <a:pt x="145999" y="283100"/>
                  </a:lnTo>
                  <a:lnTo>
                    <a:pt x="118624" y="280276"/>
                  </a:lnTo>
                  <a:lnTo>
                    <a:pt x="69735" y="259581"/>
                  </a:lnTo>
                  <a:lnTo>
                    <a:pt x="32730" y="222806"/>
                  </a:lnTo>
                  <a:lnTo>
                    <a:pt x="12213" y="173693"/>
                  </a:lnTo>
                  <a:lnTo>
                    <a:pt x="9474" y="146000"/>
                  </a:lnTo>
                  <a:lnTo>
                    <a:pt x="12213" y="118640"/>
                  </a:lnTo>
                  <a:lnTo>
                    <a:pt x="32730" y="69761"/>
                  </a:lnTo>
                  <a:lnTo>
                    <a:pt x="69735" y="32752"/>
                  </a:lnTo>
                  <a:lnTo>
                    <a:pt x="118624" y="12218"/>
                  </a:lnTo>
                  <a:lnTo>
                    <a:pt x="145999" y="9475"/>
                  </a:lnTo>
                  <a:lnTo>
                    <a:pt x="196056" y="9475"/>
                  </a:lnTo>
                  <a:lnTo>
                    <a:pt x="192210" y="7480"/>
                  </a:lnTo>
                  <a:lnTo>
                    <a:pt x="145999" y="0"/>
                  </a:lnTo>
                  <a:close/>
                </a:path>
                <a:path w="292100" h="292734">
                  <a:moveTo>
                    <a:pt x="196056" y="9475"/>
                  </a:moveTo>
                  <a:lnTo>
                    <a:pt x="145999" y="9475"/>
                  </a:lnTo>
                  <a:lnTo>
                    <a:pt x="173600" y="12218"/>
                  </a:lnTo>
                  <a:lnTo>
                    <a:pt x="199274" y="20134"/>
                  </a:lnTo>
                  <a:lnTo>
                    <a:pt x="242949" y="49601"/>
                  </a:lnTo>
                  <a:lnTo>
                    <a:pt x="272208" y="93000"/>
                  </a:lnTo>
                  <a:lnTo>
                    <a:pt x="283074" y="146000"/>
                  </a:lnTo>
                  <a:lnTo>
                    <a:pt x="280253" y="173693"/>
                  </a:lnTo>
                  <a:lnTo>
                    <a:pt x="259565" y="222806"/>
                  </a:lnTo>
                  <a:lnTo>
                    <a:pt x="222548" y="259581"/>
                  </a:lnTo>
                  <a:lnTo>
                    <a:pt x="173600" y="280276"/>
                  </a:lnTo>
                  <a:lnTo>
                    <a:pt x="145999" y="283100"/>
                  </a:lnTo>
                  <a:lnTo>
                    <a:pt x="196033" y="283100"/>
                  </a:lnTo>
                  <a:lnTo>
                    <a:pt x="232296" y="264251"/>
                  </a:lnTo>
                  <a:lnTo>
                    <a:pt x="263877" y="232500"/>
                  </a:lnTo>
                  <a:lnTo>
                    <a:pt x="284572" y="192271"/>
                  </a:lnTo>
                  <a:lnTo>
                    <a:pt x="291999" y="146000"/>
                  </a:lnTo>
                  <a:lnTo>
                    <a:pt x="284572" y="100000"/>
                  </a:lnTo>
                  <a:lnTo>
                    <a:pt x="263877" y="59940"/>
                  </a:lnTo>
                  <a:lnTo>
                    <a:pt x="232296" y="28280"/>
                  </a:lnTo>
                  <a:lnTo>
                    <a:pt x="196056" y="9475"/>
                  </a:lnTo>
                  <a:close/>
                </a:path>
              </a:pathLst>
            </a:custGeom>
            <a:solidFill>
              <a:srgbClr val="3D3D3D"/>
            </a:solidFill>
          </p:spPr>
          <p:txBody>
            <a:bodyPr wrap="square" lIns="0" tIns="0" rIns="0" bIns="0" rtlCol="0"/>
            <a:lstStyle/>
            <a:p>
              <a:endParaRPr/>
            </a:p>
          </p:txBody>
        </p:sp>
        <p:pic>
          <p:nvPicPr>
            <p:cNvPr id="14" name="object 14"/>
            <p:cNvPicPr/>
            <p:nvPr/>
          </p:nvPicPr>
          <p:blipFill>
            <a:blip r:embed="rId2" cstate="print"/>
            <a:stretch>
              <a:fillRect/>
            </a:stretch>
          </p:blipFill>
          <p:spPr>
            <a:xfrm>
              <a:off x="7415474" y="378700"/>
              <a:ext cx="167725" cy="167725"/>
            </a:xfrm>
            <a:prstGeom prst="rect">
              <a:avLst/>
            </a:prstGeom>
          </p:spPr>
        </p:pic>
        <p:sp>
          <p:nvSpPr>
            <p:cNvPr id="15" name="object 15"/>
            <p:cNvSpPr/>
            <p:nvPr/>
          </p:nvSpPr>
          <p:spPr>
            <a:xfrm>
              <a:off x="5690580" y="425806"/>
              <a:ext cx="288925" cy="288925"/>
            </a:xfrm>
            <a:custGeom>
              <a:avLst/>
              <a:gdLst/>
              <a:ahLst/>
              <a:cxnLst/>
              <a:rect l="l" t="t" r="r" b="b"/>
              <a:pathLst>
                <a:path w="288925" h="288925">
                  <a:moveTo>
                    <a:pt x="144299" y="0"/>
                  </a:moveTo>
                  <a:lnTo>
                    <a:pt x="98678" y="7351"/>
                  </a:lnTo>
                  <a:lnTo>
                    <a:pt x="59064" y="27814"/>
                  </a:lnTo>
                  <a:lnTo>
                    <a:pt x="27832" y="59005"/>
                  </a:lnTo>
                  <a:lnTo>
                    <a:pt x="7353" y="98537"/>
                  </a:lnTo>
                  <a:lnTo>
                    <a:pt x="0" y="144024"/>
                  </a:lnTo>
                  <a:lnTo>
                    <a:pt x="7353" y="189651"/>
                  </a:lnTo>
                  <a:lnTo>
                    <a:pt x="27832" y="229264"/>
                  </a:lnTo>
                  <a:lnTo>
                    <a:pt x="59064" y="260495"/>
                  </a:lnTo>
                  <a:lnTo>
                    <a:pt x="98678" y="280971"/>
                  </a:lnTo>
                  <a:lnTo>
                    <a:pt x="144299" y="288324"/>
                  </a:lnTo>
                  <a:lnTo>
                    <a:pt x="189927" y="280971"/>
                  </a:lnTo>
                  <a:lnTo>
                    <a:pt x="229541" y="260495"/>
                  </a:lnTo>
                  <a:lnTo>
                    <a:pt x="260772" y="229264"/>
                  </a:lnTo>
                  <a:lnTo>
                    <a:pt x="281248" y="189651"/>
                  </a:lnTo>
                  <a:lnTo>
                    <a:pt x="288601" y="144024"/>
                  </a:lnTo>
                  <a:lnTo>
                    <a:pt x="281248" y="98537"/>
                  </a:lnTo>
                  <a:lnTo>
                    <a:pt x="260772" y="59005"/>
                  </a:lnTo>
                  <a:lnTo>
                    <a:pt x="229541" y="27814"/>
                  </a:lnTo>
                  <a:lnTo>
                    <a:pt x="189927" y="7351"/>
                  </a:lnTo>
                  <a:lnTo>
                    <a:pt x="144299" y="0"/>
                  </a:lnTo>
                  <a:close/>
                </a:path>
              </a:pathLst>
            </a:custGeom>
            <a:solidFill>
              <a:srgbClr val="77C6FC"/>
            </a:solidFill>
          </p:spPr>
          <p:txBody>
            <a:bodyPr wrap="square" lIns="0" tIns="0" rIns="0" bIns="0" rtlCol="0"/>
            <a:lstStyle/>
            <a:p>
              <a:endParaRPr/>
            </a:p>
          </p:txBody>
        </p:sp>
        <p:sp>
          <p:nvSpPr>
            <p:cNvPr id="16" name="object 16"/>
            <p:cNvSpPr/>
            <p:nvPr/>
          </p:nvSpPr>
          <p:spPr>
            <a:xfrm>
              <a:off x="5688337" y="423287"/>
              <a:ext cx="293370" cy="294005"/>
            </a:xfrm>
            <a:custGeom>
              <a:avLst/>
              <a:gdLst/>
              <a:ahLst/>
              <a:cxnLst/>
              <a:rect l="l" t="t" r="r" b="b"/>
              <a:pathLst>
                <a:path w="293370" h="294005">
                  <a:moveTo>
                    <a:pt x="146542" y="0"/>
                  </a:moveTo>
                  <a:lnTo>
                    <a:pt x="100257" y="7479"/>
                  </a:lnTo>
                  <a:lnTo>
                    <a:pt x="60033" y="28299"/>
                  </a:lnTo>
                  <a:lnTo>
                    <a:pt x="28299" y="60033"/>
                  </a:lnTo>
                  <a:lnTo>
                    <a:pt x="7479" y="100257"/>
                  </a:lnTo>
                  <a:lnTo>
                    <a:pt x="0" y="146542"/>
                  </a:lnTo>
                  <a:lnTo>
                    <a:pt x="7479" y="192970"/>
                  </a:lnTo>
                  <a:lnTo>
                    <a:pt x="28299" y="233279"/>
                  </a:lnTo>
                  <a:lnTo>
                    <a:pt x="60033" y="265058"/>
                  </a:lnTo>
                  <a:lnTo>
                    <a:pt x="100257" y="285894"/>
                  </a:lnTo>
                  <a:lnTo>
                    <a:pt x="146542" y="293376"/>
                  </a:lnTo>
                  <a:lnTo>
                    <a:pt x="176081" y="288602"/>
                  </a:lnTo>
                  <a:lnTo>
                    <a:pt x="146542" y="288602"/>
                  </a:lnTo>
                  <a:lnTo>
                    <a:pt x="117893" y="285702"/>
                  </a:lnTo>
                  <a:lnTo>
                    <a:pt x="67115" y="264319"/>
                  </a:lnTo>
                  <a:lnTo>
                    <a:pt x="28773" y="225976"/>
                  </a:lnTo>
                  <a:lnTo>
                    <a:pt x="7394" y="175198"/>
                  </a:lnTo>
                  <a:lnTo>
                    <a:pt x="4495" y="146542"/>
                  </a:lnTo>
                  <a:lnTo>
                    <a:pt x="7394" y="118014"/>
                  </a:lnTo>
                  <a:lnTo>
                    <a:pt x="28773" y="67272"/>
                  </a:lnTo>
                  <a:lnTo>
                    <a:pt x="67115" y="28934"/>
                  </a:lnTo>
                  <a:lnTo>
                    <a:pt x="117893" y="7633"/>
                  </a:lnTo>
                  <a:lnTo>
                    <a:pt x="146542" y="4773"/>
                  </a:lnTo>
                  <a:lnTo>
                    <a:pt x="176090" y="4773"/>
                  </a:lnTo>
                  <a:lnTo>
                    <a:pt x="146542" y="0"/>
                  </a:lnTo>
                  <a:close/>
                </a:path>
                <a:path w="293370" h="294005">
                  <a:moveTo>
                    <a:pt x="176090" y="4773"/>
                  </a:moveTo>
                  <a:lnTo>
                    <a:pt x="146542" y="4773"/>
                  </a:lnTo>
                  <a:lnTo>
                    <a:pt x="175195" y="7633"/>
                  </a:lnTo>
                  <a:lnTo>
                    <a:pt x="201820" y="15862"/>
                  </a:lnTo>
                  <a:lnTo>
                    <a:pt x="246773" y="46324"/>
                  </a:lnTo>
                  <a:lnTo>
                    <a:pt x="277235" y="91380"/>
                  </a:lnTo>
                  <a:lnTo>
                    <a:pt x="288324" y="146542"/>
                  </a:lnTo>
                  <a:lnTo>
                    <a:pt x="285464" y="175198"/>
                  </a:lnTo>
                  <a:lnTo>
                    <a:pt x="264163" y="225976"/>
                  </a:lnTo>
                  <a:lnTo>
                    <a:pt x="225864" y="264319"/>
                  </a:lnTo>
                  <a:lnTo>
                    <a:pt x="175195" y="285702"/>
                  </a:lnTo>
                  <a:lnTo>
                    <a:pt x="146542" y="288602"/>
                  </a:lnTo>
                  <a:lnTo>
                    <a:pt x="176081" y="288602"/>
                  </a:lnTo>
                  <a:lnTo>
                    <a:pt x="233061" y="265058"/>
                  </a:lnTo>
                  <a:lnTo>
                    <a:pt x="264798" y="233279"/>
                  </a:lnTo>
                  <a:lnTo>
                    <a:pt x="285618" y="192970"/>
                  </a:lnTo>
                  <a:lnTo>
                    <a:pt x="293098" y="146542"/>
                  </a:lnTo>
                  <a:lnTo>
                    <a:pt x="285618" y="100257"/>
                  </a:lnTo>
                  <a:lnTo>
                    <a:pt x="264798" y="60033"/>
                  </a:lnTo>
                  <a:lnTo>
                    <a:pt x="233061" y="28299"/>
                  </a:lnTo>
                  <a:lnTo>
                    <a:pt x="192834" y="7479"/>
                  </a:lnTo>
                  <a:lnTo>
                    <a:pt x="176090" y="4773"/>
                  </a:lnTo>
                  <a:close/>
                </a:path>
              </a:pathLst>
            </a:custGeom>
            <a:solidFill>
              <a:srgbClr val="3D3D3D"/>
            </a:solidFill>
          </p:spPr>
          <p:txBody>
            <a:bodyPr wrap="square" lIns="0" tIns="0" rIns="0" bIns="0" rtlCol="0"/>
            <a:lstStyle/>
            <a:p>
              <a:endParaRPr/>
            </a:p>
          </p:txBody>
        </p:sp>
        <p:pic>
          <p:nvPicPr>
            <p:cNvPr id="17" name="object 17"/>
            <p:cNvPicPr/>
            <p:nvPr/>
          </p:nvPicPr>
          <p:blipFill>
            <a:blip r:embed="rId3" cstate="print"/>
            <a:stretch>
              <a:fillRect/>
            </a:stretch>
          </p:blipFill>
          <p:spPr>
            <a:xfrm>
              <a:off x="5724840" y="459776"/>
              <a:ext cx="220097" cy="220388"/>
            </a:xfrm>
            <a:prstGeom prst="rect">
              <a:avLst/>
            </a:prstGeom>
          </p:spPr>
        </p:pic>
      </p:grpSp>
      <p:sp>
        <p:nvSpPr>
          <p:cNvPr id="18" name="object 18"/>
          <p:cNvSpPr/>
          <p:nvPr/>
        </p:nvSpPr>
        <p:spPr>
          <a:xfrm>
            <a:off x="5442026" y="287959"/>
            <a:ext cx="177800" cy="29845"/>
          </a:xfrm>
          <a:custGeom>
            <a:avLst/>
            <a:gdLst/>
            <a:ahLst/>
            <a:cxnLst/>
            <a:rect l="l" t="t" r="r" b="b"/>
            <a:pathLst>
              <a:path w="177800" h="29845">
                <a:moveTo>
                  <a:pt x="29641" y="10541"/>
                </a:moveTo>
                <a:lnTo>
                  <a:pt x="19088" y="0"/>
                </a:lnTo>
                <a:lnTo>
                  <a:pt x="10541" y="0"/>
                </a:lnTo>
                <a:lnTo>
                  <a:pt x="0" y="10541"/>
                </a:lnTo>
                <a:lnTo>
                  <a:pt x="0" y="19100"/>
                </a:lnTo>
                <a:lnTo>
                  <a:pt x="10541" y="29641"/>
                </a:lnTo>
                <a:lnTo>
                  <a:pt x="19088" y="29641"/>
                </a:lnTo>
                <a:lnTo>
                  <a:pt x="29641" y="19100"/>
                </a:lnTo>
                <a:lnTo>
                  <a:pt x="29641" y="10541"/>
                </a:lnTo>
                <a:close/>
              </a:path>
              <a:path w="177800" h="29845">
                <a:moveTo>
                  <a:pt x="103644" y="10541"/>
                </a:moveTo>
                <a:lnTo>
                  <a:pt x="93103" y="0"/>
                </a:lnTo>
                <a:lnTo>
                  <a:pt x="84543" y="0"/>
                </a:lnTo>
                <a:lnTo>
                  <a:pt x="74002" y="10541"/>
                </a:lnTo>
                <a:lnTo>
                  <a:pt x="74002" y="19100"/>
                </a:lnTo>
                <a:lnTo>
                  <a:pt x="84543" y="29641"/>
                </a:lnTo>
                <a:lnTo>
                  <a:pt x="93103" y="29641"/>
                </a:lnTo>
                <a:lnTo>
                  <a:pt x="103644" y="19100"/>
                </a:lnTo>
                <a:lnTo>
                  <a:pt x="103644" y="10541"/>
                </a:lnTo>
                <a:close/>
              </a:path>
              <a:path w="177800" h="29845">
                <a:moveTo>
                  <a:pt x="177647" y="10541"/>
                </a:moveTo>
                <a:lnTo>
                  <a:pt x="167106" y="0"/>
                </a:lnTo>
                <a:lnTo>
                  <a:pt x="158559" y="0"/>
                </a:lnTo>
                <a:lnTo>
                  <a:pt x="148018" y="10541"/>
                </a:lnTo>
                <a:lnTo>
                  <a:pt x="148018" y="19100"/>
                </a:lnTo>
                <a:lnTo>
                  <a:pt x="158559" y="29641"/>
                </a:lnTo>
                <a:lnTo>
                  <a:pt x="167106" y="29641"/>
                </a:lnTo>
                <a:lnTo>
                  <a:pt x="177647" y="19100"/>
                </a:lnTo>
                <a:lnTo>
                  <a:pt x="177647" y="10541"/>
                </a:lnTo>
                <a:close/>
              </a:path>
            </a:pathLst>
          </a:custGeom>
          <a:solidFill>
            <a:srgbClr val="494949"/>
          </a:solidFill>
        </p:spPr>
        <p:txBody>
          <a:bodyPr wrap="square" lIns="0" tIns="0" rIns="0" bIns="0" rtlCol="0"/>
          <a:lstStyle/>
          <a:p>
            <a:endParaRPr/>
          </a:p>
        </p:txBody>
      </p:sp>
      <p:sp>
        <p:nvSpPr>
          <p:cNvPr id="19" name="object 19"/>
          <p:cNvSpPr/>
          <p:nvPr/>
        </p:nvSpPr>
        <p:spPr>
          <a:xfrm>
            <a:off x="8488731" y="169557"/>
            <a:ext cx="177800" cy="29845"/>
          </a:xfrm>
          <a:custGeom>
            <a:avLst/>
            <a:gdLst/>
            <a:ahLst/>
            <a:cxnLst/>
            <a:rect l="l" t="t" r="r" b="b"/>
            <a:pathLst>
              <a:path w="177800" h="29844">
                <a:moveTo>
                  <a:pt x="29629" y="10553"/>
                </a:moveTo>
                <a:lnTo>
                  <a:pt x="19088" y="0"/>
                </a:lnTo>
                <a:lnTo>
                  <a:pt x="10541" y="0"/>
                </a:lnTo>
                <a:lnTo>
                  <a:pt x="0" y="10553"/>
                </a:lnTo>
                <a:lnTo>
                  <a:pt x="0" y="19100"/>
                </a:lnTo>
                <a:lnTo>
                  <a:pt x="10541" y="29641"/>
                </a:lnTo>
                <a:lnTo>
                  <a:pt x="19088" y="29641"/>
                </a:lnTo>
                <a:lnTo>
                  <a:pt x="29629" y="19100"/>
                </a:lnTo>
                <a:lnTo>
                  <a:pt x="29629" y="10553"/>
                </a:lnTo>
                <a:close/>
              </a:path>
              <a:path w="177800" h="29844">
                <a:moveTo>
                  <a:pt x="103632" y="10553"/>
                </a:moveTo>
                <a:lnTo>
                  <a:pt x="93091" y="0"/>
                </a:lnTo>
                <a:lnTo>
                  <a:pt x="84543" y="0"/>
                </a:lnTo>
                <a:lnTo>
                  <a:pt x="74002" y="10553"/>
                </a:lnTo>
                <a:lnTo>
                  <a:pt x="74002" y="19100"/>
                </a:lnTo>
                <a:lnTo>
                  <a:pt x="84543" y="29641"/>
                </a:lnTo>
                <a:lnTo>
                  <a:pt x="93091" y="29641"/>
                </a:lnTo>
                <a:lnTo>
                  <a:pt x="103632" y="19100"/>
                </a:lnTo>
                <a:lnTo>
                  <a:pt x="103632" y="10553"/>
                </a:lnTo>
                <a:close/>
              </a:path>
              <a:path w="177800" h="29844">
                <a:moveTo>
                  <a:pt x="177647" y="10553"/>
                </a:moveTo>
                <a:lnTo>
                  <a:pt x="167106" y="0"/>
                </a:lnTo>
                <a:lnTo>
                  <a:pt x="158546" y="0"/>
                </a:lnTo>
                <a:lnTo>
                  <a:pt x="148005" y="10553"/>
                </a:lnTo>
                <a:lnTo>
                  <a:pt x="148005" y="19100"/>
                </a:lnTo>
                <a:lnTo>
                  <a:pt x="158546" y="29641"/>
                </a:lnTo>
                <a:lnTo>
                  <a:pt x="167106" y="29641"/>
                </a:lnTo>
                <a:lnTo>
                  <a:pt x="177647" y="19100"/>
                </a:lnTo>
                <a:lnTo>
                  <a:pt x="177647" y="10553"/>
                </a:lnTo>
                <a:close/>
              </a:path>
            </a:pathLst>
          </a:custGeom>
          <a:solidFill>
            <a:srgbClr val="494949"/>
          </a:solidFill>
        </p:spPr>
        <p:txBody>
          <a:bodyPr wrap="square" lIns="0" tIns="0" rIns="0" bIns="0" rtlCol="0"/>
          <a:lstStyle/>
          <a:p>
            <a:endParaRPr/>
          </a:p>
        </p:txBody>
      </p:sp>
      <p:sp>
        <p:nvSpPr>
          <p:cNvPr id="20" name="object 20"/>
          <p:cNvSpPr/>
          <p:nvPr/>
        </p:nvSpPr>
        <p:spPr>
          <a:xfrm>
            <a:off x="8067421" y="1580489"/>
            <a:ext cx="177800" cy="29845"/>
          </a:xfrm>
          <a:custGeom>
            <a:avLst/>
            <a:gdLst/>
            <a:ahLst/>
            <a:cxnLst/>
            <a:rect l="l" t="t" r="r" b="b"/>
            <a:pathLst>
              <a:path w="177800" h="29844">
                <a:moveTo>
                  <a:pt x="29641" y="10541"/>
                </a:moveTo>
                <a:lnTo>
                  <a:pt x="19100" y="0"/>
                </a:lnTo>
                <a:lnTo>
                  <a:pt x="10553" y="0"/>
                </a:lnTo>
                <a:lnTo>
                  <a:pt x="0" y="10541"/>
                </a:lnTo>
                <a:lnTo>
                  <a:pt x="0" y="19088"/>
                </a:lnTo>
                <a:lnTo>
                  <a:pt x="10553" y="29629"/>
                </a:lnTo>
                <a:lnTo>
                  <a:pt x="19100" y="29629"/>
                </a:lnTo>
                <a:lnTo>
                  <a:pt x="29641" y="19088"/>
                </a:lnTo>
                <a:lnTo>
                  <a:pt x="29641" y="10541"/>
                </a:lnTo>
                <a:close/>
              </a:path>
              <a:path w="177800" h="29844">
                <a:moveTo>
                  <a:pt x="103644" y="10541"/>
                </a:moveTo>
                <a:lnTo>
                  <a:pt x="93103" y="0"/>
                </a:lnTo>
                <a:lnTo>
                  <a:pt x="84556" y="0"/>
                </a:lnTo>
                <a:lnTo>
                  <a:pt x="74015" y="10541"/>
                </a:lnTo>
                <a:lnTo>
                  <a:pt x="74015" y="19088"/>
                </a:lnTo>
                <a:lnTo>
                  <a:pt x="84556" y="29629"/>
                </a:lnTo>
                <a:lnTo>
                  <a:pt x="93103" y="29629"/>
                </a:lnTo>
                <a:lnTo>
                  <a:pt x="103644" y="19088"/>
                </a:lnTo>
                <a:lnTo>
                  <a:pt x="103644" y="10541"/>
                </a:lnTo>
                <a:close/>
              </a:path>
              <a:path w="177800" h="29844">
                <a:moveTo>
                  <a:pt x="177660" y="10541"/>
                </a:moveTo>
                <a:lnTo>
                  <a:pt x="167106" y="0"/>
                </a:lnTo>
                <a:lnTo>
                  <a:pt x="158559" y="0"/>
                </a:lnTo>
                <a:lnTo>
                  <a:pt x="148018" y="10541"/>
                </a:lnTo>
                <a:lnTo>
                  <a:pt x="148018" y="19088"/>
                </a:lnTo>
                <a:lnTo>
                  <a:pt x="158559" y="29629"/>
                </a:lnTo>
                <a:lnTo>
                  <a:pt x="167106" y="29629"/>
                </a:lnTo>
                <a:lnTo>
                  <a:pt x="177660" y="19088"/>
                </a:lnTo>
                <a:lnTo>
                  <a:pt x="177660" y="10541"/>
                </a:lnTo>
                <a:close/>
              </a:path>
            </a:pathLst>
          </a:custGeom>
          <a:solidFill>
            <a:srgbClr val="494949"/>
          </a:solidFill>
        </p:spPr>
        <p:txBody>
          <a:bodyPr wrap="square" lIns="0" tIns="0" rIns="0" bIns="0" rtlCol="0"/>
          <a:lstStyle/>
          <a:p>
            <a:endParaRPr/>
          </a:p>
        </p:txBody>
      </p:sp>
      <p:grpSp>
        <p:nvGrpSpPr>
          <p:cNvPr id="21" name="object 21"/>
          <p:cNvGrpSpPr/>
          <p:nvPr/>
        </p:nvGrpSpPr>
        <p:grpSpPr>
          <a:xfrm>
            <a:off x="303209" y="959778"/>
            <a:ext cx="5343525" cy="4184015"/>
            <a:chOff x="303209" y="959778"/>
            <a:chExt cx="5343525" cy="4184015"/>
          </a:xfrm>
        </p:grpSpPr>
        <p:pic>
          <p:nvPicPr>
            <p:cNvPr id="22" name="object 22"/>
            <p:cNvPicPr/>
            <p:nvPr/>
          </p:nvPicPr>
          <p:blipFill>
            <a:blip r:embed="rId4" cstate="print"/>
            <a:stretch>
              <a:fillRect/>
            </a:stretch>
          </p:blipFill>
          <p:spPr>
            <a:xfrm>
              <a:off x="734590" y="959778"/>
              <a:ext cx="4827499" cy="4176280"/>
            </a:xfrm>
            <a:prstGeom prst="rect">
              <a:avLst/>
            </a:prstGeom>
          </p:spPr>
        </p:pic>
        <p:sp>
          <p:nvSpPr>
            <p:cNvPr id="23" name="object 23"/>
            <p:cNvSpPr/>
            <p:nvPr/>
          </p:nvSpPr>
          <p:spPr>
            <a:xfrm>
              <a:off x="2321788" y="2733039"/>
              <a:ext cx="2127250" cy="2410460"/>
            </a:xfrm>
            <a:custGeom>
              <a:avLst/>
              <a:gdLst/>
              <a:ahLst/>
              <a:cxnLst/>
              <a:rect l="l" t="t" r="r" b="b"/>
              <a:pathLst>
                <a:path w="2127250" h="2410460">
                  <a:moveTo>
                    <a:pt x="2126818" y="0"/>
                  </a:moveTo>
                  <a:lnTo>
                    <a:pt x="2114664" y="0"/>
                  </a:lnTo>
                  <a:lnTo>
                    <a:pt x="2114664" y="13970"/>
                  </a:lnTo>
                  <a:lnTo>
                    <a:pt x="2114537" y="14109"/>
                  </a:lnTo>
                  <a:lnTo>
                    <a:pt x="2112975" y="14109"/>
                  </a:lnTo>
                  <a:lnTo>
                    <a:pt x="2112975" y="15887"/>
                  </a:lnTo>
                  <a:lnTo>
                    <a:pt x="1946694" y="203200"/>
                  </a:lnTo>
                  <a:lnTo>
                    <a:pt x="1940433" y="203200"/>
                  </a:lnTo>
                  <a:lnTo>
                    <a:pt x="1940433" y="217170"/>
                  </a:lnTo>
                  <a:lnTo>
                    <a:pt x="1940433" y="217589"/>
                  </a:lnTo>
                  <a:lnTo>
                    <a:pt x="1933917" y="217589"/>
                  </a:lnTo>
                  <a:lnTo>
                    <a:pt x="1933917" y="2396490"/>
                  </a:lnTo>
                  <a:lnTo>
                    <a:pt x="13830" y="2396490"/>
                  </a:lnTo>
                  <a:lnTo>
                    <a:pt x="13830" y="217170"/>
                  </a:lnTo>
                  <a:lnTo>
                    <a:pt x="1940433" y="217170"/>
                  </a:lnTo>
                  <a:lnTo>
                    <a:pt x="1940433" y="203200"/>
                  </a:lnTo>
                  <a:lnTo>
                    <a:pt x="13830" y="203200"/>
                  </a:lnTo>
                  <a:lnTo>
                    <a:pt x="13830" y="13970"/>
                  </a:lnTo>
                  <a:lnTo>
                    <a:pt x="2114664" y="13970"/>
                  </a:lnTo>
                  <a:lnTo>
                    <a:pt x="2114664" y="0"/>
                  </a:lnTo>
                  <a:lnTo>
                    <a:pt x="0" y="0"/>
                  </a:lnTo>
                  <a:lnTo>
                    <a:pt x="0" y="13970"/>
                  </a:lnTo>
                  <a:lnTo>
                    <a:pt x="0" y="203200"/>
                  </a:lnTo>
                  <a:lnTo>
                    <a:pt x="0" y="217170"/>
                  </a:lnTo>
                  <a:lnTo>
                    <a:pt x="0" y="2396490"/>
                  </a:lnTo>
                  <a:lnTo>
                    <a:pt x="0" y="2410460"/>
                  </a:lnTo>
                  <a:lnTo>
                    <a:pt x="1947760" y="2410460"/>
                  </a:lnTo>
                  <a:lnTo>
                    <a:pt x="2126818" y="2410460"/>
                  </a:lnTo>
                  <a:lnTo>
                    <a:pt x="2126818" y="2396528"/>
                  </a:lnTo>
                  <a:lnTo>
                    <a:pt x="2126818" y="14109"/>
                  </a:lnTo>
                  <a:lnTo>
                    <a:pt x="2120315" y="14109"/>
                  </a:lnTo>
                  <a:lnTo>
                    <a:pt x="2120315" y="13970"/>
                  </a:lnTo>
                  <a:lnTo>
                    <a:pt x="2126818" y="13970"/>
                  </a:lnTo>
                  <a:lnTo>
                    <a:pt x="2126818" y="0"/>
                  </a:lnTo>
                  <a:close/>
                </a:path>
              </a:pathLst>
            </a:custGeom>
            <a:solidFill>
              <a:srgbClr val="494949"/>
            </a:solidFill>
          </p:spPr>
          <p:txBody>
            <a:bodyPr wrap="square" lIns="0" tIns="0" rIns="0" bIns="0" rtlCol="0"/>
            <a:lstStyle/>
            <a:p>
              <a:endParaRPr/>
            </a:p>
          </p:txBody>
        </p:sp>
        <p:sp>
          <p:nvSpPr>
            <p:cNvPr id="24" name="object 24"/>
            <p:cNvSpPr/>
            <p:nvPr/>
          </p:nvSpPr>
          <p:spPr>
            <a:xfrm>
              <a:off x="4354189" y="4694918"/>
              <a:ext cx="88265" cy="441325"/>
            </a:xfrm>
            <a:custGeom>
              <a:avLst/>
              <a:gdLst/>
              <a:ahLst/>
              <a:cxnLst/>
              <a:rect l="l" t="t" r="r" b="b"/>
              <a:pathLst>
                <a:path w="88264" h="441325">
                  <a:moveTo>
                    <a:pt x="87920" y="0"/>
                  </a:moveTo>
                  <a:lnTo>
                    <a:pt x="0" y="0"/>
                  </a:lnTo>
                  <a:lnTo>
                    <a:pt x="0" y="441140"/>
                  </a:lnTo>
                  <a:lnTo>
                    <a:pt x="87920" y="441140"/>
                  </a:lnTo>
                  <a:lnTo>
                    <a:pt x="87920" y="0"/>
                  </a:lnTo>
                  <a:close/>
                </a:path>
              </a:pathLst>
            </a:custGeom>
            <a:solidFill>
              <a:srgbClr val="FFFFFF"/>
            </a:solidFill>
          </p:spPr>
          <p:txBody>
            <a:bodyPr wrap="square" lIns="0" tIns="0" rIns="0" bIns="0" rtlCol="0"/>
            <a:lstStyle/>
            <a:p>
              <a:endParaRPr/>
            </a:p>
          </p:txBody>
        </p:sp>
        <p:sp>
          <p:nvSpPr>
            <p:cNvPr id="25" name="object 25"/>
            <p:cNvSpPr/>
            <p:nvPr/>
          </p:nvSpPr>
          <p:spPr>
            <a:xfrm>
              <a:off x="4347680" y="4388865"/>
              <a:ext cx="473709" cy="755015"/>
            </a:xfrm>
            <a:custGeom>
              <a:avLst/>
              <a:gdLst/>
              <a:ahLst/>
              <a:cxnLst/>
              <a:rect l="l" t="t" r="r" b="b"/>
              <a:pathLst>
                <a:path w="473710" h="755014">
                  <a:moveTo>
                    <a:pt x="473710" y="0"/>
                  </a:moveTo>
                  <a:lnTo>
                    <a:pt x="99644" y="301853"/>
                  </a:lnTo>
                  <a:lnTo>
                    <a:pt x="99301" y="301155"/>
                  </a:lnTo>
                  <a:lnTo>
                    <a:pt x="97663" y="299542"/>
                  </a:lnTo>
                  <a:lnTo>
                    <a:pt x="87083" y="299542"/>
                  </a:lnTo>
                  <a:lnTo>
                    <a:pt x="87083" y="312559"/>
                  </a:lnTo>
                  <a:lnTo>
                    <a:pt x="87083" y="740702"/>
                  </a:lnTo>
                  <a:lnTo>
                    <a:pt x="13843" y="740702"/>
                  </a:lnTo>
                  <a:lnTo>
                    <a:pt x="13843" y="312559"/>
                  </a:lnTo>
                  <a:lnTo>
                    <a:pt x="87083" y="312559"/>
                  </a:lnTo>
                  <a:lnTo>
                    <a:pt x="87083" y="299542"/>
                  </a:lnTo>
                  <a:lnTo>
                    <a:pt x="3263" y="299542"/>
                  </a:lnTo>
                  <a:lnTo>
                    <a:pt x="2438" y="301155"/>
                  </a:lnTo>
                  <a:lnTo>
                    <a:pt x="800" y="302793"/>
                  </a:lnTo>
                  <a:lnTo>
                    <a:pt x="0" y="304419"/>
                  </a:lnTo>
                  <a:lnTo>
                    <a:pt x="0" y="748842"/>
                  </a:lnTo>
                  <a:lnTo>
                    <a:pt x="800" y="751281"/>
                  </a:lnTo>
                  <a:lnTo>
                    <a:pt x="2438" y="752094"/>
                  </a:lnTo>
                  <a:lnTo>
                    <a:pt x="3263" y="753719"/>
                  </a:lnTo>
                  <a:lnTo>
                    <a:pt x="4889" y="754545"/>
                  </a:lnTo>
                  <a:lnTo>
                    <a:pt x="96050" y="754545"/>
                  </a:lnTo>
                  <a:lnTo>
                    <a:pt x="97663" y="753719"/>
                  </a:lnTo>
                  <a:lnTo>
                    <a:pt x="99301" y="752094"/>
                  </a:lnTo>
                  <a:lnTo>
                    <a:pt x="100926" y="748842"/>
                  </a:lnTo>
                  <a:lnTo>
                    <a:pt x="100926" y="747204"/>
                  </a:lnTo>
                  <a:lnTo>
                    <a:pt x="473710" y="747204"/>
                  </a:lnTo>
                  <a:lnTo>
                    <a:pt x="473710" y="0"/>
                  </a:lnTo>
                  <a:close/>
                </a:path>
              </a:pathLst>
            </a:custGeom>
            <a:solidFill>
              <a:srgbClr val="494949"/>
            </a:solidFill>
          </p:spPr>
          <p:txBody>
            <a:bodyPr wrap="square" lIns="0" tIns="0" rIns="0" bIns="0" rtlCol="0"/>
            <a:lstStyle/>
            <a:p>
              <a:endParaRPr/>
            </a:p>
          </p:txBody>
        </p:sp>
        <p:sp>
          <p:nvSpPr>
            <p:cNvPr id="26" name="object 26"/>
            <p:cNvSpPr/>
            <p:nvPr/>
          </p:nvSpPr>
          <p:spPr>
            <a:xfrm>
              <a:off x="4434770" y="4382279"/>
              <a:ext cx="393700" cy="761365"/>
            </a:xfrm>
            <a:custGeom>
              <a:avLst/>
              <a:gdLst/>
              <a:ahLst/>
              <a:cxnLst/>
              <a:rect l="l" t="t" r="r" b="b"/>
              <a:pathLst>
                <a:path w="393700" h="761364">
                  <a:moveTo>
                    <a:pt x="387899" y="0"/>
                  </a:moveTo>
                  <a:lnTo>
                    <a:pt x="385199" y="0"/>
                  </a:lnTo>
                  <a:lnTo>
                    <a:pt x="383560" y="700"/>
                  </a:lnTo>
                  <a:lnTo>
                    <a:pt x="382559" y="1700"/>
                  </a:lnTo>
                  <a:lnTo>
                    <a:pt x="3260" y="306939"/>
                  </a:lnTo>
                  <a:lnTo>
                    <a:pt x="0" y="310179"/>
                  </a:lnTo>
                  <a:lnTo>
                    <a:pt x="0" y="755419"/>
                  </a:lnTo>
                  <a:lnTo>
                    <a:pt x="820" y="757859"/>
                  </a:lnTo>
                  <a:lnTo>
                    <a:pt x="2439" y="758679"/>
                  </a:lnTo>
                  <a:lnTo>
                    <a:pt x="3260" y="760299"/>
                  </a:lnTo>
                  <a:lnTo>
                    <a:pt x="5699" y="761119"/>
                  </a:lnTo>
                  <a:lnTo>
                    <a:pt x="388260" y="761119"/>
                  </a:lnTo>
                  <a:lnTo>
                    <a:pt x="389879" y="760299"/>
                  </a:lnTo>
                  <a:lnTo>
                    <a:pt x="391520" y="758679"/>
                  </a:lnTo>
                  <a:lnTo>
                    <a:pt x="392319" y="757040"/>
                  </a:lnTo>
                  <a:lnTo>
                    <a:pt x="393139" y="755419"/>
                  </a:lnTo>
                  <a:lnTo>
                    <a:pt x="393139" y="747279"/>
                  </a:lnTo>
                  <a:lnTo>
                    <a:pt x="13840" y="747279"/>
                  </a:lnTo>
                  <a:lnTo>
                    <a:pt x="13840" y="315879"/>
                  </a:lnTo>
                  <a:lnTo>
                    <a:pt x="380119" y="21239"/>
                  </a:lnTo>
                  <a:lnTo>
                    <a:pt x="393139" y="21239"/>
                  </a:lnTo>
                  <a:lnTo>
                    <a:pt x="393139" y="4139"/>
                  </a:lnTo>
                  <a:lnTo>
                    <a:pt x="391520" y="1700"/>
                  </a:lnTo>
                  <a:lnTo>
                    <a:pt x="389879" y="899"/>
                  </a:lnTo>
                  <a:lnTo>
                    <a:pt x="388960" y="259"/>
                  </a:lnTo>
                  <a:lnTo>
                    <a:pt x="387899" y="0"/>
                  </a:lnTo>
                  <a:close/>
                </a:path>
                <a:path w="393700" h="761364">
                  <a:moveTo>
                    <a:pt x="393139" y="21239"/>
                  </a:moveTo>
                  <a:lnTo>
                    <a:pt x="380119" y="21239"/>
                  </a:lnTo>
                  <a:lnTo>
                    <a:pt x="380119" y="747279"/>
                  </a:lnTo>
                  <a:lnTo>
                    <a:pt x="393139" y="747279"/>
                  </a:lnTo>
                  <a:lnTo>
                    <a:pt x="393139" y="21239"/>
                  </a:lnTo>
                  <a:close/>
                </a:path>
              </a:pathLst>
            </a:custGeom>
            <a:solidFill>
              <a:srgbClr val="3D3D3D"/>
            </a:solidFill>
          </p:spPr>
          <p:txBody>
            <a:bodyPr wrap="square" lIns="0" tIns="0" rIns="0" bIns="0" rtlCol="0"/>
            <a:lstStyle/>
            <a:p>
              <a:endParaRPr/>
            </a:p>
          </p:txBody>
        </p:sp>
        <p:sp>
          <p:nvSpPr>
            <p:cNvPr id="27" name="object 27"/>
            <p:cNvSpPr/>
            <p:nvPr/>
          </p:nvSpPr>
          <p:spPr>
            <a:xfrm>
              <a:off x="1384129" y="4694918"/>
              <a:ext cx="88265" cy="441325"/>
            </a:xfrm>
            <a:custGeom>
              <a:avLst/>
              <a:gdLst/>
              <a:ahLst/>
              <a:cxnLst/>
              <a:rect l="l" t="t" r="r" b="b"/>
              <a:pathLst>
                <a:path w="88265" h="441325">
                  <a:moveTo>
                    <a:pt x="87900" y="0"/>
                  </a:moveTo>
                  <a:lnTo>
                    <a:pt x="0" y="0"/>
                  </a:lnTo>
                  <a:lnTo>
                    <a:pt x="0" y="441140"/>
                  </a:lnTo>
                  <a:lnTo>
                    <a:pt x="87900" y="441140"/>
                  </a:lnTo>
                  <a:lnTo>
                    <a:pt x="87900" y="0"/>
                  </a:lnTo>
                  <a:close/>
                </a:path>
              </a:pathLst>
            </a:custGeom>
            <a:solidFill>
              <a:srgbClr val="FFFFFF"/>
            </a:solidFill>
          </p:spPr>
          <p:txBody>
            <a:bodyPr wrap="square" lIns="0" tIns="0" rIns="0" bIns="0" rtlCol="0"/>
            <a:lstStyle/>
            <a:p>
              <a:endParaRPr/>
            </a:p>
          </p:txBody>
        </p:sp>
        <p:sp>
          <p:nvSpPr>
            <p:cNvPr id="28" name="object 28"/>
            <p:cNvSpPr/>
            <p:nvPr/>
          </p:nvSpPr>
          <p:spPr>
            <a:xfrm>
              <a:off x="1377607" y="4382287"/>
              <a:ext cx="480695" cy="761365"/>
            </a:xfrm>
            <a:custGeom>
              <a:avLst/>
              <a:gdLst/>
              <a:ahLst/>
              <a:cxnLst/>
              <a:rect l="l" t="t" r="r" b="b"/>
              <a:pathLst>
                <a:path w="480694" h="761364">
                  <a:moveTo>
                    <a:pt x="480212" y="4140"/>
                  </a:moveTo>
                  <a:lnTo>
                    <a:pt x="478599" y="1701"/>
                  </a:lnTo>
                  <a:lnTo>
                    <a:pt x="476161" y="901"/>
                  </a:lnTo>
                  <a:lnTo>
                    <a:pt x="475221" y="254"/>
                  </a:lnTo>
                  <a:lnTo>
                    <a:pt x="474294" y="0"/>
                  </a:lnTo>
                  <a:lnTo>
                    <a:pt x="471855" y="0"/>
                  </a:lnTo>
                  <a:lnTo>
                    <a:pt x="470331" y="698"/>
                  </a:lnTo>
                  <a:lnTo>
                    <a:pt x="468833" y="1701"/>
                  </a:lnTo>
                  <a:lnTo>
                    <a:pt x="90538" y="306120"/>
                  </a:lnTo>
                  <a:lnTo>
                    <a:pt x="87096" y="306120"/>
                  </a:lnTo>
                  <a:lnTo>
                    <a:pt x="87096" y="319138"/>
                  </a:lnTo>
                  <a:lnTo>
                    <a:pt x="87096" y="747280"/>
                  </a:lnTo>
                  <a:lnTo>
                    <a:pt x="13843" y="747280"/>
                  </a:lnTo>
                  <a:lnTo>
                    <a:pt x="13843" y="319138"/>
                  </a:lnTo>
                  <a:lnTo>
                    <a:pt x="87096" y="319138"/>
                  </a:lnTo>
                  <a:lnTo>
                    <a:pt x="87096" y="306120"/>
                  </a:lnTo>
                  <a:lnTo>
                    <a:pt x="3251" y="306120"/>
                  </a:lnTo>
                  <a:lnTo>
                    <a:pt x="1638" y="307733"/>
                  </a:lnTo>
                  <a:lnTo>
                    <a:pt x="0" y="310997"/>
                  </a:lnTo>
                  <a:lnTo>
                    <a:pt x="0" y="755421"/>
                  </a:lnTo>
                  <a:lnTo>
                    <a:pt x="812" y="757859"/>
                  </a:lnTo>
                  <a:lnTo>
                    <a:pt x="3251" y="760298"/>
                  </a:lnTo>
                  <a:lnTo>
                    <a:pt x="4876" y="761123"/>
                  </a:lnTo>
                  <a:lnTo>
                    <a:pt x="91973" y="761123"/>
                  </a:lnTo>
                  <a:lnTo>
                    <a:pt x="96037" y="761123"/>
                  </a:lnTo>
                  <a:lnTo>
                    <a:pt x="475335" y="761123"/>
                  </a:lnTo>
                  <a:lnTo>
                    <a:pt x="476973" y="760298"/>
                  </a:lnTo>
                  <a:lnTo>
                    <a:pt x="478599" y="758672"/>
                  </a:lnTo>
                  <a:lnTo>
                    <a:pt x="480212" y="755421"/>
                  </a:lnTo>
                  <a:lnTo>
                    <a:pt x="480212" y="747280"/>
                  </a:lnTo>
                  <a:lnTo>
                    <a:pt x="480212" y="21234"/>
                  </a:lnTo>
                  <a:lnTo>
                    <a:pt x="480212" y="4140"/>
                  </a:lnTo>
                  <a:close/>
                </a:path>
              </a:pathLst>
            </a:custGeom>
            <a:solidFill>
              <a:srgbClr val="3D3D3D"/>
            </a:solidFill>
          </p:spPr>
          <p:txBody>
            <a:bodyPr wrap="square" lIns="0" tIns="0" rIns="0" bIns="0" rtlCol="0"/>
            <a:lstStyle/>
            <a:p>
              <a:endParaRPr/>
            </a:p>
          </p:txBody>
        </p:sp>
        <p:sp>
          <p:nvSpPr>
            <p:cNvPr id="29" name="object 29"/>
            <p:cNvSpPr/>
            <p:nvPr/>
          </p:nvSpPr>
          <p:spPr>
            <a:xfrm>
              <a:off x="1046330" y="4318858"/>
              <a:ext cx="4054475" cy="454659"/>
            </a:xfrm>
            <a:custGeom>
              <a:avLst/>
              <a:gdLst/>
              <a:ahLst/>
              <a:cxnLst/>
              <a:rect l="l" t="t" r="r" b="b"/>
              <a:pathLst>
                <a:path w="4054475" h="454660">
                  <a:moveTo>
                    <a:pt x="4054260" y="0"/>
                  </a:moveTo>
                  <a:lnTo>
                    <a:pt x="0" y="425700"/>
                  </a:lnTo>
                  <a:lnTo>
                    <a:pt x="1639" y="454180"/>
                  </a:lnTo>
                  <a:lnTo>
                    <a:pt x="3500780" y="454180"/>
                  </a:lnTo>
                  <a:lnTo>
                    <a:pt x="4054260" y="28500"/>
                  </a:lnTo>
                  <a:lnTo>
                    <a:pt x="4054260" y="0"/>
                  </a:lnTo>
                  <a:close/>
                </a:path>
              </a:pathLst>
            </a:custGeom>
            <a:solidFill>
              <a:srgbClr val="FFFFFF"/>
            </a:solidFill>
          </p:spPr>
          <p:txBody>
            <a:bodyPr wrap="square" lIns="0" tIns="0" rIns="0" bIns="0" rtlCol="0"/>
            <a:lstStyle/>
            <a:p>
              <a:endParaRPr/>
            </a:p>
          </p:txBody>
        </p:sp>
        <p:sp>
          <p:nvSpPr>
            <p:cNvPr id="30" name="object 30"/>
            <p:cNvSpPr/>
            <p:nvPr/>
          </p:nvSpPr>
          <p:spPr>
            <a:xfrm>
              <a:off x="1039830" y="4312138"/>
              <a:ext cx="4067810" cy="467995"/>
            </a:xfrm>
            <a:custGeom>
              <a:avLst/>
              <a:gdLst/>
              <a:ahLst/>
              <a:cxnLst/>
              <a:rect l="l" t="t" r="r" b="b"/>
              <a:pathLst>
                <a:path w="4067810" h="467995">
                  <a:moveTo>
                    <a:pt x="4063033" y="0"/>
                  </a:moveTo>
                  <a:lnTo>
                    <a:pt x="4060379" y="0"/>
                  </a:lnTo>
                  <a:lnTo>
                    <a:pt x="4059940" y="219"/>
                  </a:lnTo>
                  <a:lnTo>
                    <a:pt x="5700" y="425100"/>
                  </a:lnTo>
                  <a:lnTo>
                    <a:pt x="2440" y="425920"/>
                  </a:lnTo>
                  <a:lnTo>
                    <a:pt x="0" y="429160"/>
                  </a:lnTo>
                  <a:lnTo>
                    <a:pt x="0" y="432420"/>
                  </a:lnTo>
                  <a:lnTo>
                    <a:pt x="1620" y="460900"/>
                  </a:lnTo>
                  <a:lnTo>
                    <a:pt x="1620" y="464980"/>
                  </a:lnTo>
                  <a:lnTo>
                    <a:pt x="4059" y="467420"/>
                  </a:lnTo>
                  <a:lnTo>
                    <a:pt x="3510520" y="467420"/>
                  </a:lnTo>
                  <a:lnTo>
                    <a:pt x="3511339" y="465800"/>
                  </a:lnTo>
                  <a:lnTo>
                    <a:pt x="3526189" y="454400"/>
                  </a:lnTo>
                  <a:lnTo>
                    <a:pt x="14639" y="454400"/>
                  </a:lnTo>
                  <a:lnTo>
                    <a:pt x="13839" y="438120"/>
                  </a:lnTo>
                  <a:lnTo>
                    <a:pt x="4054240" y="14060"/>
                  </a:lnTo>
                  <a:lnTo>
                    <a:pt x="4067260" y="14060"/>
                  </a:lnTo>
                  <a:lnTo>
                    <a:pt x="4067260" y="4280"/>
                  </a:lnTo>
                  <a:lnTo>
                    <a:pt x="4066439" y="2660"/>
                  </a:lnTo>
                  <a:lnTo>
                    <a:pt x="4065639" y="1839"/>
                  </a:lnTo>
                  <a:lnTo>
                    <a:pt x="4064439" y="660"/>
                  </a:lnTo>
                  <a:lnTo>
                    <a:pt x="4063033" y="0"/>
                  </a:lnTo>
                  <a:close/>
                </a:path>
                <a:path w="4067810" h="467995">
                  <a:moveTo>
                    <a:pt x="4067260" y="14060"/>
                  </a:moveTo>
                  <a:lnTo>
                    <a:pt x="4054240" y="14060"/>
                  </a:lnTo>
                  <a:lnTo>
                    <a:pt x="4054240" y="31960"/>
                  </a:lnTo>
                  <a:lnTo>
                    <a:pt x="3504260" y="454400"/>
                  </a:lnTo>
                  <a:lnTo>
                    <a:pt x="3526189" y="454400"/>
                  </a:lnTo>
                  <a:lnTo>
                    <a:pt x="4064820" y="40920"/>
                  </a:lnTo>
                  <a:lnTo>
                    <a:pt x="4066439" y="39279"/>
                  </a:lnTo>
                  <a:lnTo>
                    <a:pt x="4067260" y="37660"/>
                  </a:lnTo>
                  <a:lnTo>
                    <a:pt x="4067260" y="14060"/>
                  </a:lnTo>
                  <a:close/>
                </a:path>
              </a:pathLst>
            </a:custGeom>
            <a:solidFill>
              <a:srgbClr val="3D3D3D"/>
            </a:solidFill>
          </p:spPr>
          <p:txBody>
            <a:bodyPr wrap="square" lIns="0" tIns="0" rIns="0" bIns="0" rtlCol="0"/>
            <a:lstStyle/>
            <a:p>
              <a:endParaRPr/>
            </a:p>
          </p:txBody>
        </p:sp>
        <p:sp>
          <p:nvSpPr>
            <p:cNvPr id="31" name="object 31"/>
            <p:cNvSpPr/>
            <p:nvPr/>
          </p:nvSpPr>
          <p:spPr>
            <a:xfrm>
              <a:off x="1047969" y="4318858"/>
              <a:ext cx="4053204" cy="425450"/>
            </a:xfrm>
            <a:custGeom>
              <a:avLst/>
              <a:gdLst/>
              <a:ahLst/>
              <a:cxnLst/>
              <a:rect l="l" t="t" r="r" b="b"/>
              <a:pathLst>
                <a:path w="4053204" h="425450">
                  <a:moveTo>
                    <a:pt x="4052620" y="0"/>
                  </a:moveTo>
                  <a:lnTo>
                    <a:pt x="883119" y="0"/>
                  </a:lnTo>
                  <a:lnTo>
                    <a:pt x="0" y="424880"/>
                  </a:lnTo>
                  <a:lnTo>
                    <a:pt x="3499140" y="424880"/>
                  </a:lnTo>
                  <a:lnTo>
                    <a:pt x="4052620" y="0"/>
                  </a:lnTo>
                  <a:close/>
                </a:path>
              </a:pathLst>
            </a:custGeom>
            <a:solidFill>
              <a:srgbClr val="FFFFFF"/>
            </a:solidFill>
          </p:spPr>
          <p:txBody>
            <a:bodyPr wrap="square" lIns="0" tIns="0" rIns="0" bIns="0" rtlCol="0"/>
            <a:lstStyle/>
            <a:p>
              <a:endParaRPr/>
            </a:p>
          </p:txBody>
        </p:sp>
        <p:pic>
          <p:nvPicPr>
            <p:cNvPr id="32" name="object 32"/>
            <p:cNvPicPr/>
            <p:nvPr/>
          </p:nvPicPr>
          <p:blipFill>
            <a:blip r:embed="rId5" cstate="print"/>
            <a:stretch>
              <a:fillRect/>
            </a:stretch>
          </p:blipFill>
          <p:spPr>
            <a:xfrm>
              <a:off x="303209" y="1461918"/>
              <a:ext cx="4804699" cy="3681480"/>
            </a:xfrm>
            <a:prstGeom prst="rect">
              <a:avLst/>
            </a:prstGeom>
          </p:spPr>
        </p:pic>
        <p:sp>
          <p:nvSpPr>
            <p:cNvPr id="33" name="object 33"/>
            <p:cNvSpPr/>
            <p:nvPr/>
          </p:nvSpPr>
          <p:spPr>
            <a:xfrm>
              <a:off x="741110" y="5129559"/>
              <a:ext cx="4906010" cy="13970"/>
            </a:xfrm>
            <a:custGeom>
              <a:avLst/>
              <a:gdLst/>
              <a:ahLst/>
              <a:cxnLst/>
              <a:rect l="l" t="t" r="r" b="b"/>
              <a:pathLst>
                <a:path w="4906010" h="13970">
                  <a:moveTo>
                    <a:pt x="4903180" y="0"/>
                  </a:moveTo>
                  <a:lnTo>
                    <a:pt x="3259" y="0"/>
                  </a:lnTo>
                  <a:lnTo>
                    <a:pt x="0" y="3260"/>
                  </a:lnTo>
                  <a:lnTo>
                    <a:pt x="0" y="10580"/>
                  </a:lnTo>
                  <a:lnTo>
                    <a:pt x="3259" y="13840"/>
                  </a:lnTo>
                  <a:lnTo>
                    <a:pt x="4903180" y="13840"/>
                  </a:lnTo>
                  <a:lnTo>
                    <a:pt x="4905619" y="10580"/>
                  </a:lnTo>
                  <a:lnTo>
                    <a:pt x="4905619" y="3260"/>
                  </a:lnTo>
                  <a:lnTo>
                    <a:pt x="4903180" y="0"/>
                  </a:lnTo>
                  <a:close/>
                </a:path>
              </a:pathLst>
            </a:custGeom>
            <a:solidFill>
              <a:srgbClr val="494949"/>
            </a:solidFill>
          </p:spPr>
          <p:txBody>
            <a:bodyPr wrap="square" lIns="0" tIns="0" rIns="0" bIns="0" rtlCol="0"/>
            <a:lstStyle/>
            <a:p>
              <a:endParaRPr/>
            </a:p>
          </p:txBody>
        </p:sp>
      </p:grpSp>
      <p:sp>
        <p:nvSpPr>
          <p:cNvPr id="34" name="object 34"/>
          <p:cNvSpPr txBox="1"/>
          <p:nvPr/>
        </p:nvSpPr>
        <p:spPr>
          <a:xfrm>
            <a:off x="5725697" y="2243607"/>
            <a:ext cx="3048635" cy="1633220"/>
          </a:xfrm>
          <a:prstGeom prst="rect">
            <a:avLst/>
          </a:prstGeom>
        </p:spPr>
        <p:txBody>
          <a:bodyPr vert="horz" wrap="square" lIns="0" tIns="33019" rIns="0" bIns="0" rtlCol="0">
            <a:spAutoFit/>
          </a:bodyPr>
          <a:lstStyle/>
          <a:p>
            <a:pPr marL="12700" marR="5080" indent="951230" algn="r">
              <a:lnSpc>
                <a:spcPts val="4200"/>
              </a:lnSpc>
              <a:spcBef>
                <a:spcPts val="259"/>
              </a:spcBef>
            </a:pPr>
            <a:r>
              <a:rPr sz="3550" spc="-45" dirty="0">
                <a:solidFill>
                  <a:srgbClr val="494949"/>
                </a:solidFill>
                <a:latin typeface="Arial MT"/>
                <a:cs typeface="Arial MT"/>
              </a:rPr>
              <a:t>NATURAL </a:t>
            </a:r>
            <a:r>
              <a:rPr sz="3550" spc="-10" dirty="0">
                <a:solidFill>
                  <a:srgbClr val="494949"/>
                </a:solidFill>
                <a:latin typeface="Arial MT"/>
                <a:cs typeface="Arial MT"/>
              </a:rPr>
              <a:t>LANGUAGE PROCESSING</a:t>
            </a:r>
            <a:endParaRPr sz="355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08858" y="101602"/>
            <a:ext cx="2699385" cy="409575"/>
          </a:xfrm>
          <a:prstGeom prst="rect">
            <a:avLst/>
          </a:prstGeom>
        </p:spPr>
        <p:txBody>
          <a:bodyPr vert="horz" wrap="square" lIns="0" tIns="15240" rIns="0" bIns="0" rtlCol="0">
            <a:spAutoFit/>
          </a:bodyPr>
          <a:lstStyle/>
          <a:p>
            <a:pPr marL="12700">
              <a:lnSpc>
                <a:spcPct val="100000"/>
              </a:lnSpc>
              <a:spcBef>
                <a:spcPts val="120"/>
              </a:spcBef>
            </a:pPr>
            <a:r>
              <a:rPr sz="2500" dirty="0">
                <a:solidFill>
                  <a:srgbClr val="494949"/>
                </a:solidFill>
              </a:rPr>
              <a:t>RESULTS</a:t>
            </a:r>
            <a:r>
              <a:rPr sz="2500" spc="-105" dirty="0">
                <a:solidFill>
                  <a:srgbClr val="494949"/>
                </a:solidFill>
              </a:rPr>
              <a:t> </a:t>
            </a:r>
            <a:r>
              <a:rPr sz="2500" spc="-10" dirty="0">
                <a:solidFill>
                  <a:srgbClr val="494949"/>
                </a:solidFill>
              </a:rPr>
              <a:t>(TAMIL)</a:t>
            </a:r>
            <a:endParaRPr sz="2500"/>
          </a:p>
        </p:txBody>
      </p:sp>
      <p:grpSp>
        <p:nvGrpSpPr>
          <p:cNvPr id="3" name="object 3"/>
          <p:cNvGrpSpPr/>
          <p:nvPr/>
        </p:nvGrpSpPr>
        <p:grpSpPr>
          <a:xfrm>
            <a:off x="955702" y="532379"/>
            <a:ext cx="7232650" cy="4490720"/>
            <a:chOff x="955702" y="532379"/>
            <a:chExt cx="7232650" cy="4490720"/>
          </a:xfrm>
        </p:grpSpPr>
        <p:pic>
          <p:nvPicPr>
            <p:cNvPr id="4" name="object 4"/>
            <p:cNvPicPr/>
            <p:nvPr/>
          </p:nvPicPr>
          <p:blipFill>
            <a:blip r:embed="rId2" cstate="print"/>
            <a:stretch>
              <a:fillRect/>
            </a:stretch>
          </p:blipFill>
          <p:spPr>
            <a:xfrm>
              <a:off x="955702" y="532379"/>
              <a:ext cx="7232594" cy="4490617"/>
            </a:xfrm>
            <a:prstGeom prst="rect">
              <a:avLst/>
            </a:prstGeom>
          </p:spPr>
        </p:pic>
        <p:pic>
          <p:nvPicPr>
            <p:cNvPr id="5" name="object 5"/>
            <p:cNvPicPr/>
            <p:nvPr/>
          </p:nvPicPr>
          <p:blipFill>
            <a:blip r:embed="rId3" cstate="print"/>
            <a:stretch>
              <a:fillRect/>
            </a:stretch>
          </p:blipFill>
          <p:spPr>
            <a:xfrm>
              <a:off x="955702" y="532587"/>
              <a:ext cx="7232594" cy="564817"/>
            </a:xfrm>
            <a:prstGeom prst="rect">
              <a:avLst/>
            </a:prstGeom>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827062" y="-2122"/>
            <a:ext cx="3317992" cy="2429092"/>
          </a:xfrm>
          <a:prstGeom prst="rect">
            <a:avLst/>
          </a:prstGeom>
        </p:spPr>
      </p:pic>
      <p:graphicFrame>
        <p:nvGraphicFramePr>
          <p:cNvPr id="3" name="object 3"/>
          <p:cNvGraphicFramePr>
            <a:graphicFrameLocks noGrp="1"/>
          </p:cNvGraphicFramePr>
          <p:nvPr/>
        </p:nvGraphicFramePr>
        <p:xfrm>
          <a:off x="478790" y="1570989"/>
          <a:ext cx="7884791" cy="845185"/>
        </p:xfrm>
        <a:graphic>
          <a:graphicData uri="http://schemas.openxmlformats.org/drawingml/2006/table">
            <a:tbl>
              <a:tblPr firstRow="1" bandRow="1">
                <a:tableStyleId>{2D5ABB26-0587-4C30-8999-92F81FD0307C}</a:tableStyleId>
              </a:tblPr>
              <a:tblGrid>
                <a:gridCol w="985519">
                  <a:extLst>
                    <a:ext uri="{9D8B030D-6E8A-4147-A177-3AD203B41FA5}">
                      <a16:colId xmlns:a16="http://schemas.microsoft.com/office/drawing/2014/main" val="20000"/>
                    </a:ext>
                  </a:extLst>
                </a:gridCol>
                <a:gridCol w="985519">
                  <a:extLst>
                    <a:ext uri="{9D8B030D-6E8A-4147-A177-3AD203B41FA5}">
                      <a16:colId xmlns:a16="http://schemas.microsoft.com/office/drawing/2014/main" val="20001"/>
                    </a:ext>
                  </a:extLst>
                </a:gridCol>
                <a:gridCol w="985519">
                  <a:extLst>
                    <a:ext uri="{9D8B030D-6E8A-4147-A177-3AD203B41FA5}">
                      <a16:colId xmlns:a16="http://schemas.microsoft.com/office/drawing/2014/main" val="20002"/>
                    </a:ext>
                  </a:extLst>
                </a:gridCol>
                <a:gridCol w="985519">
                  <a:extLst>
                    <a:ext uri="{9D8B030D-6E8A-4147-A177-3AD203B41FA5}">
                      <a16:colId xmlns:a16="http://schemas.microsoft.com/office/drawing/2014/main" val="20003"/>
                    </a:ext>
                  </a:extLst>
                </a:gridCol>
                <a:gridCol w="985520">
                  <a:extLst>
                    <a:ext uri="{9D8B030D-6E8A-4147-A177-3AD203B41FA5}">
                      <a16:colId xmlns:a16="http://schemas.microsoft.com/office/drawing/2014/main" val="20004"/>
                    </a:ext>
                  </a:extLst>
                </a:gridCol>
                <a:gridCol w="2957195">
                  <a:extLst>
                    <a:ext uri="{9D8B030D-6E8A-4147-A177-3AD203B41FA5}">
                      <a16:colId xmlns:a16="http://schemas.microsoft.com/office/drawing/2014/main" val="20005"/>
                    </a:ext>
                  </a:extLst>
                </a:gridCol>
              </a:tblGrid>
              <a:tr h="530860">
                <a:tc>
                  <a:txBody>
                    <a:bodyPr/>
                    <a:lstStyle/>
                    <a:p>
                      <a:pPr marL="48895">
                        <a:lnSpc>
                          <a:spcPct val="100000"/>
                        </a:lnSpc>
                        <a:spcBef>
                          <a:spcPts val="1165"/>
                        </a:spcBef>
                      </a:pPr>
                      <a:r>
                        <a:rPr sz="1400" spc="-10" dirty="0">
                          <a:latin typeface="Arial MT"/>
                          <a:cs typeface="Arial MT"/>
                        </a:rPr>
                        <a:t>model</a:t>
                      </a:r>
                      <a:endParaRPr sz="1400">
                        <a:latin typeface="Arial MT"/>
                        <a:cs typeface="Arial MT"/>
                      </a:endParaRPr>
                    </a:p>
                  </a:txBody>
                  <a:tcPr marL="0" marR="0" marT="147955" marB="0">
                    <a:lnL w="9525">
                      <a:solidFill>
                        <a:srgbClr val="666666"/>
                      </a:solidFill>
                      <a:prstDash val="solid"/>
                    </a:lnL>
                    <a:lnR w="9525">
                      <a:solidFill>
                        <a:srgbClr val="666666"/>
                      </a:solidFill>
                      <a:prstDash val="solid"/>
                    </a:lnR>
                    <a:lnT w="9525">
                      <a:solidFill>
                        <a:srgbClr val="666666"/>
                      </a:solidFill>
                      <a:prstDash val="solid"/>
                    </a:lnT>
                    <a:lnB w="9525">
                      <a:solidFill>
                        <a:srgbClr val="666666"/>
                      </a:solidFill>
                      <a:prstDash val="solid"/>
                    </a:lnB>
                  </a:tcPr>
                </a:tc>
                <a:tc>
                  <a:txBody>
                    <a:bodyPr/>
                    <a:lstStyle/>
                    <a:p>
                      <a:pPr marL="49530">
                        <a:lnSpc>
                          <a:spcPct val="100000"/>
                        </a:lnSpc>
                        <a:spcBef>
                          <a:spcPts val="1165"/>
                        </a:spcBef>
                      </a:pPr>
                      <a:r>
                        <a:rPr sz="1400" spc="-10" dirty="0">
                          <a:latin typeface="Arial MT"/>
                          <a:cs typeface="Arial MT"/>
                        </a:rPr>
                        <a:t>Accuracy</a:t>
                      </a:r>
                      <a:endParaRPr sz="1400">
                        <a:latin typeface="Arial MT"/>
                        <a:cs typeface="Arial MT"/>
                      </a:endParaRPr>
                    </a:p>
                  </a:txBody>
                  <a:tcPr marL="0" marR="0" marT="147955" marB="0">
                    <a:lnL w="9525">
                      <a:solidFill>
                        <a:srgbClr val="666666"/>
                      </a:solidFill>
                      <a:prstDash val="solid"/>
                    </a:lnL>
                    <a:lnR w="9525">
                      <a:solidFill>
                        <a:srgbClr val="666666"/>
                      </a:solidFill>
                      <a:prstDash val="solid"/>
                    </a:lnR>
                    <a:lnT w="9525">
                      <a:solidFill>
                        <a:srgbClr val="666666"/>
                      </a:solidFill>
                      <a:prstDash val="solid"/>
                    </a:lnT>
                    <a:lnB w="9525">
                      <a:solidFill>
                        <a:srgbClr val="666666"/>
                      </a:solidFill>
                      <a:prstDash val="solid"/>
                    </a:lnB>
                  </a:tcPr>
                </a:tc>
                <a:tc>
                  <a:txBody>
                    <a:bodyPr/>
                    <a:lstStyle/>
                    <a:p>
                      <a:pPr marL="49530" marR="197485">
                        <a:lnSpc>
                          <a:spcPct val="101200"/>
                        </a:lnSpc>
                        <a:spcBef>
                          <a:spcPts val="345"/>
                        </a:spcBef>
                      </a:pPr>
                      <a:r>
                        <a:rPr sz="1400" spc="-10" dirty="0">
                          <a:latin typeface="Arial MT"/>
                          <a:cs typeface="Arial MT"/>
                        </a:rPr>
                        <a:t>Precision (fake)</a:t>
                      </a:r>
                      <a:endParaRPr sz="1400">
                        <a:latin typeface="Arial MT"/>
                        <a:cs typeface="Arial MT"/>
                      </a:endParaRPr>
                    </a:p>
                  </a:txBody>
                  <a:tcPr marL="0" marR="0" marT="43815" marB="0">
                    <a:lnL w="9525">
                      <a:solidFill>
                        <a:srgbClr val="666666"/>
                      </a:solidFill>
                      <a:prstDash val="solid"/>
                    </a:lnL>
                    <a:lnR w="9525">
                      <a:solidFill>
                        <a:srgbClr val="666666"/>
                      </a:solidFill>
                      <a:prstDash val="solid"/>
                    </a:lnR>
                    <a:lnT w="9525">
                      <a:solidFill>
                        <a:srgbClr val="666666"/>
                      </a:solidFill>
                      <a:prstDash val="solid"/>
                    </a:lnT>
                    <a:lnB w="9525">
                      <a:solidFill>
                        <a:srgbClr val="666666"/>
                      </a:solidFill>
                      <a:prstDash val="solid"/>
                    </a:lnB>
                  </a:tcPr>
                </a:tc>
                <a:tc>
                  <a:txBody>
                    <a:bodyPr/>
                    <a:lstStyle/>
                    <a:p>
                      <a:pPr marL="48895" marR="434340">
                        <a:lnSpc>
                          <a:spcPct val="101200"/>
                        </a:lnSpc>
                        <a:spcBef>
                          <a:spcPts val="345"/>
                        </a:spcBef>
                      </a:pPr>
                      <a:r>
                        <a:rPr sz="1400" spc="-10" dirty="0">
                          <a:latin typeface="Arial MT"/>
                          <a:cs typeface="Arial MT"/>
                        </a:rPr>
                        <a:t>Recall (fake)</a:t>
                      </a:r>
                      <a:endParaRPr sz="1400">
                        <a:latin typeface="Arial MT"/>
                        <a:cs typeface="Arial MT"/>
                      </a:endParaRPr>
                    </a:p>
                  </a:txBody>
                  <a:tcPr marL="0" marR="0" marT="43815" marB="0">
                    <a:lnL w="9525">
                      <a:solidFill>
                        <a:srgbClr val="666666"/>
                      </a:solidFill>
                      <a:prstDash val="solid"/>
                    </a:lnL>
                    <a:lnR w="9525">
                      <a:solidFill>
                        <a:srgbClr val="666666"/>
                      </a:solidFill>
                      <a:prstDash val="solid"/>
                    </a:lnR>
                    <a:lnT w="9525">
                      <a:solidFill>
                        <a:srgbClr val="666666"/>
                      </a:solidFill>
                      <a:prstDash val="solid"/>
                    </a:lnT>
                    <a:lnB w="9525">
                      <a:solidFill>
                        <a:srgbClr val="666666"/>
                      </a:solidFill>
                      <a:prstDash val="solid"/>
                    </a:lnB>
                  </a:tcPr>
                </a:tc>
                <a:tc>
                  <a:txBody>
                    <a:bodyPr/>
                    <a:lstStyle/>
                    <a:p>
                      <a:pPr marL="49530" marR="227329">
                        <a:lnSpc>
                          <a:spcPct val="101200"/>
                        </a:lnSpc>
                        <a:spcBef>
                          <a:spcPts val="345"/>
                        </a:spcBef>
                      </a:pPr>
                      <a:r>
                        <a:rPr sz="1400" spc="-10" dirty="0">
                          <a:latin typeface="Arial MT"/>
                          <a:cs typeface="Arial MT"/>
                        </a:rPr>
                        <a:t>F1-score (fake)</a:t>
                      </a:r>
                      <a:endParaRPr sz="1400">
                        <a:latin typeface="Arial MT"/>
                        <a:cs typeface="Arial MT"/>
                      </a:endParaRPr>
                    </a:p>
                  </a:txBody>
                  <a:tcPr marL="0" marR="0" marT="43815" marB="0">
                    <a:lnL w="9525">
                      <a:solidFill>
                        <a:srgbClr val="666666"/>
                      </a:solidFill>
                      <a:prstDash val="solid"/>
                    </a:lnL>
                    <a:lnR w="9525">
                      <a:solidFill>
                        <a:srgbClr val="666666"/>
                      </a:solidFill>
                      <a:prstDash val="solid"/>
                    </a:lnR>
                    <a:lnT w="9525">
                      <a:solidFill>
                        <a:srgbClr val="666666"/>
                      </a:solidFill>
                      <a:prstDash val="solid"/>
                    </a:lnT>
                    <a:lnB w="9525">
                      <a:solidFill>
                        <a:srgbClr val="666666"/>
                      </a:solidFill>
                      <a:prstDash val="solid"/>
                    </a:lnB>
                  </a:tcPr>
                </a:tc>
                <a:tc>
                  <a:txBody>
                    <a:bodyPr/>
                    <a:lstStyle/>
                    <a:p>
                      <a:pPr marL="49530" marR="197485">
                        <a:lnSpc>
                          <a:spcPct val="101200"/>
                        </a:lnSpc>
                        <a:spcBef>
                          <a:spcPts val="345"/>
                        </a:spcBef>
                        <a:tabLst>
                          <a:tab pos="1035050" algn="l"/>
                          <a:tab pos="2020570" algn="l"/>
                        </a:tabLst>
                      </a:pPr>
                      <a:r>
                        <a:rPr sz="1400" spc="-10" dirty="0">
                          <a:latin typeface="Arial MT"/>
                          <a:cs typeface="Arial MT"/>
                        </a:rPr>
                        <a:t>Precision</a:t>
                      </a:r>
                      <a:r>
                        <a:rPr sz="1400" dirty="0">
                          <a:latin typeface="Arial MT"/>
                          <a:cs typeface="Arial MT"/>
                        </a:rPr>
                        <a:t>	</a:t>
                      </a:r>
                      <a:r>
                        <a:rPr sz="2100" baseline="-31746" dirty="0">
                          <a:latin typeface="Arial MT"/>
                          <a:cs typeface="Arial MT"/>
                        </a:rPr>
                        <a:t>Reca</a:t>
                      </a:r>
                      <a:r>
                        <a:rPr sz="2100" spc="-15" baseline="-31746" dirty="0">
                          <a:latin typeface="Arial MT"/>
                          <a:cs typeface="Arial MT"/>
                        </a:rPr>
                        <a:t> </a:t>
                      </a:r>
                      <a:r>
                        <a:rPr sz="2100" baseline="-31746" dirty="0">
                          <a:latin typeface="Arial MT"/>
                          <a:cs typeface="Arial MT"/>
                        </a:rPr>
                        <a:t>(real)</a:t>
                      </a:r>
                      <a:r>
                        <a:rPr sz="2100" spc="637" baseline="-31746" dirty="0">
                          <a:latin typeface="Arial MT"/>
                          <a:cs typeface="Arial MT"/>
                        </a:rPr>
                        <a:t> </a:t>
                      </a:r>
                      <a:r>
                        <a:rPr sz="1400" spc="-10" dirty="0">
                          <a:latin typeface="Arial MT"/>
                          <a:cs typeface="Arial MT"/>
                        </a:rPr>
                        <a:t>Precision (real)</a:t>
                      </a:r>
                      <a:r>
                        <a:rPr sz="1400" dirty="0">
                          <a:latin typeface="Arial MT"/>
                          <a:cs typeface="Arial MT"/>
                        </a:rPr>
                        <a:t>		</a:t>
                      </a:r>
                      <a:r>
                        <a:rPr sz="1400" spc="-10" dirty="0">
                          <a:latin typeface="Arial MT"/>
                          <a:cs typeface="Arial MT"/>
                        </a:rPr>
                        <a:t>(real)</a:t>
                      </a:r>
                      <a:endParaRPr sz="1400">
                        <a:latin typeface="Arial MT"/>
                        <a:cs typeface="Arial MT"/>
                      </a:endParaRPr>
                    </a:p>
                  </a:txBody>
                  <a:tcPr marL="0" marR="0" marT="43815" marB="0">
                    <a:lnL w="9525">
                      <a:solidFill>
                        <a:srgbClr val="666666"/>
                      </a:solidFill>
                      <a:prstDash val="solid"/>
                    </a:lnL>
                    <a:lnR w="9525">
                      <a:solidFill>
                        <a:srgbClr val="666666"/>
                      </a:solidFill>
                      <a:prstDash val="solid"/>
                    </a:lnR>
                    <a:lnT w="9525">
                      <a:solidFill>
                        <a:srgbClr val="666666"/>
                      </a:solidFill>
                      <a:prstDash val="solid"/>
                    </a:lnT>
                    <a:lnB w="9525">
                      <a:solidFill>
                        <a:srgbClr val="666666"/>
                      </a:solidFill>
                      <a:prstDash val="solid"/>
                    </a:lnB>
                  </a:tcPr>
                </a:tc>
                <a:extLst>
                  <a:ext uri="{0D108BD9-81ED-4DB2-BD59-A6C34878D82A}">
                    <a16:rowId xmlns:a16="http://schemas.microsoft.com/office/drawing/2014/main" val="10000"/>
                  </a:ext>
                </a:extLst>
              </a:tr>
              <a:tr h="314325">
                <a:tc>
                  <a:txBody>
                    <a:bodyPr/>
                    <a:lstStyle/>
                    <a:p>
                      <a:pPr marL="48895">
                        <a:lnSpc>
                          <a:spcPct val="100000"/>
                        </a:lnSpc>
                        <a:spcBef>
                          <a:spcPts val="365"/>
                        </a:spcBef>
                      </a:pPr>
                      <a:r>
                        <a:rPr sz="1400" spc="-25" dirty="0">
                          <a:latin typeface="Arial MT"/>
                          <a:cs typeface="Arial MT"/>
                        </a:rPr>
                        <a:t>MLP</a:t>
                      </a:r>
                      <a:endParaRPr sz="1400">
                        <a:latin typeface="Arial MT"/>
                        <a:cs typeface="Arial MT"/>
                      </a:endParaRPr>
                    </a:p>
                  </a:txBody>
                  <a:tcPr marL="0" marR="0" marT="46355" marB="0">
                    <a:lnL w="9525">
                      <a:solidFill>
                        <a:srgbClr val="666666"/>
                      </a:solidFill>
                      <a:prstDash val="solid"/>
                    </a:lnL>
                    <a:lnR w="9525">
                      <a:solidFill>
                        <a:srgbClr val="666666"/>
                      </a:solidFill>
                      <a:prstDash val="solid"/>
                    </a:lnR>
                    <a:lnT w="9525">
                      <a:solidFill>
                        <a:srgbClr val="666666"/>
                      </a:solidFill>
                      <a:prstDash val="solid"/>
                    </a:lnT>
                    <a:lnB w="9525">
                      <a:solidFill>
                        <a:srgbClr val="666666"/>
                      </a:solidFill>
                      <a:prstDash val="solid"/>
                    </a:lnB>
                  </a:tcPr>
                </a:tc>
                <a:tc>
                  <a:txBody>
                    <a:bodyPr/>
                    <a:lstStyle/>
                    <a:p>
                      <a:pPr marL="49530">
                        <a:lnSpc>
                          <a:spcPct val="100000"/>
                        </a:lnSpc>
                        <a:spcBef>
                          <a:spcPts val="365"/>
                        </a:spcBef>
                      </a:pPr>
                      <a:r>
                        <a:rPr sz="1400" spc="-10" dirty="0">
                          <a:latin typeface="Arial MT"/>
                          <a:cs typeface="Arial MT"/>
                        </a:rPr>
                        <a:t>0.939</a:t>
                      </a:r>
                      <a:endParaRPr sz="1400">
                        <a:latin typeface="Arial MT"/>
                        <a:cs typeface="Arial MT"/>
                      </a:endParaRPr>
                    </a:p>
                  </a:txBody>
                  <a:tcPr marL="0" marR="0" marT="46355" marB="0">
                    <a:lnL w="9525">
                      <a:solidFill>
                        <a:srgbClr val="666666"/>
                      </a:solidFill>
                      <a:prstDash val="solid"/>
                    </a:lnL>
                    <a:lnR w="9525">
                      <a:solidFill>
                        <a:srgbClr val="666666"/>
                      </a:solidFill>
                      <a:prstDash val="solid"/>
                    </a:lnR>
                    <a:lnT w="9525">
                      <a:solidFill>
                        <a:srgbClr val="666666"/>
                      </a:solidFill>
                      <a:prstDash val="solid"/>
                    </a:lnT>
                    <a:lnB w="9525">
                      <a:solidFill>
                        <a:srgbClr val="666666"/>
                      </a:solidFill>
                      <a:prstDash val="solid"/>
                    </a:lnB>
                  </a:tcPr>
                </a:tc>
                <a:tc>
                  <a:txBody>
                    <a:bodyPr/>
                    <a:lstStyle/>
                    <a:p>
                      <a:pPr marL="49530">
                        <a:lnSpc>
                          <a:spcPct val="100000"/>
                        </a:lnSpc>
                        <a:spcBef>
                          <a:spcPts val="365"/>
                        </a:spcBef>
                      </a:pPr>
                      <a:r>
                        <a:rPr sz="1400" spc="-20" dirty="0">
                          <a:latin typeface="Arial MT"/>
                          <a:cs typeface="Arial MT"/>
                        </a:rPr>
                        <a:t>0.98</a:t>
                      </a:r>
                      <a:endParaRPr sz="1400">
                        <a:latin typeface="Arial MT"/>
                        <a:cs typeface="Arial MT"/>
                      </a:endParaRPr>
                    </a:p>
                  </a:txBody>
                  <a:tcPr marL="0" marR="0" marT="46355" marB="0">
                    <a:lnL w="9525">
                      <a:solidFill>
                        <a:srgbClr val="666666"/>
                      </a:solidFill>
                      <a:prstDash val="solid"/>
                    </a:lnL>
                    <a:lnR w="9525">
                      <a:solidFill>
                        <a:srgbClr val="666666"/>
                      </a:solidFill>
                      <a:prstDash val="solid"/>
                    </a:lnR>
                    <a:lnT w="9525">
                      <a:solidFill>
                        <a:srgbClr val="666666"/>
                      </a:solidFill>
                      <a:prstDash val="solid"/>
                    </a:lnT>
                    <a:lnB w="9525">
                      <a:solidFill>
                        <a:srgbClr val="666666"/>
                      </a:solidFill>
                      <a:prstDash val="solid"/>
                    </a:lnB>
                  </a:tcPr>
                </a:tc>
                <a:tc>
                  <a:txBody>
                    <a:bodyPr/>
                    <a:lstStyle/>
                    <a:p>
                      <a:pPr marL="48895">
                        <a:lnSpc>
                          <a:spcPct val="100000"/>
                        </a:lnSpc>
                        <a:spcBef>
                          <a:spcPts val="365"/>
                        </a:spcBef>
                      </a:pPr>
                      <a:r>
                        <a:rPr sz="1400" spc="-20" dirty="0">
                          <a:latin typeface="Arial MT"/>
                          <a:cs typeface="Arial MT"/>
                        </a:rPr>
                        <a:t>0.98</a:t>
                      </a:r>
                      <a:endParaRPr sz="1400">
                        <a:latin typeface="Arial MT"/>
                        <a:cs typeface="Arial MT"/>
                      </a:endParaRPr>
                    </a:p>
                  </a:txBody>
                  <a:tcPr marL="0" marR="0" marT="46355" marB="0">
                    <a:lnL w="9525">
                      <a:solidFill>
                        <a:srgbClr val="666666"/>
                      </a:solidFill>
                      <a:prstDash val="solid"/>
                    </a:lnL>
                    <a:lnR w="9525">
                      <a:solidFill>
                        <a:srgbClr val="666666"/>
                      </a:solidFill>
                      <a:prstDash val="solid"/>
                    </a:lnR>
                    <a:lnT w="9525">
                      <a:solidFill>
                        <a:srgbClr val="666666"/>
                      </a:solidFill>
                      <a:prstDash val="solid"/>
                    </a:lnT>
                    <a:lnB w="9525">
                      <a:solidFill>
                        <a:srgbClr val="666666"/>
                      </a:solidFill>
                      <a:prstDash val="solid"/>
                    </a:lnB>
                  </a:tcPr>
                </a:tc>
                <a:tc>
                  <a:txBody>
                    <a:bodyPr/>
                    <a:lstStyle/>
                    <a:p>
                      <a:pPr marL="49530">
                        <a:lnSpc>
                          <a:spcPct val="100000"/>
                        </a:lnSpc>
                        <a:spcBef>
                          <a:spcPts val="365"/>
                        </a:spcBef>
                      </a:pPr>
                      <a:r>
                        <a:rPr sz="1400" spc="-20" dirty="0">
                          <a:latin typeface="Arial MT"/>
                          <a:cs typeface="Arial MT"/>
                        </a:rPr>
                        <a:t>0.94</a:t>
                      </a:r>
                      <a:endParaRPr sz="1400">
                        <a:latin typeface="Arial MT"/>
                        <a:cs typeface="Arial MT"/>
                      </a:endParaRPr>
                    </a:p>
                  </a:txBody>
                  <a:tcPr marL="0" marR="0" marT="46355" marB="0">
                    <a:lnL w="9525">
                      <a:solidFill>
                        <a:srgbClr val="666666"/>
                      </a:solidFill>
                      <a:prstDash val="solid"/>
                    </a:lnL>
                    <a:lnR w="9525">
                      <a:solidFill>
                        <a:srgbClr val="666666"/>
                      </a:solidFill>
                      <a:prstDash val="solid"/>
                    </a:lnR>
                    <a:lnT w="9525">
                      <a:solidFill>
                        <a:srgbClr val="666666"/>
                      </a:solidFill>
                      <a:prstDash val="solid"/>
                    </a:lnT>
                    <a:lnB w="9525">
                      <a:solidFill>
                        <a:srgbClr val="666666"/>
                      </a:solidFill>
                      <a:prstDash val="solid"/>
                    </a:lnB>
                  </a:tcPr>
                </a:tc>
                <a:tc>
                  <a:txBody>
                    <a:bodyPr/>
                    <a:lstStyle/>
                    <a:p>
                      <a:pPr marL="49530">
                        <a:lnSpc>
                          <a:spcPct val="100000"/>
                        </a:lnSpc>
                        <a:spcBef>
                          <a:spcPts val="365"/>
                        </a:spcBef>
                        <a:tabLst>
                          <a:tab pos="1035050" algn="l"/>
                          <a:tab pos="2020570" algn="l"/>
                        </a:tabLst>
                      </a:pPr>
                      <a:r>
                        <a:rPr sz="1400" spc="-20" dirty="0">
                          <a:latin typeface="Arial MT"/>
                          <a:cs typeface="Arial MT"/>
                        </a:rPr>
                        <a:t>0.87</a:t>
                      </a:r>
                      <a:r>
                        <a:rPr sz="1400" dirty="0">
                          <a:latin typeface="Arial MT"/>
                          <a:cs typeface="Arial MT"/>
                        </a:rPr>
                        <a:t>	</a:t>
                      </a:r>
                      <a:r>
                        <a:rPr sz="1400" spc="-20" dirty="0">
                          <a:latin typeface="Arial MT"/>
                          <a:cs typeface="Arial MT"/>
                        </a:rPr>
                        <a:t>0.87</a:t>
                      </a:r>
                      <a:r>
                        <a:rPr sz="1400" dirty="0">
                          <a:latin typeface="Arial MT"/>
                          <a:cs typeface="Arial MT"/>
                        </a:rPr>
                        <a:t>	</a:t>
                      </a:r>
                      <a:r>
                        <a:rPr sz="1400" spc="-20" dirty="0">
                          <a:latin typeface="Arial MT"/>
                          <a:cs typeface="Arial MT"/>
                        </a:rPr>
                        <a:t>0.90</a:t>
                      </a:r>
                      <a:endParaRPr sz="1400">
                        <a:latin typeface="Arial MT"/>
                        <a:cs typeface="Arial MT"/>
                      </a:endParaRPr>
                    </a:p>
                  </a:txBody>
                  <a:tcPr marL="0" marR="0" marT="46355" marB="0">
                    <a:lnL w="9525">
                      <a:solidFill>
                        <a:srgbClr val="666666"/>
                      </a:solidFill>
                      <a:prstDash val="solid"/>
                    </a:lnL>
                    <a:lnR w="9525">
                      <a:solidFill>
                        <a:srgbClr val="666666"/>
                      </a:solidFill>
                      <a:prstDash val="solid"/>
                    </a:lnR>
                    <a:lnT w="9525">
                      <a:solidFill>
                        <a:srgbClr val="666666"/>
                      </a:solidFill>
                      <a:prstDash val="solid"/>
                    </a:lnT>
                    <a:lnB w="9525">
                      <a:solidFill>
                        <a:srgbClr val="666666"/>
                      </a:solidFill>
                      <a:prstDash val="solid"/>
                    </a:lnB>
                  </a:tcPr>
                </a:tc>
                <a:extLst>
                  <a:ext uri="{0D108BD9-81ED-4DB2-BD59-A6C34878D82A}">
                    <a16:rowId xmlns:a16="http://schemas.microsoft.com/office/drawing/2014/main" val="10001"/>
                  </a:ext>
                </a:extLst>
              </a:tr>
            </a:tbl>
          </a:graphicData>
        </a:graphic>
      </p:graphicFrame>
      <p:pic>
        <p:nvPicPr>
          <p:cNvPr id="4" name="object 4"/>
          <p:cNvPicPr/>
          <p:nvPr/>
        </p:nvPicPr>
        <p:blipFill>
          <a:blip r:embed="rId3" cstate="print"/>
          <a:stretch>
            <a:fillRect/>
          </a:stretch>
        </p:blipFill>
        <p:spPr>
          <a:xfrm>
            <a:off x="262194" y="3006364"/>
            <a:ext cx="8881805" cy="1752845"/>
          </a:xfrm>
          <a:prstGeom prst="rect">
            <a:avLst/>
          </a:prstGeom>
        </p:spPr>
      </p:pic>
      <p:sp>
        <p:nvSpPr>
          <p:cNvPr id="5" name="object 5"/>
          <p:cNvSpPr txBox="1"/>
          <p:nvPr/>
        </p:nvSpPr>
        <p:spPr>
          <a:xfrm>
            <a:off x="340934" y="2601979"/>
            <a:ext cx="1468120" cy="238760"/>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MT"/>
                <a:cs typeface="Arial MT"/>
              </a:rPr>
              <a:t>KANs</a:t>
            </a:r>
            <a:r>
              <a:rPr sz="1400" spc="-80" dirty="0">
                <a:latin typeface="Arial MT"/>
                <a:cs typeface="Arial MT"/>
              </a:rPr>
              <a:t> </a:t>
            </a:r>
            <a:r>
              <a:rPr sz="1400" spc="-10" dirty="0">
                <a:latin typeface="Arial MT"/>
                <a:cs typeface="Arial MT"/>
              </a:rPr>
              <a:t>Architecture</a:t>
            </a:r>
            <a:endParaRPr sz="140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25060" y="-2122"/>
            <a:ext cx="7920355" cy="4819650"/>
            <a:chOff x="1225060" y="-2122"/>
            <a:chExt cx="7920355" cy="4819650"/>
          </a:xfrm>
        </p:grpSpPr>
        <p:pic>
          <p:nvPicPr>
            <p:cNvPr id="3" name="object 3"/>
            <p:cNvPicPr/>
            <p:nvPr/>
          </p:nvPicPr>
          <p:blipFill>
            <a:blip r:embed="rId2" cstate="print"/>
            <a:stretch>
              <a:fillRect/>
            </a:stretch>
          </p:blipFill>
          <p:spPr>
            <a:xfrm>
              <a:off x="1225060" y="661299"/>
              <a:ext cx="6693877" cy="4156134"/>
            </a:xfrm>
            <a:prstGeom prst="rect">
              <a:avLst/>
            </a:prstGeom>
          </p:spPr>
        </p:pic>
        <p:pic>
          <p:nvPicPr>
            <p:cNvPr id="4" name="object 4"/>
            <p:cNvPicPr/>
            <p:nvPr/>
          </p:nvPicPr>
          <p:blipFill>
            <a:blip r:embed="rId3" cstate="print"/>
            <a:stretch>
              <a:fillRect/>
            </a:stretch>
          </p:blipFill>
          <p:spPr>
            <a:xfrm>
              <a:off x="1225062" y="661299"/>
              <a:ext cx="6693876" cy="522746"/>
            </a:xfrm>
            <a:prstGeom prst="rect">
              <a:avLst/>
            </a:prstGeom>
          </p:spPr>
        </p:pic>
      </p:grpSp>
      <p:sp>
        <p:nvSpPr>
          <p:cNvPr id="5" name="object 5"/>
          <p:cNvSpPr txBox="1">
            <a:spLocks noGrp="1"/>
          </p:cNvSpPr>
          <p:nvPr>
            <p:ph type="title"/>
          </p:nvPr>
        </p:nvSpPr>
        <p:spPr>
          <a:prstGeom prst="rect">
            <a:avLst/>
          </a:prstGeom>
        </p:spPr>
        <p:txBody>
          <a:bodyPr vert="horz" wrap="square" lIns="0" tIns="137153" rIns="0" bIns="0" rtlCol="0">
            <a:spAutoFit/>
          </a:bodyPr>
          <a:lstStyle/>
          <a:p>
            <a:pPr marL="12700">
              <a:lnSpc>
                <a:spcPct val="100000"/>
              </a:lnSpc>
              <a:spcBef>
                <a:spcPts val="100"/>
              </a:spcBef>
            </a:pPr>
            <a:r>
              <a:rPr spc="-25" dirty="0"/>
              <a:t>RESULTS</a:t>
            </a:r>
            <a:r>
              <a:rPr spc="-105" dirty="0"/>
              <a:t> </a:t>
            </a:r>
            <a:r>
              <a:rPr spc="-25" dirty="0"/>
              <a:t>(MALAYALAM)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827062" y="-2122"/>
            <a:ext cx="3317992" cy="1688439"/>
          </a:xfrm>
          <a:prstGeom prst="rect">
            <a:avLst/>
          </a:prstGeom>
        </p:spPr>
      </p:pic>
      <p:pic>
        <p:nvPicPr>
          <p:cNvPr id="3" name="object 3"/>
          <p:cNvPicPr/>
          <p:nvPr/>
        </p:nvPicPr>
        <p:blipFill>
          <a:blip r:embed="rId3" cstate="print"/>
          <a:stretch>
            <a:fillRect/>
          </a:stretch>
        </p:blipFill>
        <p:spPr>
          <a:xfrm>
            <a:off x="361062" y="2014976"/>
            <a:ext cx="8421875" cy="111354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2121"/>
            <a:ext cx="9145270" cy="5097780"/>
            <a:chOff x="0" y="-2121"/>
            <a:chExt cx="9145270" cy="5097780"/>
          </a:xfrm>
        </p:grpSpPr>
        <p:pic>
          <p:nvPicPr>
            <p:cNvPr id="3" name="object 3"/>
            <p:cNvPicPr/>
            <p:nvPr/>
          </p:nvPicPr>
          <p:blipFill>
            <a:blip r:embed="rId2" cstate="print"/>
            <a:stretch>
              <a:fillRect/>
            </a:stretch>
          </p:blipFill>
          <p:spPr>
            <a:xfrm>
              <a:off x="1397938" y="-2121"/>
              <a:ext cx="7747116" cy="4231674"/>
            </a:xfrm>
            <a:prstGeom prst="rect">
              <a:avLst/>
            </a:prstGeom>
          </p:spPr>
        </p:pic>
        <p:pic>
          <p:nvPicPr>
            <p:cNvPr id="4" name="object 4"/>
            <p:cNvPicPr/>
            <p:nvPr/>
          </p:nvPicPr>
          <p:blipFill>
            <a:blip r:embed="rId3" cstate="print"/>
            <a:stretch>
              <a:fillRect/>
            </a:stretch>
          </p:blipFill>
          <p:spPr>
            <a:xfrm>
              <a:off x="0" y="3995224"/>
              <a:ext cx="4166295" cy="1100200"/>
            </a:xfrm>
            <a:prstGeom prst="rect">
              <a:avLst/>
            </a:prstGeom>
          </p:spPr>
        </p:pic>
      </p:grpSp>
      <p:sp>
        <p:nvSpPr>
          <p:cNvPr id="5" name="object 5"/>
          <p:cNvSpPr txBox="1"/>
          <p:nvPr/>
        </p:nvSpPr>
        <p:spPr>
          <a:xfrm>
            <a:off x="533400" y="1707455"/>
            <a:ext cx="7905115" cy="2307748"/>
          </a:xfrm>
          <a:prstGeom prst="rect">
            <a:avLst/>
          </a:prstGeom>
        </p:spPr>
        <p:txBody>
          <a:bodyPr vert="horz" wrap="square" lIns="0" tIns="12700" rIns="0" bIns="0" rtlCol="0">
            <a:spAutoFit/>
          </a:bodyPr>
          <a:lstStyle/>
          <a:p>
            <a:pPr marL="12700" marR="5080">
              <a:lnSpc>
                <a:spcPct val="134600"/>
              </a:lnSpc>
              <a:spcBef>
                <a:spcPts val="100"/>
              </a:spcBef>
            </a:pPr>
            <a:r>
              <a:rPr sz="1400" dirty="0">
                <a:solidFill>
                  <a:srgbClr val="231F20"/>
                </a:solidFill>
                <a:latin typeface="Arial MT"/>
                <a:cs typeface="Arial MT"/>
              </a:rPr>
              <a:t>Our </a:t>
            </a:r>
            <a:r>
              <a:rPr sz="1400" spc="-10" dirty="0">
                <a:solidFill>
                  <a:srgbClr val="231F20"/>
                </a:solidFill>
                <a:latin typeface="Arial MT"/>
                <a:cs typeface="Arial MT"/>
              </a:rPr>
              <a:t>methodology</a:t>
            </a:r>
            <a:r>
              <a:rPr sz="1400" spc="5" dirty="0">
                <a:solidFill>
                  <a:srgbClr val="231F20"/>
                </a:solidFill>
                <a:latin typeface="Arial MT"/>
                <a:cs typeface="Arial MT"/>
              </a:rPr>
              <a:t> </a:t>
            </a:r>
            <a:r>
              <a:rPr sz="1400" spc="-10" dirty="0">
                <a:solidFill>
                  <a:srgbClr val="231F20"/>
                </a:solidFill>
                <a:latin typeface="Arial MT"/>
                <a:cs typeface="Arial MT"/>
              </a:rPr>
              <a:t>combines</a:t>
            </a:r>
            <a:r>
              <a:rPr sz="1400" dirty="0">
                <a:solidFill>
                  <a:srgbClr val="231F20"/>
                </a:solidFill>
                <a:latin typeface="Arial MT"/>
                <a:cs typeface="Arial MT"/>
              </a:rPr>
              <a:t> </a:t>
            </a:r>
            <a:r>
              <a:rPr sz="1400" spc="-10" dirty="0">
                <a:solidFill>
                  <a:srgbClr val="231F20"/>
                </a:solidFill>
                <a:latin typeface="Arial MT"/>
                <a:cs typeface="Arial MT"/>
              </a:rPr>
              <a:t>traditional</a:t>
            </a:r>
            <a:r>
              <a:rPr sz="1400" spc="5" dirty="0">
                <a:solidFill>
                  <a:srgbClr val="231F20"/>
                </a:solidFill>
                <a:latin typeface="Arial MT"/>
                <a:cs typeface="Arial MT"/>
              </a:rPr>
              <a:t> </a:t>
            </a:r>
            <a:r>
              <a:rPr sz="1400" spc="-10" dirty="0">
                <a:solidFill>
                  <a:srgbClr val="231F20"/>
                </a:solidFill>
                <a:latin typeface="Arial MT"/>
                <a:cs typeface="Arial MT"/>
              </a:rPr>
              <a:t>machine</a:t>
            </a:r>
            <a:r>
              <a:rPr sz="1400" spc="5" dirty="0">
                <a:solidFill>
                  <a:srgbClr val="231F20"/>
                </a:solidFill>
                <a:latin typeface="Arial MT"/>
                <a:cs typeface="Arial MT"/>
              </a:rPr>
              <a:t> </a:t>
            </a:r>
            <a:r>
              <a:rPr sz="1400" spc="-10" dirty="0">
                <a:solidFill>
                  <a:srgbClr val="231F20"/>
                </a:solidFill>
                <a:latin typeface="Arial MT"/>
                <a:cs typeface="Arial MT"/>
              </a:rPr>
              <a:t>learning</a:t>
            </a:r>
            <a:r>
              <a:rPr sz="1400" dirty="0">
                <a:solidFill>
                  <a:srgbClr val="231F20"/>
                </a:solidFill>
                <a:latin typeface="Arial MT"/>
                <a:cs typeface="Arial MT"/>
              </a:rPr>
              <a:t> and</a:t>
            </a:r>
            <a:r>
              <a:rPr sz="1400" spc="5" dirty="0">
                <a:solidFill>
                  <a:srgbClr val="231F20"/>
                </a:solidFill>
                <a:latin typeface="Arial MT"/>
                <a:cs typeface="Arial MT"/>
              </a:rPr>
              <a:t> </a:t>
            </a:r>
            <a:r>
              <a:rPr sz="1400" spc="-10" dirty="0">
                <a:solidFill>
                  <a:srgbClr val="231F20"/>
                </a:solidFill>
                <a:latin typeface="Arial MT"/>
                <a:cs typeface="Arial MT"/>
              </a:rPr>
              <a:t>advanced</a:t>
            </a:r>
            <a:r>
              <a:rPr sz="1400" spc="5" dirty="0">
                <a:solidFill>
                  <a:srgbClr val="231F20"/>
                </a:solidFill>
                <a:latin typeface="Arial MT"/>
                <a:cs typeface="Arial MT"/>
              </a:rPr>
              <a:t> </a:t>
            </a:r>
            <a:r>
              <a:rPr sz="1400" dirty="0">
                <a:solidFill>
                  <a:srgbClr val="231F20"/>
                </a:solidFill>
                <a:latin typeface="Arial MT"/>
                <a:cs typeface="Arial MT"/>
              </a:rPr>
              <a:t>deep </a:t>
            </a:r>
            <a:r>
              <a:rPr sz="1400" spc="-10" dirty="0">
                <a:solidFill>
                  <a:srgbClr val="231F20"/>
                </a:solidFill>
                <a:latin typeface="Arial MT"/>
                <a:cs typeface="Arial MT"/>
              </a:rPr>
              <a:t>learning</a:t>
            </a:r>
            <a:r>
              <a:rPr sz="1400" spc="5" dirty="0">
                <a:solidFill>
                  <a:srgbClr val="231F20"/>
                </a:solidFill>
                <a:latin typeface="Arial MT"/>
                <a:cs typeface="Arial MT"/>
              </a:rPr>
              <a:t> </a:t>
            </a:r>
            <a:r>
              <a:rPr sz="1400" spc="-10" dirty="0">
                <a:solidFill>
                  <a:srgbClr val="231F20"/>
                </a:solidFill>
                <a:latin typeface="Arial MT"/>
                <a:cs typeface="Arial MT"/>
              </a:rPr>
              <a:t>techniques</a:t>
            </a:r>
            <a:r>
              <a:rPr sz="1400" dirty="0">
                <a:solidFill>
                  <a:srgbClr val="231F20"/>
                </a:solidFill>
                <a:latin typeface="Arial MT"/>
                <a:cs typeface="Arial MT"/>
              </a:rPr>
              <a:t> to</a:t>
            </a:r>
            <a:r>
              <a:rPr sz="1400" spc="5" dirty="0">
                <a:solidFill>
                  <a:srgbClr val="231F20"/>
                </a:solidFill>
                <a:latin typeface="Arial MT"/>
                <a:cs typeface="Arial MT"/>
              </a:rPr>
              <a:t> </a:t>
            </a:r>
            <a:r>
              <a:rPr sz="1400" spc="-10" dirty="0">
                <a:solidFill>
                  <a:srgbClr val="231F20"/>
                </a:solidFill>
                <a:latin typeface="Arial MT"/>
                <a:cs typeface="Arial MT"/>
              </a:rPr>
              <a:t>effectively</a:t>
            </a:r>
            <a:r>
              <a:rPr sz="1400" spc="5" dirty="0">
                <a:solidFill>
                  <a:srgbClr val="231F20"/>
                </a:solidFill>
                <a:latin typeface="Arial MT"/>
                <a:cs typeface="Arial MT"/>
              </a:rPr>
              <a:t> </a:t>
            </a:r>
            <a:r>
              <a:rPr sz="1400" dirty="0">
                <a:solidFill>
                  <a:srgbClr val="231F20"/>
                </a:solidFill>
                <a:latin typeface="Arial MT"/>
                <a:cs typeface="Arial MT"/>
              </a:rPr>
              <a:t>detect fake</a:t>
            </a:r>
            <a:r>
              <a:rPr sz="1400" spc="5" dirty="0">
                <a:solidFill>
                  <a:srgbClr val="231F20"/>
                </a:solidFill>
                <a:latin typeface="Arial MT"/>
                <a:cs typeface="Arial MT"/>
              </a:rPr>
              <a:t> </a:t>
            </a:r>
            <a:r>
              <a:rPr sz="1400" dirty="0">
                <a:solidFill>
                  <a:srgbClr val="231F20"/>
                </a:solidFill>
                <a:latin typeface="Arial MT"/>
                <a:cs typeface="Arial MT"/>
              </a:rPr>
              <a:t>news</a:t>
            </a:r>
            <a:r>
              <a:rPr sz="1400" spc="5" dirty="0">
                <a:solidFill>
                  <a:srgbClr val="231F20"/>
                </a:solidFill>
                <a:latin typeface="Arial MT"/>
                <a:cs typeface="Arial MT"/>
              </a:rPr>
              <a:t> </a:t>
            </a:r>
            <a:r>
              <a:rPr sz="1400" dirty="0">
                <a:solidFill>
                  <a:srgbClr val="231F20"/>
                </a:solidFill>
                <a:latin typeface="Arial MT"/>
                <a:cs typeface="Arial MT"/>
              </a:rPr>
              <a:t>in</a:t>
            </a:r>
            <a:r>
              <a:rPr sz="1400" spc="-10" dirty="0">
                <a:solidFill>
                  <a:srgbClr val="231F20"/>
                </a:solidFill>
                <a:latin typeface="Arial MT"/>
                <a:cs typeface="Arial MT"/>
              </a:rPr>
              <a:t> </a:t>
            </a:r>
            <a:r>
              <a:rPr sz="1400" spc="-20" dirty="0">
                <a:solidFill>
                  <a:srgbClr val="231F20"/>
                </a:solidFill>
                <a:latin typeface="Arial MT"/>
                <a:cs typeface="Arial MT"/>
              </a:rPr>
              <a:t>Tamil,Malayalam.</a:t>
            </a:r>
            <a:r>
              <a:rPr sz="1400" spc="-5" dirty="0">
                <a:solidFill>
                  <a:srgbClr val="231F20"/>
                </a:solidFill>
                <a:latin typeface="Arial MT"/>
                <a:cs typeface="Arial MT"/>
              </a:rPr>
              <a:t> </a:t>
            </a:r>
            <a:r>
              <a:rPr sz="1400" spc="-10" dirty="0">
                <a:solidFill>
                  <a:srgbClr val="231F20"/>
                </a:solidFill>
                <a:latin typeface="Arial MT"/>
                <a:cs typeface="Arial MT"/>
              </a:rPr>
              <a:t>Through</a:t>
            </a:r>
            <a:r>
              <a:rPr sz="1400" dirty="0">
                <a:solidFill>
                  <a:srgbClr val="231F20"/>
                </a:solidFill>
                <a:latin typeface="Arial MT"/>
                <a:cs typeface="Arial MT"/>
              </a:rPr>
              <a:t> </a:t>
            </a:r>
            <a:r>
              <a:rPr sz="1400" spc="-10" dirty="0">
                <a:solidFill>
                  <a:srgbClr val="231F20"/>
                </a:solidFill>
                <a:latin typeface="Arial MT"/>
                <a:cs typeface="Arial MT"/>
              </a:rPr>
              <a:t>rigorous</a:t>
            </a:r>
            <a:r>
              <a:rPr sz="1400" spc="5" dirty="0">
                <a:solidFill>
                  <a:srgbClr val="231F20"/>
                </a:solidFill>
                <a:latin typeface="Arial MT"/>
                <a:cs typeface="Arial MT"/>
              </a:rPr>
              <a:t> </a:t>
            </a:r>
            <a:r>
              <a:rPr sz="1400" spc="-10" dirty="0">
                <a:solidFill>
                  <a:srgbClr val="231F20"/>
                </a:solidFill>
                <a:latin typeface="Arial MT"/>
                <a:cs typeface="Arial MT"/>
              </a:rPr>
              <a:t>preprocessing,</a:t>
            </a:r>
            <a:r>
              <a:rPr sz="1400" spc="5" dirty="0">
                <a:solidFill>
                  <a:srgbClr val="231F20"/>
                </a:solidFill>
                <a:latin typeface="Arial MT"/>
                <a:cs typeface="Arial MT"/>
              </a:rPr>
              <a:t> </a:t>
            </a:r>
            <a:r>
              <a:rPr sz="1400" dirty="0">
                <a:solidFill>
                  <a:srgbClr val="231F20"/>
                </a:solidFill>
                <a:latin typeface="Arial MT"/>
                <a:cs typeface="Arial MT"/>
              </a:rPr>
              <a:t>feature </a:t>
            </a:r>
            <a:r>
              <a:rPr sz="1400" spc="-10" dirty="0">
                <a:solidFill>
                  <a:srgbClr val="231F20"/>
                </a:solidFill>
                <a:latin typeface="Arial MT"/>
                <a:cs typeface="Arial MT"/>
              </a:rPr>
              <a:t>engineering,</a:t>
            </a:r>
            <a:r>
              <a:rPr sz="1400" spc="5" dirty="0">
                <a:solidFill>
                  <a:srgbClr val="231F20"/>
                </a:solidFill>
                <a:latin typeface="Arial MT"/>
                <a:cs typeface="Arial MT"/>
              </a:rPr>
              <a:t> </a:t>
            </a:r>
            <a:r>
              <a:rPr sz="1400" dirty="0">
                <a:solidFill>
                  <a:srgbClr val="231F20"/>
                </a:solidFill>
                <a:latin typeface="Arial MT"/>
                <a:cs typeface="Arial MT"/>
              </a:rPr>
              <a:t>and </a:t>
            </a:r>
            <a:r>
              <a:rPr sz="1400" spc="-10" dirty="0">
                <a:solidFill>
                  <a:srgbClr val="231F20"/>
                </a:solidFill>
                <a:latin typeface="Arial MT"/>
                <a:cs typeface="Arial MT"/>
              </a:rPr>
              <a:t>model</a:t>
            </a:r>
            <a:r>
              <a:rPr sz="1400" spc="500" dirty="0">
                <a:solidFill>
                  <a:srgbClr val="231F20"/>
                </a:solidFill>
                <a:latin typeface="Arial MT"/>
                <a:cs typeface="Arial MT"/>
              </a:rPr>
              <a:t> </a:t>
            </a:r>
            <a:r>
              <a:rPr sz="1400" spc="-10" dirty="0">
                <a:solidFill>
                  <a:srgbClr val="231F20"/>
                </a:solidFill>
                <a:latin typeface="Arial MT"/>
                <a:cs typeface="Arial MT"/>
              </a:rPr>
              <a:t>training,</a:t>
            </a:r>
            <a:r>
              <a:rPr sz="1400" spc="5" dirty="0">
                <a:solidFill>
                  <a:srgbClr val="231F20"/>
                </a:solidFill>
                <a:latin typeface="Arial MT"/>
                <a:cs typeface="Arial MT"/>
              </a:rPr>
              <a:t> </a:t>
            </a:r>
            <a:r>
              <a:rPr sz="1400" spc="-10" dirty="0">
                <a:solidFill>
                  <a:srgbClr val="231F20"/>
                </a:solidFill>
                <a:latin typeface="Arial MT"/>
                <a:cs typeface="Arial MT"/>
              </a:rPr>
              <a:t>we've</a:t>
            </a:r>
            <a:r>
              <a:rPr sz="1400" spc="5" dirty="0">
                <a:solidFill>
                  <a:srgbClr val="231F20"/>
                </a:solidFill>
                <a:latin typeface="Arial MT"/>
                <a:cs typeface="Arial MT"/>
              </a:rPr>
              <a:t> </a:t>
            </a:r>
            <a:r>
              <a:rPr sz="1400" spc="-10" dirty="0">
                <a:solidFill>
                  <a:srgbClr val="231F20"/>
                </a:solidFill>
                <a:latin typeface="Arial MT"/>
                <a:cs typeface="Arial MT"/>
              </a:rPr>
              <a:t>demonstrated</a:t>
            </a:r>
            <a:r>
              <a:rPr sz="1400" spc="5" dirty="0">
                <a:solidFill>
                  <a:srgbClr val="231F20"/>
                </a:solidFill>
                <a:latin typeface="Arial MT"/>
                <a:cs typeface="Arial MT"/>
              </a:rPr>
              <a:t> </a:t>
            </a:r>
            <a:r>
              <a:rPr sz="1400" dirty="0">
                <a:solidFill>
                  <a:srgbClr val="231F20"/>
                </a:solidFill>
                <a:latin typeface="Arial MT"/>
                <a:cs typeface="Arial MT"/>
              </a:rPr>
              <a:t>our</a:t>
            </a:r>
            <a:r>
              <a:rPr sz="1400" spc="5" dirty="0">
                <a:solidFill>
                  <a:srgbClr val="231F20"/>
                </a:solidFill>
                <a:latin typeface="Arial MT"/>
                <a:cs typeface="Arial MT"/>
              </a:rPr>
              <a:t> </a:t>
            </a:r>
            <a:r>
              <a:rPr sz="1400" spc="-10" dirty="0">
                <a:solidFill>
                  <a:srgbClr val="231F20"/>
                </a:solidFill>
                <a:latin typeface="Arial MT"/>
                <a:cs typeface="Arial MT"/>
              </a:rPr>
              <a:t>approach's</a:t>
            </a:r>
            <a:r>
              <a:rPr sz="1400" spc="10" dirty="0">
                <a:solidFill>
                  <a:srgbClr val="231F20"/>
                </a:solidFill>
                <a:latin typeface="Arial MT"/>
                <a:cs typeface="Arial MT"/>
              </a:rPr>
              <a:t> </a:t>
            </a:r>
            <a:r>
              <a:rPr sz="1400" spc="-10" dirty="0">
                <a:solidFill>
                  <a:srgbClr val="231F20"/>
                </a:solidFill>
                <a:latin typeface="Arial MT"/>
                <a:cs typeface="Arial MT"/>
              </a:rPr>
              <a:t>ability</a:t>
            </a:r>
            <a:r>
              <a:rPr sz="1400" spc="5" dirty="0">
                <a:solidFill>
                  <a:srgbClr val="231F20"/>
                </a:solidFill>
                <a:latin typeface="Arial MT"/>
                <a:cs typeface="Arial MT"/>
              </a:rPr>
              <a:t> </a:t>
            </a:r>
            <a:r>
              <a:rPr sz="1400" dirty="0">
                <a:solidFill>
                  <a:srgbClr val="231F20"/>
                </a:solidFill>
                <a:latin typeface="Arial MT"/>
                <a:cs typeface="Arial MT"/>
              </a:rPr>
              <a:t>to</a:t>
            </a:r>
            <a:r>
              <a:rPr sz="1400" spc="5" dirty="0">
                <a:solidFill>
                  <a:srgbClr val="231F20"/>
                </a:solidFill>
                <a:latin typeface="Arial MT"/>
                <a:cs typeface="Arial MT"/>
              </a:rPr>
              <a:t> </a:t>
            </a:r>
            <a:r>
              <a:rPr sz="1400" spc="-10" dirty="0">
                <a:solidFill>
                  <a:srgbClr val="231F20"/>
                </a:solidFill>
                <a:latin typeface="Arial MT"/>
                <a:cs typeface="Arial MT"/>
              </a:rPr>
              <a:t>identify</a:t>
            </a:r>
            <a:r>
              <a:rPr sz="1400" spc="5" dirty="0">
                <a:solidFill>
                  <a:srgbClr val="231F20"/>
                </a:solidFill>
                <a:latin typeface="Arial MT"/>
                <a:cs typeface="Arial MT"/>
              </a:rPr>
              <a:t> </a:t>
            </a:r>
            <a:r>
              <a:rPr sz="1400" spc="-10" dirty="0">
                <a:solidFill>
                  <a:srgbClr val="231F20"/>
                </a:solidFill>
                <a:latin typeface="Arial MT"/>
                <a:cs typeface="Arial MT"/>
              </a:rPr>
              <a:t>misinformation</a:t>
            </a:r>
            <a:r>
              <a:rPr sz="1400" spc="10" dirty="0">
                <a:solidFill>
                  <a:srgbClr val="231F20"/>
                </a:solidFill>
                <a:latin typeface="Arial MT"/>
                <a:cs typeface="Arial MT"/>
              </a:rPr>
              <a:t> </a:t>
            </a:r>
            <a:r>
              <a:rPr sz="1400" dirty="0">
                <a:solidFill>
                  <a:srgbClr val="231F20"/>
                </a:solidFill>
                <a:latin typeface="Arial MT"/>
                <a:cs typeface="Arial MT"/>
              </a:rPr>
              <a:t>and</a:t>
            </a:r>
            <a:r>
              <a:rPr sz="1400" spc="5" dirty="0">
                <a:solidFill>
                  <a:srgbClr val="231F20"/>
                </a:solidFill>
                <a:latin typeface="Arial MT"/>
                <a:cs typeface="Arial MT"/>
              </a:rPr>
              <a:t> </a:t>
            </a:r>
            <a:r>
              <a:rPr sz="1400" spc="-10" dirty="0">
                <a:solidFill>
                  <a:srgbClr val="231F20"/>
                </a:solidFill>
                <a:latin typeface="Arial MT"/>
                <a:cs typeface="Arial MT"/>
              </a:rPr>
              <a:t>promote</a:t>
            </a:r>
            <a:r>
              <a:rPr sz="1400" spc="5" dirty="0">
                <a:solidFill>
                  <a:srgbClr val="231F20"/>
                </a:solidFill>
                <a:latin typeface="Arial MT"/>
                <a:cs typeface="Arial MT"/>
              </a:rPr>
              <a:t> </a:t>
            </a:r>
            <a:r>
              <a:rPr sz="1400" spc="-10" dirty="0">
                <a:solidFill>
                  <a:srgbClr val="231F20"/>
                </a:solidFill>
                <a:latin typeface="Arial MT"/>
                <a:cs typeface="Arial MT"/>
              </a:rPr>
              <a:t>media</a:t>
            </a:r>
            <a:r>
              <a:rPr sz="1400" spc="5" dirty="0">
                <a:solidFill>
                  <a:srgbClr val="231F20"/>
                </a:solidFill>
                <a:latin typeface="Arial MT"/>
                <a:cs typeface="Arial MT"/>
              </a:rPr>
              <a:t> </a:t>
            </a:r>
            <a:r>
              <a:rPr sz="1400" spc="-10" dirty="0">
                <a:solidFill>
                  <a:srgbClr val="231F20"/>
                </a:solidFill>
                <a:latin typeface="Arial MT"/>
                <a:cs typeface="Arial MT"/>
              </a:rPr>
              <a:t>literacy.</a:t>
            </a:r>
            <a:r>
              <a:rPr sz="1400" spc="10" dirty="0">
                <a:solidFill>
                  <a:srgbClr val="231F20"/>
                </a:solidFill>
                <a:latin typeface="Arial MT"/>
                <a:cs typeface="Arial MT"/>
              </a:rPr>
              <a:t> </a:t>
            </a:r>
            <a:r>
              <a:rPr sz="1400" spc="-10" dirty="0">
                <a:solidFill>
                  <a:srgbClr val="231F20"/>
                </a:solidFill>
                <a:latin typeface="Arial MT"/>
                <a:cs typeface="Arial MT"/>
              </a:rPr>
              <a:t>Looking</a:t>
            </a:r>
            <a:r>
              <a:rPr sz="1400" spc="5" dirty="0">
                <a:solidFill>
                  <a:srgbClr val="231F20"/>
                </a:solidFill>
                <a:latin typeface="Arial MT"/>
                <a:cs typeface="Arial MT"/>
              </a:rPr>
              <a:t> </a:t>
            </a:r>
            <a:r>
              <a:rPr sz="1400" dirty="0">
                <a:solidFill>
                  <a:srgbClr val="231F20"/>
                </a:solidFill>
                <a:latin typeface="Arial MT"/>
                <a:cs typeface="Arial MT"/>
              </a:rPr>
              <a:t>ahead,</a:t>
            </a:r>
            <a:r>
              <a:rPr sz="1400" spc="5" dirty="0">
                <a:solidFill>
                  <a:srgbClr val="231F20"/>
                </a:solidFill>
                <a:latin typeface="Arial MT"/>
                <a:cs typeface="Arial MT"/>
              </a:rPr>
              <a:t> </a:t>
            </a:r>
            <a:r>
              <a:rPr sz="1400" dirty="0">
                <a:solidFill>
                  <a:srgbClr val="231F20"/>
                </a:solidFill>
                <a:latin typeface="Arial MT"/>
                <a:cs typeface="Arial MT"/>
              </a:rPr>
              <a:t>future</a:t>
            </a:r>
            <a:r>
              <a:rPr sz="1400" spc="5" dirty="0">
                <a:solidFill>
                  <a:srgbClr val="231F20"/>
                </a:solidFill>
                <a:latin typeface="Arial MT"/>
                <a:cs typeface="Arial MT"/>
              </a:rPr>
              <a:t> </a:t>
            </a:r>
            <a:r>
              <a:rPr sz="1400" spc="-10" dirty="0">
                <a:solidFill>
                  <a:srgbClr val="231F20"/>
                </a:solidFill>
                <a:latin typeface="Arial MT"/>
                <a:cs typeface="Arial MT"/>
              </a:rPr>
              <a:t>research</a:t>
            </a:r>
            <a:r>
              <a:rPr sz="1400" spc="10" dirty="0">
                <a:solidFill>
                  <a:srgbClr val="231F20"/>
                </a:solidFill>
                <a:latin typeface="Arial MT"/>
                <a:cs typeface="Arial MT"/>
              </a:rPr>
              <a:t> </a:t>
            </a:r>
            <a:r>
              <a:rPr sz="1400" spc="-10" dirty="0">
                <a:solidFill>
                  <a:srgbClr val="231F20"/>
                </a:solidFill>
                <a:latin typeface="Arial MT"/>
                <a:cs typeface="Arial MT"/>
              </a:rPr>
              <a:t>could</a:t>
            </a:r>
            <a:r>
              <a:rPr sz="1400" spc="5" dirty="0">
                <a:solidFill>
                  <a:srgbClr val="231F20"/>
                </a:solidFill>
                <a:latin typeface="Arial MT"/>
                <a:cs typeface="Arial MT"/>
              </a:rPr>
              <a:t> </a:t>
            </a:r>
            <a:r>
              <a:rPr sz="1400" spc="-10" dirty="0">
                <a:solidFill>
                  <a:srgbClr val="231F20"/>
                </a:solidFill>
                <a:latin typeface="Arial MT"/>
                <a:cs typeface="Arial MT"/>
              </a:rPr>
              <a:t>explore</a:t>
            </a:r>
            <a:r>
              <a:rPr sz="1400" spc="5" dirty="0">
                <a:solidFill>
                  <a:srgbClr val="231F20"/>
                </a:solidFill>
                <a:latin typeface="Arial MT"/>
                <a:cs typeface="Arial MT"/>
              </a:rPr>
              <a:t> </a:t>
            </a:r>
            <a:r>
              <a:rPr sz="1400" spc="-10" dirty="0">
                <a:solidFill>
                  <a:srgbClr val="231F20"/>
                </a:solidFill>
                <a:latin typeface="Arial MT"/>
                <a:cs typeface="Arial MT"/>
              </a:rPr>
              <a:t>enhancing</a:t>
            </a:r>
            <a:r>
              <a:rPr sz="1400" spc="5" dirty="0">
                <a:solidFill>
                  <a:srgbClr val="231F20"/>
                </a:solidFill>
                <a:latin typeface="Arial MT"/>
                <a:cs typeface="Arial MT"/>
              </a:rPr>
              <a:t> </a:t>
            </a:r>
            <a:r>
              <a:rPr sz="1400" spc="-10" dirty="0">
                <a:solidFill>
                  <a:srgbClr val="231F20"/>
                </a:solidFill>
                <a:latin typeface="Arial MT"/>
                <a:cs typeface="Arial MT"/>
              </a:rPr>
              <a:t>model</a:t>
            </a:r>
            <a:r>
              <a:rPr sz="1400" spc="10" dirty="0">
                <a:solidFill>
                  <a:srgbClr val="231F20"/>
                </a:solidFill>
                <a:latin typeface="Arial MT"/>
                <a:cs typeface="Arial MT"/>
              </a:rPr>
              <a:t> </a:t>
            </a:r>
            <a:r>
              <a:rPr sz="1400" spc="-10" dirty="0">
                <a:solidFill>
                  <a:srgbClr val="231F20"/>
                </a:solidFill>
                <a:latin typeface="Arial MT"/>
                <a:cs typeface="Arial MT"/>
              </a:rPr>
              <a:t>robustness</a:t>
            </a:r>
            <a:r>
              <a:rPr sz="1400" spc="5" dirty="0">
                <a:solidFill>
                  <a:srgbClr val="231F20"/>
                </a:solidFill>
                <a:latin typeface="Arial MT"/>
                <a:cs typeface="Arial MT"/>
              </a:rPr>
              <a:t> </a:t>
            </a:r>
            <a:r>
              <a:rPr sz="1400" spc="-10" dirty="0">
                <a:solidFill>
                  <a:srgbClr val="231F20"/>
                </a:solidFill>
                <a:latin typeface="Arial MT"/>
                <a:cs typeface="Arial MT"/>
              </a:rPr>
              <a:t>through</a:t>
            </a:r>
            <a:r>
              <a:rPr sz="1400" spc="5" dirty="0">
                <a:solidFill>
                  <a:srgbClr val="231F20"/>
                </a:solidFill>
                <a:latin typeface="Arial MT"/>
                <a:cs typeface="Arial MT"/>
              </a:rPr>
              <a:t> </a:t>
            </a:r>
            <a:r>
              <a:rPr sz="1400" spc="-10" dirty="0">
                <a:solidFill>
                  <a:srgbClr val="231F20"/>
                </a:solidFill>
                <a:latin typeface="Arial MT"/>
                <a:cs typeface="Arial MT"/>
              </a:rPr>
              <a:t>ensemble</a:t>
            </a:r>
            <a:r>
              <a:rPr sz="1400" spc="5" dirty="0">
                <a:solidFill>
                  <a:srgbClr val="231F20"/>
                </a:solidFill>
                <a:latin typeface="Arial MT"/>
                <a:cs typeface="Arial MT"/>
              </a:rPr>
              <a:t> </a:t>
            </a:r>
            <a:r>
              <a:rPr sz="1400" spc="-10" dirty="0">
                <a:solidFill>
                  <a:srgbClr val="231F20"/>
                </a:solidFill>
                <a:latin typeface="Arial MT"/>
                <a:cs typeface="Arial MT"/>
              </a:rPr>
              <a:t>methods</a:t>
            </a:r>
            <a:r>
              <a:rPr sz="1400" spc="10" dirty="0">
                <a:solidFill>
                  <a:srgbClr val="231F20"/>
                </a:solidFill>
                <a:latin typeface="Arial MT"/>
                <a:cs typeface="Arial MT"/>
              </a:rPr>
              <a:t> </a:t>
            </a:r>
            <a:r>
              <a:rPr sz="1400" spc="-25" dirty="0">
                <a:solidFill>
                  <a:srgbClr val="231F20"/>
                </a:solidFill>
                <a:latin typeface="Arial MT"/>
                <a:cs typeface="Arial MT"/>
              </a:rPr>
              <a:t>or</a:t>
            </a:r>
            <a:r>
              <a:rPr sz="1400" spc="500" dirty="0">
                <a:solidFill>
                  <a:srgbClr val="231F20"/>
                </a:solidFill>
                <a:latin typeface="Arial MT"/>
                <a:cs typeface="Arial MT"/>
              </a:rPr>
              <a:t> </a:t>
            </a:r>
            <a:r>
              <a:rPr sz="1400" spc="-10" dirty="0">
                <a:solidFill>
                  <a:srgbClr val="231F20"/>
                </a:solidFill>
                <a:latin typeface="Arial MT"/>
                <a:cs typeface="Arial MT"/>
              </a:rPr>
              <a:t>leveraging</a:t>
            </a:r>
            <a:r>
              <a:rPr sz="1400" dirty="0">
                <a:solidFill>
                  <a:srgbClr val="231F20"/>
                </a:solidFill>
                <a:latin typeface="Arial MT"/>
                <a:cs typeface="Arial MT"/>
              </a:rPr>
              <a:t> </a:t>
            </a:r>
            <a:r>
              <a:rPr sz="1400" spc="-10" dirty="0">
                <a:solidFill>
                  <a:srgbClr val="231F20"/>
                </a:solidFill>
                <a:latin typeface="Arial MT"/>
                <a:cs typeface="Arial MT"/>
              </a:rPr>
              <a:t>emerging</a:t>
            </a:r>
            <a:r>
              <a:rPr sz="1400" spc="5" dirty="0">
                <a:solidFill>
                  <a:srgbClr val="231F20"/>
                </a:solidFill>
                <a:latin typeface="Arial MT"/>
                <a:cs typeface="Arial MT"/>
              </a:rPr>
              <a:t> </a:t>
            </a:r>
            <a:r>
              <a:rPr sz="1400" spc="-10" dirty="0">
                <a:solidFill>
                  <a:srgbClr val="231F20"/>
                </a:solidFill>
                <a:latin typeface="Arial MT"/>
                <a:cs typeface="Arial MT"/>
              </a:rPr>
              <a:t>technologies</a:t>
            </a:r>
            <a:r>
              <a:rPr sz="1400" spc="5" dirty="0">
                <a:solidFill>
                  <a:srgbClr val="231F20"/>
                </a:solidFill>
                <a:latin typeface="Arial MT"/>
                <a:cs typeface="Arial MT"/>
              </a:rPr>
              <a:t> </a:t>
            </a:r>
            <a:r>
              <a:rPr sz="1400" dirty="0">
                <a:solidFill>
                  <a:srgbClr val="231F20"/>
                </a:solidFill>
                <a:latin typeface="Arial MT"/>
                <a:cs typeface="Arial MT"/>
              </a:rPr>
              <a:t>like </a:t>
            </a:r>
            <a:r>
              <a:rPr sz="1400" spc="-10" dirty="0">
                <a:solidFill>
                  <a:srgbClr val="231F20"/>
                </a:solidFill>
                <a:latin typeface="Arial MT"/>
                <a:cs typeface="Arial MT"/>
              </a:rPr>
              <a:t>natural</a:t>
            </a:r>
            <a:r>
              <a:rPr sz="1400" spc="5" dirty="0">
                <a:solidFill>
                  <a:srgbClr val="231F20"/>
                </a:solidFill>
                <a:latin typeface="Arial MT"/>
                <a:cs typeface="Arial MT"/>
              </a:rPr>
              <a:t> </a:t>
            </a:r>
            <a:r>
              <a:rPr sz="1400" spc="-10" dirty="0">
                <a:solidFill>
                  <a:srgbClr val="231F20"/>
                </a:solidFill>
                <a:latin typeface="Arial MT"/>
                <a:cs typeface="Arial MT"/>
              </a:rPr>
              <a:t>language</a:t>
            </a:r>
            <a:r>
              <a:rPr sz="1400" spc="5" dirty="0">
                <a:solidFill>
                  <a:srgbClr val="231F20"/>
                </a:solidFill>
                <a:latin typeface="Arial MT"/>
                <a:cs typeface="Arial MT"/>
              </a:rPr>
              <a:t> </a:t>
            </a:r>
            <a:r>
              <a:rPr sz="1400" spc="-10" dirty="0">
                <a:solidFill>
                  <a:srgbClr val="231F20"/>
                </a:solidFill>
                <a:latin typeface="Arial MT"/>
                <a:cs typeface="Arial MT"/>
              </a:rPr>
              <a:t>processing</a:t>
            </a:r>
            <a:r>
              <a:rPr sz="1400" dirty="0">
                <a:solidFill>
                  <a:srgbClr val="231F20"/>
                </a:solidFill>
                <a:latin typeface="Arial MT"/>
                <a:cs typeface="Arial MT"/>
              </a:rPr>
              <a:t> for</a:t>
            </a:r>
            <a:r>
              <a:rPr sz="1400" spc="5" dirty="0">
                <a:solidFill>
                  <a:srgbClr val="231F20"/>
                </a:solidFill>
                <a:latin typeface="Arial MT"/>
                <a:cs typeface="Arial MT"/>
              </a:rPr>
              <a:t> </a:t>
            </a:r>
            <a:r>
              <a:rPr sz="1400" spc="-10" dirty="0">
                <a:solidFill>
                  <a:srgbClr val="231F20"/>
                </a:solidFill>
                <a:latin typeface="Arial MT"/>
                <a:cs typeface="Arial MT"/>
              </a:rPr>
              <a:t>more</a:t>
            </a:r>
            <a:r>
              <a:rPr sz="1400" spc="5" dirty="0">
                <a:solidFill>
                  <a:srgbClr val="231F20"/>
                </a:solidFill>
                <a:latin typeface="Arial MT"/>
                <a:cs typeface="Arial MT"/>
              </a:rPr>
              <a:t> </a:t>
            </a:r>
            <a:r>
              <a:rPr sz="1400" spc="-10" dirty="0">
                <a:solidFill>
                  <a:srgbClr val="231F20"/>
                </a:solidFill>
                <a:latin typeface="Arial MT"/>
                <a:cs typeface="Arial MT"/>
              </a:rPr>
              <a:t>nuanced</a:t>
            </a:r>
            <a:r>
              <a:rPr sz="1400" dirty="0">
                <a:solidFill>
                  <a:srgbClr val="231F20"/>
                </a:solidFill>
                <a:latin typeface="Arial MT"/>
                <a:cs typeface="Arial MT"/>
              </a:rPr>
              <a:t> </a:t>
            </a:r>
            <a:r>
              <a:rPr sz="1400" spc="-10" dirty="0">
                <a:solidFill>
                  <a:srgbClr val="231F20"/>
                </a:solidFill>
                <a:latin typeface="Arial MT"/>
                <a:cs typeface="Arial MT"/>
              </a:rPr>
              <a:t>analysis.</a:t>
            </a:r>
            <a:r>
              <a:rPr sz="1400" spc="5" dirty="0">
                <a:solidFill>
                  <a:srgbClr val="231F20"/>
                </a:solidFill>
                <a:latin typeface="Arial MT"/>
                <a:cs typeface="Arial MT"/>
              </a:rPr>
              <a:t> </a:t>
            </a:r>
            <a:r>
              <a:rPr sz="1400" dirty="0">
                <a:solidFill>
                  <a:srgbClr val="231F20"/>
                </a:solidFill>
                <a:latin typeface="Arial MT"/>
                <a:cs typeface="Arial MT"/>
              </a:rPr>
              <a:t>Our</a:t>
            </a:r>
            <a:r>
              <a:rPr sz="1400" spc="5" dirty="0">
                <a:solidFill>
                  <a:srgbClr val="231F20"/>
                </a:solidFill>
                <a:latin typeface="Arial MT"/>
                <a:cs typeface="Arial MT"/>
              </a:rPr>
              <a:t> </a:t>
            </a:r>
            <a:r>
              <a:rPr sz="1400" spc="-10" dirty="0">
                <a:solidFill>
                  <a:srgbClr val="231F20"/>
                </a:solidFill>
                <a:latin typeface="Arial MT"/>
                <a:cs typeface="Arial MT"/>
              </a:rPr>
              <a:t>results</a:t>
            </a:r>
            <a:r>
              <a:rPr sz="1400" dirty="0">
                <a:solidFill>
                  <a:srgbClr val="231F20"/>
                </a:solidFill>
                <a:latin typeface="Arial MT"/>
                <a:cs typeface="Arial MT"/>
              </a:rPr>
              <a:t> </a:t>
            </a:r>
            <a:r>
              <a:rPr sz="1400" spc="-10" dirty="0">
                <a:solidFill>
                  <a:srgbClr val="231F20"/>
                </a:solidFill>
                <a:latin typeface="Arial MT"/>
                <a:cs typeface="Arial MT"/>
              </a:rPr>
              <a:t>highlight</a:t>
            </a:r>
            <a:r>
              <a:rPr sz="1400" spc="5" dirty="0">
                <a:solidFill>
                  <a:srgbClr val="231F20"/>
                </a:solidFill>
                <a:latin typeface="Arial MT"/>
                <a:cs typeface="Arial MT"/>
              </a:rPr>
              <a:t> </a:t>
            </a:r>
            <a:r>
              <a:rPr sz="1400" dirty="0">
                <a:solidFill>
                  <a:srgbClr val="231F20"/>
                </a:solidFill>
                <a:latin typeface="Arial MT"/>
                <a:cs typeface="Arial MT"/>
              </a:rPr>
              <a:t>the</a:t>
            </a:r>
            <a:r>
              <a:rPr sz="1400" spc="5" dirty="0">
                <a:solidFill>
                  <a:srgbClr val="231F20"/>
                </a:solidFill>
                <a:latin typeface="Arial MT"/>
                <a:cs typeface="Arial MT"/>
              </a:rPr>
              <a:t> </a:t>
            </a:r>
            <a:r>
              <a:rPr sz="1400" spc="-10" dirty="0">
                <a:solidFill>
                  <a:srgbClr val="231F20"/>
                </a:solidFill>
                <a:latin typeface="Arial MT"/>
                <a:cs typeface="Arial MT"/>
              </a:rPr>
              <a:t>importance</a:t>
            </a:r>
            <a:r>
              <a:rPr sz="1400" dirty="0">
                <a:solidFill>
                  <a:srgbClr val="231F20"/>
                </a:solidFill>
                <a:latin typeface="Arial MT"/>
                <a:cs typeface="Arial MT"/>
              </a:rPr>
              <a:t> of</a:t>
            </a:r>
            <a:r>
              <a:rPr sz="1400" spc="5" dirty="0">
                <a:solidFill>
                  <a:srgbClr val="231F20"/>
                </a:solidFill>
                <a:latin typeface="Arial MT"/>
                <a:cs typeface="Arial MT"/>
              </a:rPr>
              <a:t> </a:t>
            </a:r>
            <a:r>
              <a:rPr sz="1400" spc="-10" dirty="0">
                <a:solidFill>
                  <a:srgbClr val="231F20"/>
                </a:solidFill>
                <a:latin typeface="Arial MT"/>
                <a:cs typeface="Arial MT"/>
              </a:rPr>
              <a:t>interdisciplinary</a:t>
            </a:r>
            <a:r>
              <a:rPr sz="1400" spc="5" dirty="0">
                <a:solidFill>
                  <a:srgbClr val="231F20"/>
                </a:solidFill>
                <a:latin typeface="Arial MT"/>
                <a:cs typeface="Arial MT"/>
              </a:rPr>
              <a:t> </a:t>
            </a:r>
            <a:r>
              <a:rPr sz="1400" spc="-10" dirty="0">
                <a:solidFill>
                  <a:srgbClr val="231F20"/>
                </a:solidFill>
                <a:latin typeface="Arial MT"/>
                <a:cs typeface="Arial MT"/>
              </a:rPr>
              <a:t>approaches</a:t>
            </a:r>
            <a:r>
              <a:rPr sz="1400" spc="5" dirty="0">
                <a:solidFill>
                  <a:srgbClr val="231F20"/>
                </a:solidFill>
                <a:latin typeface="Arial MT"/>
                <a:cs typeface="Arial MT"/>
              </a:rPr>
              <a:t> </a:t>
            </a:r>
            <a:r>
              <a:rPr sz="1400" dirty="0">
                <a:solidFill>
                  <a:srgbClr val="231F20"/>
                </a:solidFill>
                <a:latin typeface="Arial MT"/>
                <a:cs typeface="Arial MT"/>
              </a:rPr>
              <a:t>in </a:t>
            </a:r>
            <a:r>
              <a:rPr sz="1400" spc="-10" dirty="0">
                <a:solidFill>
                  <a:srgbClr val="231F20"/>
                </a:solidFill>
                <a:latin typeface="Arial MT"/>
                <a:cs typeface="Arial MT"/>
              </a:rPr>
              <a:t>combating</a:t>
            </a:r>
            <a:r>
              <a:rPr sz="1400" spc="5" dirty="0">
                <a:solidFill>
                  <a:srgbClr val="231F20"/>
                </a:solidFill>
                <a:latin typeface="Arial MT"/>
                <a:cs typeface="Arial MT"/>
              </a:rPr>
              <a:t> </a:t>
            </a:r>
            <a:r>
              <a:rPr sz="1400" dirty="0">
                <a:solidFill>
                  <a:srgbClr val="231F20"/>
                </a:solidFill>
                <a:latin typeface="Arial MT"/>
                <a:cs typeface="Arial MT"/>
              </a:rPr>
              <a:t>fake</a:t>
            </a:r>
            <a:r>
              <a:rPr sz="1400" spc="5" dirty="0">
                <a:solidFill>
                  <a:srgbClr val="231F20"/>
                </a:solidFill>
                <a:latin typeface="Arial MT"/>
                <a:cs typeface="Arial MT"/>
              </a:rPr>
              <a:t> </a:t>
            </a:r>
            <a:r>
              <a:rPr sz="1400" dirty="0">
                <a:solidFill>
                  <a:srgbClr val="231F20"/>
                </a:solidFill>
                <a:latin typeface="Arial MT"/>
                <a:cs typeface="Arial MT"/>
              </a:rPr>
              <a:t>news and</a:t>
            </a:r>
            <a:r>
              <a:rPr sz="1400" spc="5" dirty="0">
                <a:solidFill>
                  <a:srgbClr val="231F20"/>
                </a:solidFill>
                <a:latin typeface="Arial MT"/>
                <a:cs typeface="Arial MT"/>
              </a:rPr>
              <a:t> </a:t>
            </a:r>
            <a:r>
              <a:rPr sz="1400" spc="-10" dirty="0">
                <a:solidFill>
                  <a:srgbClr val="231F20"/>
                </a:solidFill>
                <a:latin typeface="Arial MT"/>
                <a:cs typeface="Arial MT"/>
              </a:rPr>
              <a:t>fostering</a:t>
            </a:r>
            <a:r>
              <a:rPr sz="1400" spc="5" dirty="0">
                <a:solidFill>
                  <a:srgbClr val="231F20"/>
                </a:solidFill>
                <a:latin typeface="Arial MT"/>
                <a:cs typeface="Arial MT"/>
              </a:rPr>
              <a:t> </a:t>
            </a:r>
            <a:r>
              <a:rPr sz="1400" spc="-10" dirty="0">
                <a:solidFill>
                  <a:srgbClr val="231F20"/>
                </a:solidFill>
                <a:latin typeface="Arial MT"/>
                <a:cs typeface="Arial MT"/>
              </a:rPr>
              <a:t>informed</a:t>
            </a:r>
            <a:r>
              <a:rPr sz="1400" dirty="0">
                <a:solidFill>
                  <a:srgbClr val="231F20"/>
                </a:solidFill>
                <a:latin typeface="Arial MT"/>
                <a:cs typeface="Arial MT"/>
              </a:rPr>
              <a:t> </a:t>
            </a:r>
            <a:r>
              <a:rPr sz="1400" spc="-10" dirty="0">
                <a:solidFill>
                  <a:srgbClr val="231F20"/>
                </a:solidFill>
                <a:latin typeface="Arial MT"/>
                <a:cs typeface="Arial MT"/>
              </a:rPr>
              <a:t>decision-</a:t>
            </a:r>
            <a:r>
              <a:rPr sz="1400" spc="500" dirty="0">
                <a:solidFill>
                  <a:srgbClr val="231F20"/>
                </a:solidFill>
                <a:latin typeface="Arial MT"/>
                <a:cs typeface="Arial MT"/>
              </a:rPr>
              <a:t> </a:t>
            </a:r>
            <a:r>
              <a:rPr sz="1400" spc="-10" dirty="0">
                <a:solidFill>
                  <a:srgbClr val="231F20"/>
                </a:solidFill>
                <a:latin typeface="Arial MT"/>
                <a:cs typeface="Arial MT"/>
              </a:rPr>
              <a:t>making</a:t>
            </a:r>
            <a:r>
              <a:rPr sz="1400" dirty="0">
                <a:solidFill>
                  <a:srgbClr val="231F20"/>
                </a:solidFill>
                <a:latin typeface="Arial MT"/>
                <a:cs typeface="Arial MT"/>
              </a:rPr>
              <a:t> in </a:t>
            </a:r>
            <a:r>
              <a:rPr sz="1400" spc="-10" dirty="0">
                <a:solidFill>
                  <a:srgbClr val="231F20"/>
                </a:solidFill>
                <a:latin typeface="Arial MT"/>
                <a:cs typeface="Arial MT"/>
              </a:rPr>
              <a:t>low-resource</a:t>
            </a:r>
            <a:r>
              <a:rPr sz="1400" dirty="0">
                <a:solidFill>
                  <a:srgbClr val="231F20"/>
                </a:solidFill>
                <a:latin typeface="Arial MT"/>
                <a:cs typeface="Arial MT"/>
              </a:rPr>
              <a:t> </a:t>
            </a:r>
            <a:r>
              <a:rPr sz="1400" spc="-10" dirty="0">
                <a:solidFill>
                  <a:srgbClr val="231F20"/>
                </a:solidFill>
                <a:latin typeface="Arial MT"/>
                <a:cs typeface="Arial MT"/>
              </a:rPr>
              <a:t>language</a:t>
            </a:r>
            <a:r>
              <a:rPr sz="1400" dirty="0">
                <a:solidFill>
                  <a:srgbClr val="231F20"/>
                </a:solidFill>
                <a:latin typeface="Arial MT"/>
                <a:cs typeface="Arial MT"/>
              </a:rPr>
              <a:t> </a:t>
            </a:r>
            <a:r>
              <a:rPr sz="1400" spc="-10" dirty="0">
                <a:solidFill>
                  <a:srgbClr val="231F20"/>
                </a:solidFill>
                <a:latin typeface="Arial MT"/>
                <a:cs typeface="Arial MT"/>
              </a:rPr>
              <a:t>contexts.</a:t>
            </a:r>
            <a:endParaRPr sz="1400" dirty="0">
              <a:latin typeface="Arial MT"/>
              <a:cs typeface="Arial MT"/>
            </a:endParaRPr>
          </a:p>
        </p:txBody>
      </p:sp>
      <p:sp>
        <p:nvSpPr>
          <p:cNvPr id="6" name="object 6"/>
          <p:cNvSpPr txBox="1">
            <a:spLocks noGrp="1"/>
          </p:cNvSpPr>
          <p:nvPr>
            <p:ph type="title"/>
          </p:nvPr>
        </p:nvSpPr>
        <p:spPr>
          <a:xfrm>
            <a:off x="2532439" y="812018"/>
            <a:ext cx="3751579" cy="695960"/>
          </a:xfrm>
          <a:prstGeom prst="rect">
            <a:avLst/>
          </a:prstGeom>
        </p:spPr>
        <p:txBody>
          <a:bodyPr vert="horz" wrap="square" lIns="0" tIns="12700" rIns="0" bIns="0" rtlCol="0">
            <a:spAutoFit/>
          </a:bodyPr>
          <a:lstStyle/>
          <a:p>
            <a:pPr marL="12700">
              <a:lnSpc>
                <a:spcPct val="100000"/>
              </a:lnSpc>
              <a:spcBef>
                <a:spcPts val="100"/>
              </a:spcBef>
            </a:pPr>
            <a:r>
              <a:rPr sz="4400" spc="-10" dirty="0">
                <a:solidFill>
                  <a:srgbClr val="494949"/>
                </a:solidFill>
              </a:rPr>
              <a:t>CONCLUSION</a:t>
            </a:r>
            <a:endParaRPr sz="4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198878" y="713257"/>
            <a:ext cx="4711065" cy="3717290"/>
          </a:xfrm>
          <a:custGeom>
            <a:avLst/>
            <a:gdLst/>
            <a:ahLst/>
            <a:cxnLst/>
            <a:rect l="l" t="t" r="r" b="b"/>
            <a:pathLst>
              <a:path w="4711065" h="3717290">
                <a:moveTo>
                  <a:pt x="4710493" y="1520710"/>
                </a:moveTo>
                <a:lnTo>
                  <a:pt x="4710201" y="1507109"/>
                </a:lnTo>
                <a:lnTo>
                  <a:pt x="4710201" y="1496898"/>
                </a:lnTo>
                <a:lnTo>
                  <a:pt x="4709769" y="1486573"/>
                </a:lnTo>
                <a:lnTo>
                  <a:pt x="4709465" y="1471879"/>
                </a:lnTo>
                <a:lnTo>
                  <a:pt x="4708576" y="1457693"/>
                </a:lnTo>
                <a:lnTo>
                  <a:pt x="4708233" y="1449298"/>
                </a:lnTo>
                <a:lnTo>
                  <a:pt x="4707471" y="1439913"/>
                </a:lnTo>
                <a:lnTo>
                  <a:pt x="4706417" y="1422996"/>
                </a:lnTo>
                <a:lnTo>
                  <a:pt x="4704931" y="1408645"/>
                </a:lnTo>
                <a:lnTo>
                  <a:pt x="4704372" y="1401699"/>
                </a:lnTo>
                <a:lnTo>
                  <a:pt x="4703305" y="1392859"/>
                </a:lnTo>
                <a:lnTo>
                  <a:pt x="4701375" y="1374140"/>
                </a:lnTo>
                <a:lnTo>
                  <a:pt x="4699330" y="1359928"/>
                </a:lnTo>
                <a:lnTo>
                  <a:pt x="4698644" y="1354175"/>
                </a:lnTo>
                <a:lnTo>
                  <a:pt x="4697361" y="1346187"/>
                </a:lnTo>
                <a:lnTo>
                  <a:pt x="4694390" y="1325410"/>
                </a:lnTo>
                <a:lnTo>
                  <a:pt x="4691773" y="1311186"/>
                </a:lnTo>
                <a:lnTo>
                  <a:pt x="4691075" y="1306791"/>
                </a:lnTo>
                <a:lnTo>
                  <a:pt x="4689691" y="1299845"/>
                </a:lnTo>
                <a:lnTo>
                  <a:pt x="4685474" y="1276870"/>
                </a:lnTo>
                <a:lnTo>
                  <a:pt x="4682350" y="1262938"/>
                </a:lnTo>
                <a:lnTo>
                  <a:pt x="4681702" y="1259636"/>
                </a:lnTo>
                <a:lnTo>
                  <a:pt x="4680305" y="1253807"/>
                </a:lnTo>
                <a:lnTo>
                  <a:pt x="4674679" y="1228598"/>
                </a:lnTo>
                <a:lnTo>
                  <a:pt x="4671098" y="1215059"/>
                </a:lnTo>
                <a:lnTo>
                  <a:pt x="4670564" y="1212773"/>
                </a:lnTo>
                <a:lnTo>
                  <a:pt x="4669282" y="1208176"/>
                </a:lnTo>
                <a:lnTo>
                  <a:pt x="4662043" y="1180693"/>
                </a:lnTo>
                <a:lnTo>
                  <a:pt x="4658131" y="1167866"/>
                </a:lnTo>
                <a:lnTo>
                  <a:pt x="4657699" y="1166279"/>
                </a:lnTo>
                <a:lnTo>
                  <a:pt x="4656556" y="1162685"/>
                </a:lnTo>
                <a:lnTo>
                  <a:pt x="4647590" y="1133208"/>
                </a:lnTo>
                <a:lnTo>
                  <a:pt x="4643310" y="1120851"/>
                </a:lnTo>
                <a:lnTo>
                  <a:pt x="4643120" y="1120216"/>
                </a:lnTo>
                <a:lnTo>
                  <a:pt x="4642523" y="1118552"/>
                </a:lnTo>
                <a:lnTo>
                  <a:pt x="4631360" y="1086231"/>
                </a:lnTo>
                <a:lnTo>
                  <a:pt x="4626915" y="1074762"/>
                </a:lnTo>
                <a:lnTo>
                  <a:pt x="4626737" y="1074318"/>
                </a:lnTo>
                <a:lnTo>
                  <a:pt x="4613389" y="1039837"/>
                </a:lnTo>
                <a:lnTo>
                  <a:pt x="4609008" y="1029677"/>
                </a:lnTo>
                <a:lnTo>
                  <a:pt x="4593717" y="994117"/>
                </a:lnTo>
                <a:lnTo>
                  <a:pt x="4572368" y="949147"/>
                </a:lnTo>
                <a:lnTo>
                  <a:pt x="4549381" y="905002"/>
                </a:lnTo>
                <a:lnTo>
                  <a:pt x="4524807" y="861758"/>
                </a:lnTo>
                <a:lnTo>
                  <a:pt x="4498657" y="819505"/>
                </a:lnTo>
                <a:lnTo>
                  <a:pt x="4470984" y="778306"/>
                </a:lnTo>
                <a:lnTo>
                  <a:pt x="4441812" y="738251"/>
                </a:lnTo>
                <a:lnTo>
                  <a:pt x="4440936" y="737158"/>
                </a:lnTo>
                <a:lnTo>
                  <a:pt x="4411192" y="699427"/>
                </a:lnTo>
                <a:lnTo>
                  <a:pt x="4378960" y="661555"/>
                </a:lnTo>
                <a:lnTo>
                  <a:pt x="4345597" y="624890"/>
                </a:lnTo>
                <a:lnTo>
                  <a:pt x="4311116" y="589419"/>
                </a:lnTo>
                <a:lnTo>
                  <a:pt x="4275569" y="555104"/>
                </a:lnTo>
                <a:lnTo>
                  <a:pt x="4239006" y="521970"/>
                </a:lnTo>
                <a:lnTo>
                  <a:pt x="4201464" y="489978"/>
                </a:lnTo>
                <a:lnTo>
                  <a:pt x="4162971" y="459117"/>
                </a:lnTo>
                <a:lnTo>
                  <a:pt x="4123575" y="429399"/>
                </a:lnTo>
                <a:lnTo>
                  <a:pt x="4083329" y="400799"/>
                </a:lnTo>
                <a:lnTo>
                  <a:pt x="4042245" y="373303"/>
                </a:lnTo>
                <a:lnTo>
                  <a:pt x="4000398" y="346913"/>
                </a:lnTo>
                <a:lnTo>
                  <a:pt x="3957802" y="321602"/>
                </a:lnTo>
                <a:lnTo>
                  <a:pt x="3914508" y="297370"/>
                </a:lnTo>
                <a:lnTo>
                  <a:pt x="3870553" y="274205"/>
                </a:lnTo>
                <a:lnTo>
                  <a:pt x="3825976" y="252095"/>
                </a:lnTo>
                <a:lnTo>
                  <a:pt x="3780828" y="231025"/>
                </a:lnTo>
                <a:lnTo>
                  <a:pt x="3735146" y="210997"/>
                </a:lnTo>
                <a:lnTo>
                  <a:pt x="3688969" y="191973"/>
                </a:lnTo>
                <a:lnTo>
                  <a:pt x="3642322" y="173977"/>
                </a:lnTo>
                <a:lnTo>
                  <a:pt x="3595268" y="156972"/>
                </a:lnTo>
                <a:lnTo>
                  <a:pt x="3547846" y="140957"/>
                </a:lnTo>
                <a:lnTo>
                  <a:pt x="3500082" y="125920"/>
                </a:lnTo>
                <a:lnTo>
                  <a:pt x="3452025" y="111861"/>
                </a:lnTo>
                <a:lnTo>
                  <a:pt x="3403714" y="98742"/>
                </a:lnTo>
                <a:lnTo>
                  <a:pt x="3355187" y="86575"/>
                </a:lnTo>
                <a:lnTo>
                  <a:pt x="3306495" y="75349"/>
                </a:lnTo>
                <a:lnTo>
                  <a:pt x="3257664" y="65036"/>
                </a:lnTo>
                <a:lnTo>
                  <a:pt x="3208756" y="55651"/>
                </a:lnTo>
                <a:lnTo>
                  <a:pt x="3158845" y="47104"/>
                </a:lnTo>
                <a:lnTo>
                  <a:pt x="3108845" y="39395"/>
                </a:lnTo>
                <a:lnTo>
                  <a:pt x="3058782" y="32486"/>
                </a:lnTo>
                <a:lnTo>
                  <a:pt x="3008655" y="26339"/>
                </a:lnTo>
                <a:lnTo>
                  <a:pt x="2958439" y="20929"/>
                </a:lnTo>
                <a:lnTo>
                  <a:pt x="2908173" y="16230"/>
                </a:lnTo>
                <a:lnTo>
                  <a:pt x="2857855" y="12204"/>
                </a:lnTo>
                <a:lnTo>
                  <a:pt x="2807474" y="8813"/>
                </a:lnTo>
                <a:lnTo>
                  <a:pt x="2757043" y="6032"/>
                </a:lnTo>
                <a:lnTo>
                  <a:pt x="2706573" y="3822"/>
                </a:lnTo>
                <a:lnTo>
                  <a:pt x="2656052" y="2171"/>
                </a:lnTo>
                <a:lnTo>
                  <a:pt x="2653360" y="2133"/>
                </a:lnTo>
                <a:lnTo>
                  <a:pt x="2551392" y="228"/>
                </a:lnTo>
                <a:lnTo>
                  <a:pt x="2500249" y="0"/>
                </a:lnTo>
                <a:lnTo>
                  <a:pt x="2393759" y="927"/>
                </a:lnTo>
                <a:lnTo>
                  <a:pt x="2291219" y="3340"/>
                </a:lnTo>
                <a:lnTo>
                  <a:pt x="2169185" y="7937"/>
                </a:lnTo>
                <a:lnTo>
                  <a:pt x="2136216" y="9144"/>
                </a:lnTo>
                <a:lnTo>
                  <a:pt x="2134438" y="9245"/>
                </a:lnTo>
                <a:lnTo>
                  <a:pt x="1669618" y="34061"/>
                </a:lnTo>
                <a:lnTo>
                  <a:pt x="1518132" y="44907"/>
                </a:lnTo>
                <a:lnTo>
                  <a:pt x="1417332" y="54089"/>
                </a:lnTo>
                <a:lnTo>
                  <a:pt x="1367053" y="59474"/>
                </a:lnTo>
                <a:lnTo>
                  <a:pt x="1316875" y="65468"/>
                </a:lnTo>
                <a:lnTo>
                  <a:pt x="1266837" y="72148"/>
                </a:lnTo>
                <a:lnTo>
                  <a:pt x="1216952" y="79565"/>
                </a:lnTo>
                <a:lnTo>
                  <a:pt x="1167244" y="87795"/>
                </a:lnTo>
                <a:lnTo>
                  <a:pt x="1117739" y="96901"/>
                </a:lnTo>
                <a:lnTo>
                  <a:pt x="1068463" y="106946"/>
                </a:lnTo>
                <a:lnTo>
                  <a:pt x="1019416" y="118008"/>
                </a:lnTo>
                <a:lnTo>
                  <a:pt x="970648" y="130149"/>
                </a:lnTo>
                <a:lnTo>
                  <a:pt x="922159" y="143421"/>
                </a:lnTo>
                <a:lnTo>
                  <a:pt x="873988" y="157899"/>
                </a:lnTo>
                <a:lnTo>
                  <a:pt x="826147" y="173659"/>
                </a:lnTo>
                <a:lnTo>
                  <a:pt x="778675" y="190754"/>
                </a:lnTo>
                <a:lnTo>
                  <a:pt x="733882" y="208495"/>
                </a:lnTo>
                <a:lnTo>
                  <a:pt x="689521" y="227711"/>
                </a:lnTo>
                <a:lnTo>
                  <a:pt x="645693" y="248412"/>
                </a:lnTo>
                <a:lnTo>
                  <a:pt x="602475" y="270573"/>
                </a:lnTo>
                <a:lnTo>
                  <a:pt x="559968" y="294182"/>
                </a:lnTo>
                <a:lnTo>
                  <a:pt x="518287" y="319214"/>
                </a:lnTo>
                <a:lnTo>
                  <a:pt x="477507" y="345643"/>
                </a:lnTo>
                <a:lnTo>
                  <a:pt x="437730" y="373468"/>
                </a:lnTo>
                <a:lnTo>
                  <a:pt x="399072" y="402666"/>
                </a:lnTo>
                <a:lnTo>
                  <a:pt x="361607" y="433222"/>
                </a:lnTo>
                <a:lnTo>
                  <a:pt x="325437" y="465124"/>
                </a:lnTo>
                <a:lnTo>
                  <a:pt x="290664" y="498335"/>
                </a:lnTo>
                <a:lnTo>
                  <a:pt x="257390" y="532866"/>
                </a:lnTo>
                <a:lnTo>
                  <a:pt x="225704" y="568667"/>
                </a:lnTo>
                <a:lnTo>
                  <a:pt x="195694" y="605751"/>
                </a:lnTo>
                <a:lnTo>
                  <a:pt x="167474" y="644080"/>
                </a:lnTo>
                <a:lnTo>
                  <a:pt x="141147" y="683653"/>
                </a:lnTo>
                <a:lnTo>
                  <a:pt x="116776" y="724446"/>
                </a:lnTo>
                <a:lnTo>
                  <a:pt x="94488" y="766432"/>
                </a:lnTo>
                <a:lnTo>
                  <a:pt x="74371" y="809612"/>
                </a:lnTo>
                <a:lnTo>
                  <a:pt x="56527" y="853948"/>
                </a:lnTo>
                <a:lnTo>
                  <a:pt x="41046" y="899439"/>
                </a:lnTo>
                <a:lnTo>
                  <a:pt x="27889" y="947242"/>
                </a:lnTo>
                <a:lnTo>
                  <a:pt x="17449" y="995260"/>
                </a:lnTo>
                <a:lnTo>
                  <a:pt x="9588" y="1043508"/>
                </a:lnTo>
                <a:lnTo>
                  <a:pt x="9436" y="1044829"/>
                </a:lnTo>
                <a:lnTo>
                  <a:pt x="9220" y="1046772"/>
                </a:lnTo>
                <a:lnTo>
                  <a:pt x="4165" y="1091958"/>
                </a:lnTo>
                <a:lnTo>
                  <a:pt x="4102" y="1092847"/>
                </a:lnTo>
                <a:lnTo>
                  <a:pt x="4000" y="1093812"/>
                </a:lnTo>
                <a:lnTo>
                  <a:pt x="2260" y="1121410"/>
                </a:lnTo>
                <a:lnTo>
                  <a:pt x="1016" y="1140637"/>
                </a:lnTo>
                <a:lnTo>
                  <a:pt x="990" y="1141387"/>
                </a:lnTo>
                <a:lnTo>
                  <a:pt x="901" y="1142949"/>
                </a:lnTo>
                <a:lnTo>
                  <a:pt x="406" y="1169631"/>
                </a:lnTo>
                <a:lnTo>
                  <a:pt x="0" y="1189545"/>
                </a:lnTo>
                <a:lnTo>
                  <a:pt x="25" y="1190815"/>
                </a:lnTo>
                <a:lnTo>
                  <a:pt x="0" y="1192250"/>
                </a:lnTo>
                <a:lnTo>
                  <a:pt x="457" y="1212011"/>
                </a:lnTo>
                <a:lnTo>
                  <a:pt x="1028" y="1239037"/>
                </a:lnTo>
                <a:lnTo>
                  <a:pt x="1143" y="1241120"/>
                </a:lnTo>
                <a:lnTo>
                  <a:pt x="1168" y="1241691"/>
                </a:lnTo>
                <a:lnTo>
                  <a:pt x="1714" y="1250391"/>
                </a:lnTo>
                <a:lnTo>
                  <a:pt x="4038" y="1288669"/>
                </a:lnTo>
                <a:lnTo>
                  <a:pt x="8890" y="1338376"/>
                </a:lnTo>
                <a:lnTo>
                  <a:pt x="15455" y="1388148"/>
                </a:lnTo>
                <a:lnTo>
                  <a:pt x="23583" y="1437932"/>
                </a:lnTo>
                <a:lnTo>
                  <a:pt x="23939" y="1439837"/>
                </a:lnTo>
                <a:lnTo>
                  <a:pt x="23990" y="1440078"/>
                </a:lnTo>
                <a:lnTo>
                  <a:pt x="25933" y="1450200"/>
                </a:lnTo>
                <a:lnTo>
                  <a:pt x="33172" y="1487716"/>
                </a:lnTo>
                <a:lnTo>
                  <a:pt x="33388" y="1488732"/>
                </a:lnTo>
                <a:lnTo>
                  <a:pt x="33578" y="1489684"/>
                </a:lnTo>
                <a:lnTo>
                  <a:pt x="43688" y="1535823"/>
                </a:lnTo>
                <a:lnTo>
                  <a:pt x="44056" y="1537449"/>
                </a:lnTo>
                <a:lnTo>
                  <a:pt x="56476" y="1588719"/>
                </a:lnTo>
                <a:lnTo>
                  <a:pt x="69532" y="1638071"/>
                </a:lnTo>
                <a:lnTo>
                  <a:pt x="83489" y="1687283"/>
                </a:lnTo>
                <a:lnTo>
                  <a:pt x="98221" y="1736305"/>
                </a:lnTo>
                <a:lnTo>
                  <a:pt x="113576" y="1785137"/>
                </a:lnTo>
                <a:lnTo>
                  <a:pt x="129438" y="1833714"/>
                </a:lnTo>
                <a:lnTo>
                  <a:pt x="145681" y="1882025"/>
                </a:lnTo>
                <a:lnTo>
                  <a:pt x="162179" y="1930044"/>
                </a:lnTo>
                <a:lnTo>
                  <a:pt x="178777" y="1977732"/>
                </a:lnTo>
                <a:lnTo>
                  <a:pt x="195707" y="2025624"/>
                </a:lnTo>
                <a:lnTo>
                  <a:pt x="212763" y="2073630"/>
                </a:lnTo>
                <a:lnTo>
                  <a:pt x="229997" y="2121700"/>
                </a:lnTo>
                <a:lnTo>
                  <a:pt x="247459" y="2169769"/>
                </a:lnTo>
                <a:lnTo>
                  <a:pt x="265188" y="2217826"/>
                </a:lnTo>
                <a:lnTo>
                  <a:pt x="283222" y="2265794"/>
                </a:lnTo>
                <a:lnTo>
                  <a:pt x="301561" y="2313508"/>
                </a:lnTo>
                <a:lnTo>
                  <a:pt x="320433" y="2361336"/>
                </a:lnTo>
                <a:lnTo>
                  <a:pt x="339699" y="2408809"/>
                </a:lnTo>
                <a:lnTo>
                  <a:pt x="359460" y="2456015"/>
                </a:lnTo>
                <a:lnTo>
                  <a:pt x="379768" y="2502928"/>
                </a:lnTo>
                <a:lnTo>
                  <a:pt x="400672" y="2549487"/>
                </a:lnTo>
                <a:lnTo>
                  <a:pt x="422224" y="2595651"/>
                </a:lnTo>
                <a:lnTo>
                  <a:pt x="444461" y="2641371"/>
                </a:lnTo>
                <a:lnTo>
                  <a:pt x="467436" y="2686608"/>
                </a:lnTo>
                <a:lnTo>
                  <a:pt x="491185" y="2731312"/>
                </a:lnTo>
                <a:lnTo>
                  <a:pt x="515759" y="2775445"/>
                </a:lnTo>
                <a:lnTo>
                  <a:pt x="541223" y="2818942"/>
                </a:lnTo>
                <a:lnTo>
                  <a:pt x="567601" y="2861780"/>
                </a:lnTo>
                <a:lnTo>
                  <a:pt x="594944" y="2903905"/>
                </a:lnTo>
                <a:lnTo>
                  <a:pt x="623303" y="2945257"/>
                </a:lnTo>
                <a:lnTo>
                  <a:pt x="652729" y="2985808"/>
                </a:lnTo>
                <a:lnTo>
                  <a:pt x="683260" y="3025508"/>
                </a:lnTo>
                <a:lnTo>
                  <a:pt x="714933" y="3064319"/>
                </a:lnTo>
                <a:lnTo>
                  <a:pt x="747826" y="3102178"/>
                </a:lnTo>
                <a:lnTo>
                  <a:pt x="781964" y="3139059"/>
                </a:lnTo>
                <a:lnTo>
                  <a:pt x="817384" y="3174898"/>
                </a:lnTo>
                <a:lnTo>
                  <a:pt x="854163" y="3209658"/>
                </a:lnTo>
                <a:lnTo>
                  <a:pt x="885291" y="3237255"/>
                </a:lnTo>
                <a:lnTo>
                  <a:pt x="918349" y="3264725"/>
                </a:lnTo>
                <a:lnTo>
                  <a:pt x="953223" y="3291992"/>
                </a:lnTo>
                <a:lnTo>
                  <a:pt x="989812" y="3318992"/>
                </a:lnTo>
                <a:lnTo>
                  <a:pt x="1028001" y="3345650"/>
                </a:lnTo>
                <a:lnTo>
                  <a:pt x="1067701" y="3371913"/>
                </a:lnTo>
                <a:lnTo>
                  <a:pt x="1108811" y="3397720"/>
                </a:lnTo>
                <a:lnTo>
                  <a:pt x="1151204" y="3422993"/>
                </a:lnTo>
                <a:lnTo>
                  <a:pt x="1194790" y="3447669"/>
                </a:lnTo>
                <a:lnTo>
                  <a:pt x="1239469" y="3471684"/>
                </a:lnTo>
                <a:lnTo>
                  <a:pt x="1285125" y="3494989"/>
                </a:lnTo>
                <a:lnTo>
                  <a:pt x="1331671" y="3517481"/>
                </a:lnTo>
                <a:lnTo>
                  <a:pt x="1378991" y="3539134"/>
                </a:lnTo>
                <a:lnTo>
                  <a:pt x="1426997" y="3559848"/>
                </a:lnTo>
                <a:lnTo>
                  <a:pt x="1475549" y="3579584"/>
                </a:lnTo>
                <a:lnTo>
                  <a:pt x="1524584" y="3598265"/>
                </a:lnTo>
                <a:lnTo>
                  <a:pt x="1573974" y="3615829"/>
                </a:lnTo>
                <a:lnTo>
                  <a:pt x="1623631" y="3632212"/>
                </a:lnTo>
                <a:lnTo>
                  <a:pt x="1673428" y="3647351"/>
                </a:lnTo>
                <a:lnTo>
                  <a:pt x="1723288" y="3661168"/>
                </a:lnTo>
                <a:lnTo>
                  <a:pt x="1724393" y="3661448"/>
                </a:lnTo>
                <a:lnTo>
                  <a:pt x="1725002" y="3661613"/>
                </a:lnTo>
                <a:lnTo>
                  <a:pt x="1774875" y="3674059"/>
                </a:lnTo>
                <a:lnTo>
                  <a:pt x="1824570" y="3685057"/>
                </a:lnTo>
                <a:lnTo>
                  <a:pt x="1874012" y="3694544"/>
                </a:lnTo>
                <a:lnTo>
                  <a:pt x="1923072" y="3702456"/>
                </a:lnTo>
                <a:lnTo>
                  <a:pt x="1971675" y="3708730"/>
                </a:lnTo>
                <a:lnTo>
                  <a:pt x="2019681" y="3713276"/>
                </a:lnTo>
                <a:lnTo>
                  <a:pt x="2067013" y="3716058"/>
                </a:lnTo>
                <a:lnTo>
                  <a:pt x="2113559" y="3717010"/>
                </a:lnTo>
                <a:lnTo>
                  <a:pt x="2155787" y="3716223"/>
                </a:lnTo>
                <a:lnTo>
                  <a:pt x="2197150" y="3713696"/>
                </a:lnTo>
                <a:lnTo>
                  <a:pt x="2237778" y="3709174"/>
                </a:lnTo>
                <a:lnTo>
                  <a:pt x="2277567" y="3702456"/>
                </a:lnTo>
                <a:lnTo>
                  <a:pt x="2277770" y="3702418"/>
                </a:lnTo>
                <a:lnTo>
                  <a:pt x="2324570" y="3692385"/>
                </a:lnTo>
                <a:lnTo>
                  <a:pt x="2371026" y="3678847"/>
                </a:lnTo>
                <a:lnTo>
                  <a:pt x="2417114" y="3662134"/>
                </a:lnTo>
                <a:lnTo>
                  <a:pt x="2462796" y="3642588"/>
                </a:lnTo>
                <a:lnTo>
                  <a:pt x="2508072" y="3620503"/>
                </a:lnTo>
                <a:lnTo>
                  <a:pt x="2552916" y="3596233"/>
                </a:lnTo>
                <a:lnTo>
                  <a:pt x="2597302" y="3570084"/>
                </a:lnTo>
                <a:lnTo>
                  <a:pt x="2641206" y="3542398"/>
                </a:lnTo>
                <a:lnTo>
                  <a:pt x="2684615" y="3513480"/>
                </a:lnTo>
                <a:lnTo>
                  <a:pt x="2727502" y="3483673"/>
                </a:lnTo>
                <a:lnTo>
                  <a:pt x="2769844" y="3453295"/>
                </a:lnTo>
                <a:lnTo>
                  <a:pt x="2933420" y="3332556"/>
                </a:lnTo>
                <a:lnTo>
                  <a:pt x="2972752" y="3304197"/>
                </a:lnTo>
                <a:lnTo>
                  <a:pt x="3997541" y="2595930"/>
                </a:lnTo>
                <a:lnTo>
                  <a:pt x="4038968" y="2566771"/>
                </a:lnTo>
                <a:lnTo>
                  <a:pt x="4080192" y="2537218"/>
                </a:lnTo>
                <a:lnTo>
                  <a:pt x="4121112" y="2507196"/>
                </a:lnTo>
                <a:lnTo>
                  <a:pt x="4161599" y="2476639"/>
                </a:lnTo>
                <a:lnTo>
                  <a:pt x="4201553" y="2445486"/>
                </a:lnTo>
                <a:lnTo>
                  <a:pt x="4240847" y="2413660"/>
                </a:lnTo>
                <a:lnTo>
                  <a:pt x="4279366" y="2381097"/>
                </a:lnTo>
                <a:lnTo>
                  <a:pt x="4317009" y="2347734"/>
                </a:lnTo>
                <a:lnTo>
                  <a:pt x="4353636" y="2313508"/>
                </a:lnTo>
                <a:lnTo>
                  <a:pt x="4389145" y="2278329"/>
                </a:lnTo>
                <a:lnTo>
                  <a:pt x="4423410" y="2242159"/>
                </a:lnTo>
                <a:lnTo>
                  <a:pt x="4456328" y="2204910"/>
                </a:lnTo>
                <a:lnTo>
                  <a:pt x="4487786" y="2166518"/>
                </a:lnTo>
                <a:lnTo>
                  <a:pt x="4517656" y="2126932"/>
                </a:lnTo>
                <a:lnTo>
                  <a:pt x="4545825" y="2086063"/>
                </a:lnTo>
                <a:lnTo>
                  <a:pt x="4572178" y="2043861"/>
                </a:lnTo>
                <a:lnTo>
                  <a:pt x="4596600" y="2000250"/>
                </a:lnTo>
                <a:lnTo>
                  <a:pt x="4617783" y="1957349"/>
                </a:lnTo>
                <a:lnTo>
                  <a:pt x="4618126" y="1956549"/>
                </a:lnTo>
                <a:lnTo>
                  <a:pt x="4618774" y="1955241"/>
                </a:lnTo>
                <a:lnTo>
                  <a:pt x="4625860" y="1938680"/>
                </a:lnTo>
                <a:lnTo>
                  <a:pt x="4636694" y="1913661"/>
                </a:lnTo>
                <a:lnTo>
                  <a:pt x="4637532" y="1911426"/>
                </a:lnTo>
                <a:lnTo>
                  <a:pt x="4638446" y="1909292"/>
                </a:lnTo>
                <a:lnTo>
                  <a:pt x="4643882" y="1894522"/>
                </a:lnTo>
                <a:lnTo>
                  <a:pt x="4653369" y="1869262"/>
                </a:lnTo>
                <a:lnTo>
                  <a:pt x="4654677" y="1865198"/>
                </a:lnTo>
                <a:lnTo>
                  <a:pt x="4655655" y="1862531"/>
                </a:lnTo>
                <a:lnTo>
                  <a:pt x="4659604" y="1849831"/>
                </a:lnTo>
                <a:lnTo>
                  <a:pt x="4667834" y="1824215"/>
                </a:lnTo>
                <a:lnTo>
                  <a:pt x="4669447" y="1818220"/>
                </a:lnTo>
                <a:lnTo>
                  <a:pt x="4670437" y="1815045"/>
                </a:lnTo>
                <a:lnTo>
                  <a:pt x="4673371" y="1803666"/>
                </a:lnTo>
                <a:lnTo>
                  <a:pt x="4680128" y="1778596"/>
                </a:lnTo>
                <a:lnTo>
                  <a:pt x="4681829" y="1770849"/>
                </a:lnTo>
                <a:lnTo>
                  <a:pt x="4682845" y="1766925"/>
                </a:lnTo>
                <a:lnTo>
                  <a:pt x="4685119" y="1755927"/>
                </a:lnTo>
                <a:lnTo>
                  <a:pt x="4690288" y="1732470"/>
                </a:lnTo>
                <a:lnTo>
                  <a:pt x="4691875" y="1723224"/>
                </a:lnTo>
                <a:lnTo>
                  <a:pt x="4692904" y="1718310"/>
                </a:lnTo>
                <a:lnTo>
                  <a:pt x="4694656" y="1707210"/>
                </a:lnTo>
                <a:lnTo>
                  <a:pt x="4698339" y="1685925"/>
                </a:lnTo>
                <a:lnTo>
                  <a:pt x="4699686" y="1675358"/>
                </a:lnTo>
                <a:lnTo>
                  <a:pt x="4700651" y="1669275"/>
                </a:lnTo>
                <a:lnTo>
                  <a:pt x="4701895" y="1658086"/>
                </a:lnTo>
                <a:lnTo>
                  <a:pt x="4704334" y="1639023"/>
                </a:lnTo>
                <a:lnTo>
                  <a:pt x="4705274" y="1627759"/>
                </a:lnTo>
                <a:lnTo>
                  <a:pt x="4706150" y="1619923"/>
                </a:lnTo>
                <a:lnTo>
                  <a:pt x="4706950" y="1607769"/>
                </a:lnTo>
                <a:lnTo>
                  <a:pt x="4708283" y="1591843"/>
                </a:lnTo>
                <a:lnTo>
                  <a:pt x="4708741" y="1580426"/>
                </a:lnTo>
                <a:lnTo>
                  <a:pt x="4709414" y="1570367"/>
                </a:lnTo>
                <a:lnTo>
                  <a:pt x="4709693" y="1557401"/>
                </a:lnTo>
                <a:lnTo>
                  <a:pt x="4710227" y="1544447"/>
                </a:lnTo>
                <a:lnTo>
                  <a:pt x="4710214" y="1533258"/>
                </a:lnTo>
                <a:lnTo>
                  <a:pt x="4710493" y="1520710"/>
                </a:lnTo>
                <a:close/>
              </a:path>
            </a:pathLst>
          </a:custGeom>
          <a:solidFill>
            <a:srgbClr val="D6EEFE"/>
          </a:solidFill>
        </p:spPr>
        <p:txBody>
          <a:bodyPr wrap="square" lIns="0" tIns="0" rIns="0" bIns="0" rtlCol="0"/>
          <a:lstStyle/>
          <a:p>
            <a:endParaRPr/>
          </a:p>
        </p:txBody>
      </p:sp>
      <p:grpSp>
        <p:nvGrpSpPr>
          <p:cNvPr id="3" name="object 3"/>
          <p:cNvGrpSpPr/>
          <p:nvPr/>
        </p:nvGrpSpPr>
        <p:grpSpPr>
          <a:xfrm>
            <a:off x="8129375" y="2664300"/>
            <a:ext cx="582295" cy="2479675"/>
            <a:chOff x="8129375" y="2664300"/>
            <a:chExt cx="582295" cy="2479675"/>
          </a:xfrm>
        </p:grpSpPr>
        <p:sp>
          <p:nvSpPr>
            <p:cNvPr id="4" name="object 4"/>
            <p:cNvSpPr/>
            <p:nvPr/>
          </p:nvSpPr>
          <p:spPr>
            <a:xfrm>
              <a:off x="8416782" y="2664300"/>
              <a:ext cx="9525" cy="2479675"/>
            </a:xfrm>
            <a:custGeom>
              <a:avLst/>
              <a:gdLst/>
              <a:ahLst/>
              <a:cxnLst/>
              <a:rect l="l" t="t" r="r" b="b"/>
              <a:pathLst>
                <a:path w="9525" h="2479675">
                  <a:moveTo>
                    <a:pt x="9525" y="0"/>
                  </a:moveTo>
                  <a:lnTo>
                    <a:pt x="9525" y="2479199"/>
                  </a:lnTo>
                  <a:lnTo>
                    <a:pt x="0" y="2479199"/>
                  </a:lnTo>
                  <a:lnTo>
                    <a:pt x="0" y="0"/>
                  </a:lnTo>
                  <a:lnTo>
                    <a:pt x="9525" y="0"/>
                  </a:lnTo>
                  <a:close/>
                </a:path>
              </a:pathLst>
            </a:custGeom>
            <a:solidFill>
              <a:srgbClr val="3D3D3D"/>
            </a:solidFill>
          </p:spPr>
          <p:txBody>
            <a:bodyPr wrap="square" lIns="0" tIns="0" rIns="0" bIns="0" rtlCol="0"/>
            <a:lstStyle/>
            <a:p>
              <a:endParaRPr/>
            </a:p>
          </p:txBody>
        </p:sp>
        <p:sp>
          <p:nvSpPr>
            <p:cNvPr id="5" name="object 5"/>
            <p:cNvSpPr/>
            <p:nvPr/>
          </p:nvSpPr>
          <p:spPr>
            <a:xfrm>
              <a:off x="8133825" y="4297199"/>
              <a:ext cx="573405" cy="572770"/>
            </a:xfrm>
            <a:custGeom>
              <a:avLst/>
              <a:gdLst/>
              <a:ahLst/>
              <a:cxnLst/>
              <a:rect l="l" t="t" r="r" b="b"/>
              <a:pathLst>
                <a:path w="573404" h="572770">
                  <a:moveTo>
                    <a:pt x="286424" y="0"/>
                  </a:moveTo>
                  <a:lnTo>
                    <a:pt x="239949" y="3746"/>
                  </a:lnTo>
                  <a:lnTo>
                    <a:pt x="195868" y="14591"/>
                  </a:lnTo>
                  <a:lnTo>
                    <a:pt x="154768" y="31943"/>
                  </a:lnTo>
                  <a:lnTo>
                    <a:pt x="117239" y="55210"/>
                  </a:lnTo>
                  <a:lnTo>
                    <a:pt x="83868" y="83799"/>
                  </a:lnTo>
                  <a:lnTo>
                    <a:pt x="55245" y="117120"/>
                  </a:lnTo>
                  <a:lnTo>
                    <a:pt x="31958" y="154580"/>
                  </a:lnTo>
                  <a:lnTo>
                    <a:pt x="14596" y="195587"/>
                  </a:lnTo>
                  <a:lnTo>
                    <a:pt x="3747" y="239549"/>
                  </a:lnTo>
                  <a:lnTo>
                    <a:pt x="0" y="285874"/>
                  </a:lnTo>
                  <a:lnTo>
                    <a:pt x="3747" y="332355"/>
                  </a:lnTo>
                  <a:lnTo>
                    <a:pt x="14596" y="376440"/>
                  </a:lnTo>
                  <a:lnTo>
                    <a:pt x="31958" y="417542"/>
                  </a:lnTo>
                  <a:lnTo>
                    <a:pt x="55245" y="455071"/>
                  </a:lnTo>
                  <a:lnTo>
                    <a:pt x="83868" y="488440"/>
                  </a:lnTo>
                  <a:lnTo>
                    <a:pt x="117239" y="517061"/>
                  </a:lnTo>
                  <a:lnTo>
                    <a:pt x="154768" y="540346"/>
                  </a:lnTo>
                  <a:lnTo>
                    <a:pt x="195868" y="557706"/>
                  </a:lnTo>
                  <a:lnTo>
                    <a:pt x="239949" y="568553"/>
                  </a:lnTo>
                  <a:lnTo>
                    <a:pt x="286424" y="572299"/>
                  </a:lnTo>
                  <a:lnTo>
                    <a:pt x="332905" y="568553"/>
                  </a:lnTo>
                  <a:lnTo>
                    <a:pt x="376990" y="557706"/>
                  </a:lnTo>
                  <a:lnTo>
                    <a:pt x="418091" y="540346"/>
                  </a:lnTo>
                  <a:lnTo>
                    <a:pt x="455621" y="517061"/>
                  </a:lnTo>
                  <a:lnTo>
                    <a:pt x="488990" y="488440"/>
                  </a:lnTo>
                  <a:lnTo>
                    <a:pt x="517611" y="455071"/>
                  </a:lnTo>
                  <a:lnTo>
                    <a:pt x="540896" y="417542"/>
                  </a:lnTo>
                  <a:lnTo>
                    <a:pt x="558256" y="376440"/>
                  </a:lnTo>
                  <a:lnTo>
                    <a:pt x="569103" y="332355"/>
                  </a:lnTo>
                  <a:lnTo>
                    <a:pt x="572850" y="285874"/>
                  </a:lnTo>
                  <a:lnTo>
                    <a:pt x="569103" y="239549"/>
                  </a:lnTo>
                  <a:lnTo>
                    <a:pt x="558256" y="195587"/>
                  </a:lnTo>
                  <a:lnTo>
                    <a:pt x="540896" y="154580"/>
                  </a:lnTo>
                  <a:lnTo>
                    <a:pt x="517611" y="117120"/>
                  </a:lnTo>
                  <a:lnTo>
                    <a:pt x="488990" y="83799"/>
                  </a:lnTo>
                  <a:lnTo>
                    <a:pt x="455621" y="55210"/>
                  </a:lnTo>
                  <a:lnTo>
                    <a:pt x="418091" y="31943"/>
                  </a:lnTo>
                  <a:lnTo>
                    <a:pt x="376990" y="14591"/>
                  </a:lnTo>
                  <a:lnTo>
                    <a:pt x="332905" y="3746"/>
                  </a:lnTo>
                  <a:lnTo>
                    <a:pt x="286424" y="0"/>
                  </a:lnTo>
                  <a:close/>
                </a:path>
              </a:pathLst>
            </a:custGeom>
            <a:solidFill>
              <a:srgbClr val="77C6FC"/>
            </a:solidFill>
          </p:spPr>
          <p:txBody>
            <a:bodyPr wrap="square" lIns="0" tIns="0" rIns="0" bIns="0" rtlCol="0"/>
            <a:lstStyle/>
            <a:p>
              <a:endParaRPr/>
            </a:p>
          </p:txBody>
        </p:sp>
        <p:sp>
          <p:nvSpPr>
            <p:cNvPr id="6" name="object 6"/>
            <p:cNvSpPr/>
            <p:nvPr/>
          </p:nvSpPr>
          <p:spPr>
            <a:xfrm>
              <a:off x="8129375" y="4292199"/>
              <a:ext cx="582295" cy="582930"/>
            </a:xfrm>
            <a:custGeom>
              <a:avLst/>
              <a:gdLst/>
              <a:ahLst/>
              <a:cxnLst/>
              <a:rect l="l" t="t" r="r" b="b"/>
              <a:pathLst>
                <a:path w="582295" h="582929">
                  <a:moveTo>
                    <a:pt x="290874" y="0"/>
                  </a:moveTo>
                  <a:lnTo>
                    <a:pt x="243734" y="3811"/>
                  </a:lnTo>
                  <a:lnTo>
                    <a:pt x="199001" y="14845"/>
                  </a:lnTo>
                  <a:lnTo>
                    <a:pt x="157276" y="32499"/>
                  </a:lnTo>
                  <a:lnTo>
                    <a:pt x="119161" y="56171"/>
                  </a:lnTo>
                  <a:lnTo>
                    <a:pt x="85259" y="85259"/>
                  </a:lnTo>
                  <a:lnTo>
                    <a:pt x="56171" y="119161"/>
                  </a:lnTo>
                  <a:lnTo>
                    <a:pt x="32499" y="157276"/>
                  </a:lnTo>
                  <a:lnTo>
                    <a:pt x="14845" y="199001"/>
                  </a:lnTo>
                  <a:lnTo>
                    <a:pt x="3811" y="243735"/>
                  </a:lnTo>
                  <a:lnTo>
                    <a:pt x="0" y="290874"/>
                  </a:lnTo>
                  <a:lnTo>
                    <a:pt x="3811" y="338170"/>
                  </a:lnTo>
                  <a:lnTo>
                    <a:pt x="14845" y="383028"/>
                  </a:lnTo>
                  <a:lnTo>
                    <a:pt x="32499" y="424851"/>
                  </a:lnTo>
                  <a:lnTo>
                    <a:pt x="56171" y="463038"/>
                  </a:lnTo>
                  <a:lnTo>
                    <a:pt x="85259" y="496993"/>
                  </a:lnTo>
                  <a:lnTo>
                    <a:pt x="119161" y="526116"/>
                  </a:lnTo>
                  <a:lnTo>
                    <a:pt x="157276" y="549810"/>
                  </a:lnTo>
                  <a:lnTo>
                    <a:pt x="199001" y="567474"/>
                  </a:lnTo>
                  <a:lnTo>
                    <a:pt x="243734" y="578512"/>
                  </a:lnTo>
                  <a:lnTo>
                    <a:pt x="290874" y="582324"/>
                  </a:lnTo>
                  <a:lnTo>
                    <a:pt x="338021" y="578512"/>
                  </a:lnTo>
                  <a:lnTo>
                    <a:pt x="360973" y="572850"/>
                  </a:lnTo>
                  <a:lnTo>
                    <a:pt x="290874" y="572850"/>
                  </a:lnTo>
                  <a:lnTo>
                    <a:pt x="234007" y="567092"/>
                  </a:lnTo>
                  <a:lnTo>
                    <a:pt x="181105" y="550624"/>
                  </a:lnTo>
                  <a:lnTo>
                    <a:pt x="133219" y="524650"/>
                  </a:lnTo>
                  <a:lnTo>
                    <a:pt x="91399" y="490374"/>
                  </a:lnTo>
                  <a:lnTo>
                    <a:pt x="57112" y="448543"/>
                  </a:lnTo>
                  <a:lnTo>
                    <a:pt x="31139" y="400656"/>
                  </a:lnTo>
                  <a:lnTo>
                    <a:pt x="14677" y="347753"/>
                  </a:lnTo>
                  <a:lnTo>
                    <a:pt x="8924" y="290874"/>
                  </a:lnTo>
                  <a:lnTo>
                    <a:pt x="14677" y="234248"/>
                  </a:lnTo>
                  <a:lnTo>
                    <a:pt x="31139" y="181381"/>
                  </a:lnTo>
                  <a:lnTo>
                    <a:pt x="57112" y="133529"/>
                  </a:lnTo>
                  <a:lnTo>
                    <a:pt x="91399" y="91950"/>
                  </a:lnTo>
                  <a:lnTo>
                    <a:pt x="133219" y="57431"/>
                  </a:lnTo>
                  <a:lnTo>
                    <a:pt x="181105" y="31484"/>
                  </a:lnTo>
                  <a:lnTo>
                    <a:pt x="234007" y="15151"/>
                  </a:lnTo>
                  <a:lnTo>
                    <a:pt x="290874" y="9474"/>
                  </a:lnTo>
                  <a:lnTo>
                    <a:pt x="360984" y="9474"/>
                  </a:lnTo>
                  <a:lnTo>
                    <a:pt x="338021" y="3811"/>
                  </a:lnTo>
                  <a:lnTo>
                    <a:pt x="290874" y="0"/>
                  </a:lnTo>
                  <a:close/>
                </a:path>
                <a:path w="582295" h="582929">
                  <a:moveTo>
                    <a:pt x="360984" y="9474"/>
                  </a:moveTo>
                  <a:lnTo>
                    <a:pt x="290874" y="9474"/>
                  </a:lnTo>
                  <a:lnTo>
                    <a:pt x="347747" y="15151"/>
                  </a:lnTo>
                  <a:lnTo>
                    <a:pt x="400596" y="31484"/>
                  </a:lnTo>
                  <a:lnTo>
                    <a:pt x="448321" y="57431"/>
                  </a:lnTo>
                  <a:lnTo>
                    <a:pt x="489825" y="91950"/>
                  </a:lnTo>
                  <a:lnTo>
                    <a:pt x="524343" y="133529"/>
                  </a:lnTo>
                  <a:lnTo>
                    <a:pt x="550290" y="181381"/>
                  </a:lnTo>
                  <a:lnTo>
                    <a:pt x="566623" y="234248"/>
                  </a:lnTo>
                  <a:lnTo>
                    <a:pt x="572300" y="290874"/>
                  </a:lnTo>
                  <a:lnTo>
                    <a:pt x="566623" y="347753"/>
                  </a:lnTo>
                  <a:lnTo>
                    <a:pt x="550290" y="400656"/>
                  </a:lnTo>
                  <a:lnTo>
                    <a:pt x="524343" y="448543"/>
                  </a:lnTo>
                  <a:lnTo>
                    <a:pt x="489825" y="490374"/>
                  </a:lnTo>
                  <a:lnTo>
                    <a:pt x="448321" y="524650"/>
                  </a:lnTo>
                  <a:lnTo>
                    <a:pt x="400596" y="550624"/>
                  </a:lnTo>
                  <a:lnTo>
                    <a:pt x="347747" y="567092"/>
                  </a:lnTo>
                  <a:lnTo>
                    <a:pt x="290874" y="572850"/>
                  </a:lnTo>
                  <a:lnTo>
                    <a:pt x="360973" y="572850"/>
                  </a:lnTo>
                  <a:lnTo>
                    <a:pt x="424489" y="549810"/>
                  </a:lnTo>
                  <a:lnTo>
                    <a:pt x="462607" y="526116"/>
                  </a:lnTo>
                  <a:lnTo>
                    <a:pt x="496511" y="496993"/>
                  </a:lnTo>
                  <a:lnTo>
                    <a:pt x="525601" y="463038"/>
                  </a:lnTo>
                  <a:lnTo>
                    <a:pt x="549274" y="424851"/>
                  </a:lnTo>
                  <a:lnTo>
                    <a:pt x="566928" y="383028"/>
                  </a:lnTo>
                  <a:lnTo>
                    <a:pt x="577962" y="338170"/>
                  </a:lnTo>
                  <a:lnTo>
                    <a:pt x="581774" y="290874"/>
                  </a:lnTo>
                  <a:lnTo>
                    <a:pt x="577962" y="243735"/>
                  </a:lnTo>
                  <a:lnTo>
                    <a:pt x="566928" y="199001"/>
                  </a:lnTo>
                  <a:lnTo>
                    <a:pt x="549274" y="157276"/>
                  </a:lnTo>
                  <a:lnTo>
                    <a:pt x="525601" y="119161"/>
                  </a:lnTo>
                  <a:lnTo>
                    <a:pt x="496511" y="85259"/>
                  </a:lnTo>
                  <a:lnTo>
                    <a:pt x="462607" y="56171"/>
                  </a:lnTo>
                  <a:lnTo>
                    <a:pt x="424489" y="32499"/>
                  </a:lnTo>
                  <a:lnTo>
                    <a:pt x="382760" y="14845"/>
                  </a:lnTo>
                  <a:lnTo>
                    <a:pt x="360984" y="9474"/>
                  </a:lnTo>
                  <a:close/>
                </a:path>
              </a:pathLst>
            </a:custGeom>
            <a:solidFill>
              <a:srgbClr val="3D3D3D"/>
            </a:solidFill>
          </p:spPr>
          <p:txBody>
            <a:bodyPr wrap="square" lIns="0" tIns="0" rIns="0" bIns="0" rtlCol="0"/>
            <a:lstStyle/>
            <a:p>
              <a:endParaRPr/>
            </a:p>
          </p:txBody>
        </p:sp>
        <p:sp>
          <p:nvSpPr>
            <p:cNvPr id="7" name="object 7"/>
            <p:cNvSpPr/>
            <p:nvPr/>
          </p:nvSpPr>
          <p:spPr>
            <a:xfrm>
              <a:off x="8206274" y="4369649"/>
              <a:ext cx="427990" cy="427990"/>
            </a:xfrm>
            <a:custGeom>
              <a:avLst/>
              <a:gdLst/>
              <a:ahLst/>
              <a:cxnLst/>
              <a:rect l="l" t="t" r="r" b="b"/>
              <a:pathLst>
                <a:path w="427990" h="427989">
                  <a:moveTo>
                    <a:pt x="213974" y="0"/>
                  </a:moveTo>
                  <a:lnTo>
                    <a:pt x="164927" y="5623"/>
                  </a:lnTo>
                  <a:lnTo>
                    <a:pt x="119895" y="21648"/>
                  </a:lnTo>
                  <a:lnTo>
                    <a:pt x="80165" y="46807"/>
                  </a:lnTo>
                  <a:lnTo>
                    <a:pt x="47023" y="79832"/>
                  </a:lnTo>
                  <a:lnTo>
                    <a:pt x="21757" y="119455"/>
                  </a:lnTo>
                  <a:lnTo>
                    <a:pt x="5653" y="164408"/>
                  </a:lnTo>
                  <a:lnTo>
                    <a:pt x="0" y="213424"/>
                  </a:lnTo>
                  <a:lnTo>
                    <a:pt x="5653" y="262480"/>
                  </a:lnTo>
                  <a:lnTo>
                    <a:pt x="21757" y="307519"/>
                  </a:lnTo>
                  <a:lnTo>
                    <a:pt x="47023" y="347254"/>
                  </a:lnTo>
                  <a:lnTo>
                    <a:pt x="80165" y="380399"/>
                  </a:lnTo>
                  <a:lnTo>
                    <a:pt x="119895" y="405666"/>
                  </a:lnTo>
                  <a:lnTo>
                    <a:pt x="164927" y="421770"/>
                  </a:lnTo>
                  <a:lnTo>
                    <a:pt x="213974" y="427424"/>
                  </a:lnTo>
                  <a:lnTo>
                    <a:pt x="263030" y="421770"/>
                  </a:lnTo>
                  <a:lnTo>
                    <a:pt x="308069" y="405666"/>
                  </a:lnTo>
                  <a:lnTo>
                    <a:pt x="347804" y="380399"/>
                  </a:lnTo>
                  <a:lnTo>
                    <a:pt x="380949" y="347254"/>
                  </a:lnTo>
                  <a:lnTo>
                    <a:pt x="406216" y="307519"/>
                  </a:lnTo>
                  <a:lnTo>
                    <a:pt x="422320" y="262480"/>
                  </a:lnTo>
                  <a:lnTo>
                    <a:pt x="427974" y="213424"/>
                  </a:lnTo>
                  <a:lnTo>
                    <a:pt x="422320" y="164408"/>
                  </a:lnTo>
                  <a:lnTo>
                    <a:pt x="406216" y="119455"/>
                  </a:lnTo>
                  <a:lnTo>
                    <a:pt x="380949" y="79832"/>
                  </a:lnTo>
                  <a:lnTo>
                    <a:pt x="347804" y="46807"/>
                  </a:lnTo>
                  <a:lnTo>
                    <a:pt x="308069" y="21648"/>
                  </a:lnTo>
                  <a:lnTo>
                    <a:pt x="263030" y="5623"/>
                  </a:lnTo>
                  <a:lnTo>
                    <a:pt x="213974" y="0"/>
                  </a:lnTo>
                  <a:close/>
                </a:path>
              </a:pathLst>
            </a:custGeom>
            <a:solidFill>
              <a:srgbClr val="FFFFFF"/>
            </a:solidFill>
          </p:spPr>
          <p:txBody>
            <a:bodyPr wrap="square" lIns="0" tIns="0" rIns="0" bIns="0" rtlCol="0"/>
            <a:lstStyle/>
            <a:p>
              <a:endParaRPr/>
            </a:p>
          </p:txBody>
        </p:sp>
        <p:sp>
          <p:nvSpPr>
            <p:cNvPr id="8" name="object 8"/>
            <p:cNvSpPr/>
            <p:nvPr/>
          </p:nvSpPr>
          <p:spPr>
            <a:xfrm>
              <a:off x="8201824" y="4364624"/>
              <a:ext cx="436880" cy="437515"/>
            </a:xfrm>
            <a:custGeom>
              <a:avLst/>
              <a:gdLst/>
              <a:ahLst/>
              <a:cxnLst/>
              <a:rect l="l" t="t" r="r" b="b"/>
              <a:pathLst>
                <a:path w="436879" h="437514">
                  <a:moveTo>
                    <a:pt x="218424" y="0"/>
                  </a:moveTo>
                  <a:lnTo>
                    <a:pt x="168250" y="5784"/>
                  </a:lnTo>
                  <a:lnTo>
                    <a:pt x="122239" y="22255"/>
                  </a:lnTo>
                  <a:lnTo>
                    <a:pt x="81688" y="48084"/>
                  </a:lnTo>
                  <a:lnTo>
                    <a:pt x="47893" y="81945"/>
                  </a:lnTo>
                  <a:lnTo>
                    <a:pt x="22149" y="122510"/>
                  </a:lnTo>
                  <a:lnTo>
                    <a:pt x="5753" y="168454"/>
                  </a:lnTo>
                  <a:lnTo>
                    <a:pt x="0" y="218449"/>
                  </a:lnTo>
                  <a:lnTo>
                    <a:pt x="5753" y="268656"/>
                  </a:lnTo>
                  <a:lnTo>
                    <a:pt x="22149" y="314749"/>
                  </a:lnTo>
                  <a:lnTo>
                    <a:pt x="47893" y="355412"/>
                  </a:lnTo>
                  <a:lnTo>
                    <a:pt x="81688" y="389330"/>
                  </a:lnTo>
                  <a:lnTo>
                    <a:pt x="122239" y="415186"/>
                  </a:lnTo>
                  <a:lnTo>
                    <a:pt x="168250" y="431664"/>
                  </a:lnTo>
                  <a:lnTo>
                    <a:pt x="218424" y="437449"/>
                  </a:lnTo>
                  <a:lnTo>
                    <a:pt x="268428" y="431664"/>
                  </a:lnTo>
                  <a:lnTo>
                    <a:pt x="278715" y="427974"/>
                  </a:lnTo>
                  <a:lnTo>
                    <a:pt x="218424" y="427974"/>
                  </a:lnTo>
                  <a:lnTo>
                    <a:pt x="176146" y="423726"/>
                  </a:lnTo>
                  <a:lnTo>
                    <a:pt x="136793" y="411537"/>
                  </a:lnTo>
                  <a:lnTo>
                    <a:pt x="101199" y="392242"/>
                  </a:lnTo>
                  <a:lnTo>
                    <a:pt x="70199" y="366674"/>
                  </a:lnTo>
                  <a:lnTo>
                    <a:pt x="44632" y="335685"/>
                  </a:lnTo>
                  <a:lnTo>
                    <a:pt x="25337" y="300090"/>
                  </a:lnTo>
                  <a:lnTo>
                    <a:pt x="13148" y="260731"/>
                  </a:lnTo>
                  <a:lnTo>
                    <a:pt x="8900" y="218449"/>
                  </a:lnTo>
                  <a:lnTo>
                    <a:pt x="13148" y="176489"/>
                  </a:lnTo>
                  <a:lnTo>
                    <a:pt x="25337" y="137299"/>
                  </a:lnTo>
                  <a:lnTo>
                    <a:pt x="44632" y="101766"/>
                  </a:lnTo>
                  <a:lnTo>
                    <a:pt x="70199" y="70774"/>
                  </a:lnTo>
                  <a:lnTo>
                    <a:pt x="101199" y="45218"/>
                  </a:lnTo>
                  <a:lnTo>
                    <a:pt x="136793" y="25921"/>
                  </a:lnTo>
                  <a:lnTo>
                    <a:pt x="176146" y="13726"/>
                  </a:lnTo>
                  <a:lnTo>
                    <a:pt x="218424" y="9474"/>
                  </a:lnTo>
                  <a:lnTo>
                    <a:pt x="278721" y="9474"/>
                  </a:lnTo>
                  <a:lnTo>
                    <a:pt x="268428" y="5784"/>
                  </a:lnTo>
                  <a:lnTo>
                    <a:pt x="218424" y="0"/>
                  </a:lnTo>
                  <a:close/>
                </a:path>
                <a:path w="436879" h="437514">
                  <a:moveTo>
                    <a:pt x="278721" y="9474"/>
                  </a:moveTo>
                  <a:lnTo>
                    <a:pt x="218424" y="9474"/>
                  </a:lnTo>
                  <a:lnTo>
                    <a:pt x="260631" y="13726"/>
                  </a:lnTo>
                  <a:lnTo>
                    <a:pt x="299800" y="25921"/>
                  </a:lnTo>
                  <a:lnTo>
                    <a:pt x="335200" y="45218"/>
                  </a:lnTo>
                  <a:lnTo>
                    <a:pt x="366100" y="70774"/>
                  </a:lnTo>
                  <a:lnTo>
                    <a:pt x="391667" y="101766"/>
                  </a:lnTo>
                  <a:lnTo>
                    <a:pt x="410962" y="137299"/>
                  </a:lnTo>
                  <a:lnTo>
                    <a:pt x="423151" y="176489"/>
                  </a:lnTo>
                  <a:lnTo>
                    <a:pt x="427399" y="218449"/>
                  </a:lnTo>
                  <a:lnTo>
                    <a:pt x="423151" y="260731"/>
                  </a:lnTo>
                  <a:lnTo>
                    <a:pt x="410962" y="300090"/>
                  </a:lnTo>
                  <a:lnTo>
                    <a:pt x="391667" y="335685"/>
                  </a:lnTo>
                  <a:lnTo>
                    <a:pt x="366100" y="366674"/>
                  </a:lnTo>
                  <a:lnTo>
                    <a:pt x="335200" y="392242"/>
                  </a:lnTo>
                  <a:lnTo>
                    <a:pt x="299800" y="411537"/>
                  </a:lnTo>
                  <a:lnTo>
                    <a:pt x="260631" y="423726"/>
                  </a:lnTo>
                  <a:lnTo>
                    <a:pt x="218424" y="427974"/>
                  </a:lnTo>
                  <a:lnTo>
                    <a:pt x="278715" y="427974"/>
                  </a:lnTo>
                  <a:lnTo>
                    <a:pt x="354940" y="389330"/>
                  </a:lnTo>
                  <a:lnTo>
                    <a:pt x="388798" y="355412"/>
                  </a:lnTo>
                  <a:lnTo>
                    <a:pt x="414623" y="314749"/>
                  </a:lnTo>
                  <a:lnTo>
                    <a:pt x="431091" y="268656"/>
                  </a:lnTo>
                  <a:lnTo>
                    <a:pt x="436874" y="218449"/>
                  </a:lnTo>
                  <a:lnTo>
                    <a:pt x="431091" y="168454"/>
                  </a:lnTo>
                  <a:lnTo>
                    <a:pt x="414623" y="122510"/>
                  </a:lnTo>
                  <a:lnTo>
                    <a:pt x="388798" y="81945"/>
                  </a:lnTo>
                  <a:lnTo>
                    <a:pt x="354940" y="48084"/>
                  </a:lnTo>
                  <a:lnTo>
                    <a:pt x="314375" y="22255"/>
                  </a:lnTo>
                  <a:lnTo>
                    <a:pt x="278721" y="9474"/>
                  </a:lnTo>
                  <a:close/>
                </a:path>
              </a:pathLst>
            </a:custGeom>
            <a:solidFill>
              <a:srgbClr val="3D3D3D"/>
            </a:solidFill>
          </p:spPr>
          <p:txBody>
            <a:bodyPr wrap="square" lIns="0" tIns="0" rIns="0" bIns="0" rtlCol="0"/>
            <a:lstStyle/>
            <a:p>
              <a:endParaRPr/>
            </a:p>
          </p:txBody>
        </p:sp>
        <p:sp>
          <p:nvSpPr>
            <p:cNvPr id="9" name="object 9"/>
            <p:cNvSpPr/>
            <p:nvPr/>
          </p:nvSpPr>
          <p:spPr>
            <a:xfrm>
              <a:off x="8284849" y="4448224"/>
              <a:ext cx="270510" cy="270510"/>
            </a:xfrm>
            <a:custGeom>
              <a:avLst/>
              <a:gdLst/>
              <a:ahLst/>
              <a:cxnLst/>
              <a:rect l="l" t="t" r="r" b="b"/>
              <a:pathLst>
                <a:path w="270509" h="270510">
                  <a:moveTo>
                    <a:pt x="135399" y="0"/>
                  </a:moveTo>
                  <a:lnTo>
                    <a:pt x="92643" y="6910"/>
                  </a:lnTo>
                  <a:lnTo>
                    <a:pt x="55479" y="26126"/>
                  </a:lnTo>
                  <a:lnTo>
                    <a:pt x="26154" y="55371"/>
                  </a:lnTo>
                  <a:lnTo>
                    <a:pt x="6912" y="92371"/>
                  </a:lnTo>
                  <a:lnTo>
                    <a:pt x="0" y="134849"/>
                  </a:lnTo>
                  <a:lnTo>
                    <a:pt x="6912" y="177609"/>
                  </a:lnTo>
                  <a:lnTo>
                    <a:pt x="26154" y="214779"/>
                  </a:lnTo>
                  <a:lnTo>
                    <a:pt x="55479" y="244111"/>
                  </a:lnTo>
                  <a:lnTo>
                    <a:pt x="92643" y="263359"/>
                  </a:lnTo>
                  <a:lnTo>
                    <a:pt x="135399" y="270275"/>
                  </a:lnTo>
                  <a:lnTo>
                    <a:pt x="178101" y="263359"/>
                  </a:lnTo>
                  <a:lnTo>
                    <a:pt x="215135" y="244111"/>
                  </a:lnTo>
                  <a:lnTo>
                    <a:pt x="244305" y="214779"/>
                  </a:lnTo>
                  <a:lnTo>
                    <a:pt x="263416" y="177609"/>
                  </a:lnTo>
                  <a:lnTo>
                    <a:pt x="270275" y="134849"/>
                  </a:lnTo>
                  <a:lnTo>
                    <a:pt x="263416" y="92371"/>
                  </a:lnTo>
                  <a:lnTo>
                    <a:pt x="244305" y="55371"/>
                  </a:lnTo>
                  <a:lnTo>
                    <a:pt x="215135" y="26126"/>
                  </a:lnTo>
                  <a:lnTo>
                    <a:pt x="178101" y="6910"/>
                  </a:lnTo>
                  <a:lnTo>
                    <a:pt x="135399" y="0"/>
                  </a:lnTo>
                  <a:close/>
                </a:path>
              </a:pathLst>
            </a:custGeom>
            <a:solidFill>
              <a:srgbClr val="77C6FC"/>
            </a:solidFill>
          </p:spPr>
          <p:txBody>
            <a:bodyPr wrap="square" lIns="0" tIns="0" rIns="0" bIns="0" rtlCol="0"/>
            <a:lstStyle/>
            <a:p>
              <a:endParaRPr/>
            </a:p>
          </p:txBody>
        </p:sp>
        <p:sp>
          <p:nvSpPr>
            <p:cNvPr id="10" name="object 10"/>
            <p:cNvSpPr/>
            <p:nvPr/>
          </p:nvSpPr>
          <p:spPr>
            <a:xfrm>
              <a:off x="8280399" y="4443774"/>
              <a:ext cx="280035" cy="279400"/>
            </a:xfrm>
            <a:custGeom>
              <a:avLst/>
              <a:gdLst/>
              <a:ahLst/>
              <a:cxnLst/>
              <a:rect l="l" t="t" r="r" b="b"/>
              <a:pathLst>
                <a:path w="280034" h="279400">
                  <a:moveTo>
                    <a:pt x="139849" y="0"/>
                  </a:moveTo>
                  <a:lnTo>
                    <a:pt x="95564" y="7104"/>
                  </a:lnTo>
                  <a:lnTo>
                    <a:pt x="57164" y="26886"/>
                  </a:lnTo>
                  <a:lnTo>
                    <a:pt x="26921" y="57045"/>
                  </a:lnTo>
                  <a:lnTo>
                    <a:pt x="7109" y="95283"/>
                  </a:lnTo>
                  <a:lnTo>
                    <a:pt x="0" y="139299"/>
                  </a:lnTo>
                  <a:lnTo>
                    <a:pt x="7109" y="183597"/>
                  </a:lnTo>
                  <a:lnTo>
                    <a:pt x="26921" y="222005"/>
                  </a:lnTo>
                  <a:lnTo>
                    <a:pt x="57164" y="252251"/>
                  </a:lnTo>
                  <a:lnTo>
                    <a:pt x="95564" y="272065"/>
                  </a:lnTo>
                  <a:lnTo>
                    <a:pt x="139849" y="279174"/>
                  </a:lnTo>
                  <a:lnTo>
                    <a:pt x="183926" y="272065"/>
                  </a:lnTo>
                  <a:lnTo>
                    <a:pt x="188508" y="269699"/>
                  </a:lnTo>
                  <a:lnTo>
                    <a:pt x="139849" y="269699"/>
                  </a:lnTo>
                  <a:lnTo>
                    <a:pt x="113496" y="267072"/>
                  </a:lnTo>
                  <a:lnTo>
                    <a:pt x="66826" y="247604"/>
                  </a:lnTo>
                  <a:lnTo>
                    <a:pt x="31555" y="212569"/>
                  </a:lnTo>
                  <a:lnTo>
                    <a:pt x="12081" y="165744"/>
                  </a:lnTo>
                  <a:lnTo>
                    <a:pt x="9450" y="139299"/>
                  </a:lnTo>
                  <a:lnTo>
                    <a:pt x="12081" y="113187"/>
                  </a:lnTo>
                  <a:lnTo>
                    <a:pt x="31555" y="66586"/>
                  </a:lnTo>
                  <a:lnTo>
                    <a:pt x="66826" y="31238"/>
                  </a:lnTo>
                  <a:lnTo>
                    <a:pt x="113496" y="11539"/>
                  </a:lnTo>
                  <a:lnTo>
                    <a:pt x="139849" y="8900"/>
                  </a:lnTo>
                  <a:lnTo>
                    <a:pt x="187409" y="8900"/>
                  </a:lnTo>
                  <a:lnTo>
                    <a:pt x="183926" y="7104"/>
                  </a:lnTo>
                  <a:lnTo>
                    <a:pt x="139849" y="0"/>
                  </a:lnTo>
                  <a:close/>
                </a:path>
                <a:path w="280034" h="279400">
                  <a:moveTo>
                    <a:pt x="187409" y="8900"/>
                  </a:moveTo>
                  <a:lnTo>
                    <a:pt x="139849" y="8900"/>
                  </a:lnTo>
                  <a:lnTo>
                    <a:pt x="166208" y="11539"/>
                  </a:lnTo>
                  <a:lnTo>
                    <a:pt x="190634" y="19143"/>
                  </a:lnTo>
                  <a:lnTo>
                    <a:pt x="231800" y="47350"/>
                  </a:lnTo>
                  <a:lnTo>
                    <a:pt x="260015" y="88740"/>
                  </a:lnTo>
                  <a:lnTo>
                    <a:pt x="270249" y="139299"/>
                  </a:lnTo>
                  <a:lnTo>
                    <a:pt x="267613" y="165744"/>
                  </a:lnTo>
                  <a:lnTo>
                    <a:pt x="247922" y="212569"/>
                  </a:lnTo>
                  <a:lnTo>
                    <a:pt x="212655" y="247604"/>
                  </a:lnTo>
                  <a:lnTo>
                    <a:pt x="166208" y="267072"/>
                  </a:lnTo>
                  <a:lnTo>
                    <a:pt x="139849" y="269699"/>
                  </a:lnTo>
                  <a:lnTo>
                    <a:pt x="188508" y="269699"/>
                  </a:lnTo>
                  <a:lnTo>
                    <a:pt x="222306" y="252251"/>
                  </a:lnTo>
                  <a:lnTo>
                    <a:pt x="252636" y="222005"/>
                  </a:lnTo>
                  <a:lnTo>
                    <a:pt x="272560" y="183597"/>
                  </a:lnTo>
                  <a:lnTo>
                    <a:pt x="279725" y="139299"/>
                  </a:lnTo>
                  <a:lnTo>
                    <a:pt x="272560" y="95283"/>
                  </a:lnTo>
                  <a:lnTo>
                    <a:pt x="252636" y="57045"/>
                  </a:lnTo>
                  <a:lnTo>
                    <a:pt x="222306" y="26886"/>
                  </a:lnTo>
                  <a:lnTo>
                    <a:pt x="187409" y="8900"/>
                  </a:lnTo>
                  <a:close/>
                </a:path>
              </a:pathLst>
            </a:custGeom>
            <a:solidFill>
              <a:srgbClr val="3D3D3D"/>
            </a:solidFill>
          </p:spPr>
          <p:txBody>
            <a:bodyPr wrap="square" lIns="0" tIns="0" rIns="0" bIns="0" rtlCol="0"/>
            <a:lstStyle/>
            <a:p>
              <a:endParaRPr/>
            </a:p>
          </p:txBody>
        </p:sp>
        <p:sp>
          <p:nvSpPr>
            <p:cNvPr id="11" name="object 11"/>
            <p:cNvSpPr/>
            <p:nvPr/>
          </p:nvSpPr>
          <p:spPr>
            <a:xfrm>
              <a:off x="8279263" y="3725625"/>
              <a:ext cx="282575" cy="282575"/>
            </a:xfrm>
            <a:custGeom>
              <a:avLst/>
              <a:gdLst/>
              <a:ahLst/>
              <a:cxnLst/>
              <a:rect l="l" t="t" r="r" b="b"/>
              <a:pathLst>
                <a:path w="282575" h="282575">
                  <a:moveTo>
                    <a:pt x="140999" y="0"/>
                  </a:moveTo>
                  <a:lnTo>
                    <a:pt x="96373" y="7173"/>
                  </a:lnTo>
                  <a:lnTo>
                    <a:pt x="57660" y="27158"/>
                  </a:lnTo>
                  <a:lnTo>
                    <a:pt x="27160" y="57655"/>
                  </a:lnTo>
                  <a:lnTo>
                    <a:pt x="7173" y="96361"/>
                  </a:lnTo>
                  <a:lnTo>
                    <a:pt x="0" y="140975"/>
                  </a:lnTo>
                  <a:lnTo>
                    <a:pt x="7173" y="185868"/>
                  </a:lnTo>
                  <a:lnTo>
                    <a:pt x="27160" y="224744"/>
                  </a:lnTo>
                  <a:lnTo>
                    <a:pt x="57660" y="255328"/>
                  </a:lnTo>
                  <a:lnTo>
                    <a:pt x="96373" y="275346"/>
                  </a:lnTo>
                  <a:lnTo>
                    <a:pt x="140999" y="282524"/>
                  </a:lnTo>
                  <a:lnTo>
                    <a:pt x="185890" y="275346"/>
                  </a:lnTo>
                  <a:lnTo>
                    <a:pt x="224760" y="255328"/>
                  </a:lnTo>
                  <a:lnTo>
                    <a:pt x="255336" y="224744"/>
                  </a:lnTo>
                  <a:lnTo>
                    <a:pt x="275348" y="185868"/>
                  </a:lnTo>
                  <a:lnTo>
                    <a:pt x="282524" y="140975"/>
                  </a:lnTo>
                  <a:lnTo>
                    <a:pt x="275348" y="96361"/>
                  </a:lnTo>
                  <a:lnTo>
                    <a:pt x="255336" y="57655"/>
                  </a:lnTo>
                  <a:lnTo>
                    <a:pt x="224760" y="27158"/>
                  </a:lnTo>
                  <a:lnTo>
                    <a:pt x="185890" y="7173"/>
                  </a:lnTo>
                  <a:lnTo>
                    <a:pt x="140999" y="0"/>
                  </a:lnTo>
                  <a:close/>
                </a:path>
              </a:pathLst>
            </a:custGeom>
            <a:solidFill>
              <a:srgbClr val="FFFFFF"/>
            </a:solidFill>
          </p:spPr>
          <p:txBody>
            <a:bodyPr wrap="square" lIns="0" tIns="0" rIns="0" bIns="0" rtlCol="0"/>
            <a:lstStyle/>
            <a:p>
              <a:endParaRPr/>
            </a:p>
          </p:txBody>
        </p:sp>
        <p:sp>
          <p:nvSpPr>
            <p:cNvPr id="12" name="object 12"/>
            <p:cNvSpPr/>
            <p:nvPr/>
          </p:nvSpPr>
          <p:spPr>
            <a:xfrm>
              <a:off x="8274263" y="3720599"/>
              <a:ext cx="292100" cy="292735"/>
            </a:xfrm>
            <a:custGeom>
              <a:avLst/>
              <a:gdLst/>
              <a:ahLst/>
              <a:cxnLst/>
              <a:rect l="l" t="t" r="r" b="b"/>
              <a:pathLst>
                <a:path w="292100" h="292735">
                  <a:moveTo>
                    <a:pt x="145999" y="0"/>
                  </a:moveTo>
                  <a:lnTo>
                    <a:pt x="99999" y="7480"/>
                  </a:lnTo>
                  <a:lnTo>
                    <a:pt x="59939" y="28280"/>
                  </a:lnTo>
                  <a:lnTo>
                    <a:pt x="28279" y="59940"/>
                  </a:lnTo>
                  <a:lnTo>
                    <a:pt x="7479" y="100000"/>
                  </a:lnTo>
                  <a:lnTo>
                    <a:pt x="0" y="146000"/>
                  </a:lnTo>
                  <a:lnTo>
                    <a:pt x="7479" y="192271"/>
                  </a:lnTo>
                  <a:lnTo>
                    <a:pt x="28279" y="232500"/>
                  </a:lnTo>
                  <a:lnTo>
                    <a:pt x="59939" y="264251"/>
                  </a:lnTo>
                  <a:lnTo>
                    <a:pt x="99999" y="285087"/>
                  </a:lnTo>
                  <a:lnTo>
                    <a:pt x="145999" y="292574"/>
                  </a:lnTo>
                  <a:lnTo>
                    <a:pt x="192210" y="285087"/>
                  </a:lnTo>
                  <a:lnTo>
                    <a:pt x="196034" y="283100"/>
                  </a:lnTo>
                  <a:lnTo>
                    <a:pt x="145999" y="283100"/>
                  </a:lnTo>
                  <a:lnTo>
                    <a:pt x="118624" y="280275"/>
                  </a:lnTo>
                  <a:lnTo>
                    <a:pt x="69735" y="259580"/>
                  </a:lnTo>
                  <a:lnTo>
                    <a:pt x="32730" y="222805"/>
                  </a:lnTo>
                  <a:lnTo>
                    <a:pt x="12213" y="173692"/>
                  </a:lnTo>
                  <a:lnTo>
                    <a:pt x="9474" y="146000"/>
                  </a:lnTo>
                  <a:lnTo>
                    <a:pt x="12213" y="118640"/>
                  </a:lnTo>
                  <a:lnTo>
                    <a:pt x="32730" y="69760"/>
                  </a:lnTo>
                  <a:lnTo>
                    <a:pt x="69735" y="32751"/>
                  </a:lnTo>
                  <a:lnTo>
                    <a:pt x="118624" y="12218"/>
                  </a:lnTo>
                  <a:lnTo>
                    <a:pt x="145999" y="9475"/>
                  </a:lnTo>
                  <a:lnTo>
                    <a:pt x="196056" y="9475"/>
                  </a:lnTo>
                  <a:lnTo>
                    <a:pt x="192210" y="7480"/>
                  </a:lnTo>
                  <a:lnTo>
                    <a:pt x="145999" y="0"/>
                  </a:lnTo>
                  <a:close/>
                </a:path>
                <a:path w="292100" h="292735">
                  <a:moveTo>
                    <a:pt x="196056" y="9475"/>
                  </a:moveTo>
                  <a:lnTo>
                    <a:pt x="145999" y="9475"/>
                  </a:lnTo>
                  <a:lnTo>
                    <a:pt x="173600" y="12218"/>
                  </a:lnTo>
                  <a:lnTo>
                    <a:pt x="199274" y="20134"/>
                  </a:lnTo>
                  <a:lnTo>
                    <a:pt x="242949" y="49599"/>
                  </a:lnTo>
                  <a:lnTo>
                    <a:pt x="272208" y="93000"/>
                  </a:lnTo>
                  <a:lnTo>
                    <a:pt x="283074" y="146000"/>
                  </a:lnTo>
                  <a:lnTo>
                    <a:pt x="280253" y="173692"/>
                  </a:lnTo>
                  <a:lnTo>
                    <a:pt x="259565" y="222805"/>
                  </a:lnTo>
                  <a:lnTo>
                    <a:pt x="222548" y="259580"/>
                  </a:lnTo>
                  <a:lnTo>
                    <a:pt x="173600" y="280275"/>
                  </a:lnTo>
                  <a:lnTo>
                    <a:pt x="145999" y="283100"/>
                  </a:lnTo>
                  <a:lnTo>
                    <a:pt x="196034" y="283100"/>
                  </a:lnTo>
                  <a:lnTo>
                    <a:pt x="232296" y="264251"/>
                  </a:lnTo>
                  <a:lnTo>
                    <a:pt x="263877" y="232500"/>
                  </a:lnTo>
                  <a:lnTo>
                    <a:pt x="284572" y="192271"/>
                  </a:lnTo>
                  <a:lnTo>
                    <a:pt x="291999" y="146000"/>
                  </a:lnTo>
                  <a:lnTo>
                    <a:pt x="284572" y="100000"/>
                  </a:lnTo>
                  <a:lnTo>
                    <a:pt x="263877" y="59940"/>
                  </a:lnTo>
                  <a:lnTo>
                    <a:pt x="232296" y="28280"/>
                  </a:lnTo>
                  <a:lnTo>
                    <a:pt x="196056" y="9475"/>
                  </a:lnTo>
                  <a:close/>
                </a:path>
              </a:pathLst>
            </a:custGeom>
            <a:solidFill>
              <a:srgbClr val="3D3D3D"/>
            </a:solidFill>
          </p:spPr>
          <p:txBody>
            <a:bodyPr wrap="square" lIns="0" tIns="0" rIns="0" bIns="0" rtlCol="0"/>
            <a:lstStyle/>
            <a:p>
              <a:endParaRPr/>
            </a:p>
          </p:txBody>
        </p:sp>
        <p:pic>
          <p:nvPicPr>
            <p:cNvPr id="13" name="object 13"/>
            <p:cNvPicPr/>
            <p:nvPr/>
          </p:nvPicPr>
          <p:blipFill>
            <a:blip r:embed="rId2" cstate="print"/>
            <a:stretch>
              <a:fillRect/>
            </a:stretch>
          </p:blipFill>
          <p:spPr>
            <a:xfrm>
              <a:off x="8336663" y="3783025"/>
              <a:ext cx="167725" cy="167724"/>
            </a:xfrm>
            <a:prstGeom prst="rect">
              <a:avLst/>
            </a:prstGeom>
          </p:spPr>
        </p:pic>
        <p:pic>
          <p:nvPicPr>
            <p:cNvPr id="14" name="object 14"/>
            <p:cNvPicPr/>
            <p:nvPr/>
          </p:nvPicPr>
          <p:blipFill>
            <a:blip r:embed="rId3" cstate="print"/>
            <a:stretch>
              <a:fillRect/>
            </a:stretch>
          </p:blipFill>
          <p:spPr>
            <a:xfrm>
              <a:off x="8332763" y="3212499"/>
              <a:ext cx="174999" cy="174975"/>
            </a:xfrm>
            <a:prstGeom prst="rect">
              <a:avLst/>
            </a:prstGeom>
          </p:spPr>
        </p:pic>
      </p:grpSp>
      <p:grpSp>
        <p:nvGrpSpPr>
          <p:cNvPr id="15" name="object 15"/>
          <p:cNvGrpSpPr/>
          <p:nvPr/>
        </p:nvGrpSpPr>
        <p:grpSpPr>
          <a:xfrm>
            <a:off x="431532" y="613"/>
            <a:ext cx="583565" cy="2501900"/>
            <a:chOff x="431532" y="613"/>
            <a:chExt cx="583565" cy="2501900"/>
          </a:xfrm>
        </p:grpSpPr>
        <p:sp>
          <p:nvSpPr>
            <p:cNvPr id="16" name="object 16"/>
            <p:cNvSpPr/>
            <p:nvPr/>
          </p:nvSpPr>
          <p:spPr>
            <a:xfrm>
              <a:off x="723725" y="613"/>
              <a:ext cx="0" cy="2501900"/>
            </a:xfrm>
            <a:custGeom>
              <a:avLst/>
              <a:gdLst/>
              <a:ahLst/>
              <a:cxnLst/>
              <a:rect l="l" t="t" r="r" b="b"/>
              <a:pathLst>
                <a:path h="2501900">
                  <a:moveTo>
                    <a:pt x="0" y="0"/>
                  </a:moveTo>
                  <a:lnTo>
                    <a:pt x="0" y="2501399"/>
                  </a:lnTo>
                </a:path>
              </a:pathLst>
            </a:custGeom>
            <a:ln w="9525">
              <a:solidFill>
                <a:srgbClr val="3D3D3D"/>
              </a:solidFill>
            </a:ln>
          </p:spPr>
          <p:txBody>
            <a:bodyPr wrap="square" lIns="0" tIns="0" rIns="0" bIns="0" rtlCol="0"/>
            <a:lstStyle/>
            <a:p>
              <a:endParaRPr/>
            </a:p>
          </p:txBody>
        </p:sp>
        <p:sp>
          <p:nvSpPr>
            <p:cNvPr id="17" name="object 17"/>
            <p:cNvSpPr/>
            <p:nvPr/>
          </p:nvSpPr>
          <p:spPr>
            <a:xfrm>
              <a:off x="437325" y="296812"/>
              <a:ext cx="573405" cy="572770"/>
            </a:xfrm>
            <a:custGeom>
              <a:avLst/>
              <a:gdLst/>
              <a:ahLst/>
              <a:cxnLst/>
              <a:rect l="l" t="t" r="r" b="b"/>
              <a:pathLst>
                <a:path w="573405" h="572769">
                  <a:moveTo>
                    <a:pt x="286425" y="0"/>
                  </a:moveTo>
                  <a:lnTo>
                    <a:pt x="239944" y="3746"/>
                  </a:lnTo>
                  <a:lnTo>
                    <a:pt x="195859" y="14593"/>
                  </a:lnTo>
                  <a:lnTo>
                    <a:pt x="154757" y="31953"/>
                  </a:lnTo>
                  <a:lnTo>
                    <a:pt x="117228" y="55238"/>
                  </a:lnTo>
                  <a:lnTo>
                    <a:pt x="83859" y="83859"/>
                  </a:lnTo>
                  <a:lnTo>
                    <a:pt x="55238" y="117229"/>
                  </a:lnTo>
                  <a:lnTo>
                    <a:pt x="31953" y="154758"/>
                  </a:lnTo>
                  <a:lnTo>
                    <a:pt x="14593" y="195859"/>
                  </a:lnTo>
                  <a:lnTo>
                    <a:pt x="3746" y="239944"/>
                  </a:lnTo>
                  <a:lnTo>
                    <a:pt x="0" y="286425"/>
                  </a:lnTo>
                  <a:lnTo>
                    <a:pt x="3746" y="332751"/>
                  </a:lnTo>
                  <a:lnTo>
                    <a:pt x="14593" y="376713"/>
                  </a:lnTo>
                  <a:lnTo>
                    <a:pt x="31953" y="417720"/>
                  </a:lnTo>
                  <a:lnTo>
                    <a:pt x="55238" y="455179"/>
                  </a:lnTo>
                  <a:lnTo>
                    <a:pt x="83859" y="488500"/>
                  </a:lnTo>
                  <a:lnTo>
                    <a:pt x="117228" y="517089"/>
                  </a:lnTo>
                  <a:lnTo>
                    <a:pt x="154757" y="540356"/>
                  </a:lnTo>
                  <a:lnTo>
                    <a:pt x="195859" y="557708"/>
                  </a:lnTo>
                  <a:lnTo>
                    <a:pt x="239944" y="568553"/>
                  </a:lnTo>
                  <a:lnTo>
                    <a:pt x="286425" y="572300"/>
                  </a:lnTo>
                  <a:lnTo>
                    <a:pt x="332899" y="568553"/>
                  </a:lnTo>
                  <a:lnTo>
                    <a:pt x="376981" y="557708"/>
                  </a:lnTo>
                  <a:lnTo>
                    <a:pt x="418081" y="540356"/>
                  </a:lnTo>
                  <a:lnTo>
                    <a:pt x="455610" y="517089"/>
                  </a:lnTo>
                  <a:lnTo>
                    <a:pt x="488981" y="488500"/>
                  </a:lnTo>
                  <a:lnTo>
                    <a:pt x="517604" y="455179"/>
                  </a:lnTo>
                  <a:lnTo>
                    <a:pt x="540891" y="417720"/>
                  </a:lnTo>
                  <a:lnTo>
                    <a:pt x="558253" y="376713"/>
                  </a:lnTo>
                  <a:lnTo>
                    <a:pt x="569102" y="332751"/>
                  </a:lnTo>
                  <a:lnTo>
                    <a:pt x="572850" y="286425"/>
                  </a:lnTo>
                  <a:lnTo>
                    <a:pt x="569102" y="239944"/>
                  </a:lnTo>
                  <a:lnTo>
                    <a:pt x="558253" y="195859"/>
                  </a:lnTo>
                  <a:lnTo>
                    <a:pt x="540891" y="154758"/>
                  </a:lnTo>
                  <a:lnTo>
                    <a:pt x="517604" y="117229"/>
                  </a:lnTo>
                  <a:lnTo>
                    <a:pt x="488981" y="83859"/>
                  </a:lnTo>
                  <a:lnTo>
                    <a:pt x="455610" y="55238"/>
                  </a:lnTo>
                  <a:lnTo>
                    <a:pt x="418081" y="31953"/>
                  </a:lnTo>
                  <a:lnTo>
                    <a:pt x="376981" y="14593"/>
                  </a:lnTo>
                  <a:lnTo>
                    <a:pt x="332899" y="3746"/>
                  </a:lnTo>
                  <a:lnTo>
                    <a:pt x="286425" y="0"/>
                  </a:lnTo>
                  <a:close/>
                </a:path>
              </a:pathLst>
            </a:custGeom>
            <a:solidFill>
              <a:srgbClr val="77C6FC"/>
            </a:solidFill>
          </p:spPr>
          <p:txBody>
            <a:bodyPr wrap="square" lIns="0" tIns="0" rIns="0" bIns="0" rtlCol="0"/>
            <a:lstStyle/>
            <a:p>
              <a:endParaRPr/>
            </a:p>
          </p:txBody>
        </p:sp>
        <p:sp>
          <p:nvSpPr>
            <p:cNvPr id="18" name="object 18"/>
            <p:cNvSpPr/>
            <p:nvPr/>
          </p:nvSpPr>
          <p:spPr>
            <a:xfrm>
              <a:off x="432850" y="291787"/>
              <a:ext cx="582295" cy="582930"/>
            </a:xfrm>
            <a:custGeom>
              <a:avLst/>
              <a:gdLst/>
              <a:ahLst/>
              <a:cxnLst/>
              <a:rect l="l" t="t" r="r" b="b"/>
              <a:pathLst>
                <a:path w="582294" h="582930">
                  <a:moveTo>
                    <a:pt x="290899" y="0"/>
                  </a:moveTo>
                  <a:lnTo>
                    <a:pt x="243753" y="3812"/>
                  </a:lnTo>
                  <a:lnTo>
                    <a:pt x="199014" y="14850"/>
                  </a:lnTo>
                  <a:lnTo>
                    <a:pt x="157285" y="32514"/>
                  </a:lnTo>
                  <a:lnTo>
                    <a:pt x="119167" y="56208"/>
                  </a:lnTo>
                  <a:lnTo>
                    <a:pt x="85262" y="85331"/>
                  </a:lnTo>
                  <a:lnTo>
                    <a:pt x="56172" y="119286"/>
                  </a:lnTo>
                  <a:lnTo>
                    <a:pt x="32499" y="157474"/>
                  </a:lnTo>
                  <a:lnTo>
                    <a:pt x="14845" y="199296"/>
                  </a:lnTo>
                  <a:lnTo>
                    <a:pt x="3811" y="244155"/>
                  </a:lnTo>
                  <a:lnTo>
                    <a:pt x="0" y="291451"/>
                  </a:lnTo>
                  <a:lnTo>
                    <a:pt x="3811" y="338590"/>
                  </a:lnTo>
                  <a:lnTo>
                    <a:pt x="14845" y="383324"/>
                  </a:lnTo>
                  <a:lnTo>
                    <a:pt x="32499" y="425049"/>
                  </a:lnTo>
                  <a:lnTo>
                    <a:pt x="56172" y="463163"/>
                  </a:lnTo>
                  <a:lnTo>
                    <a:pt x="85262" y="497066"/>
                  </a:lnTo>
                  <a:lnTo>
                    <a:pt x="119167" y="526154"/>
                  </a:lnTo>
                  <a:lnTo>
                    <a:pt x="157285" y="549826"/>
                  </a:lnTo>
                  <a:lnTo>
                    <a:pt x="199014" y="567480"/>
                  </a:lnTo>
                  <a:lnTo>
                    <a:pt x="243753" y="578513"/>
                  </a:lnTo>
                  <a:lnTo>
                    <a:pt x="290899" y="582325"/>
                  </a:lnTo>
                  <a:lnTo>
                    <a:pt x="338039" y="578513"/>
                  </a:lnTo>
                  <a:lnTo>
                    <a:pt x="361002" y="572850"/>
                  </a:lnTo>
                  <a:lnTo>
                    <a:pt x="290899" y="572850"/>
                  </a:lnTo>
                  <a:lnTo>
                    <a:pt x="234026" y="567173"/>
                  </a:lnTo>
                  <a:lnTo>
                    <a:pt x="181178" y="550840"/>
                  </a:lnTo>
                  <a:lnTo>
                    <a:pt x="133452" y="524893"/>
                  </a:lnTo>
                  <a:lnTo>
                    <a:pt x="91949" y="490374"/>
                  </a:lnTo>
                  <a:lnTo>
                    <a:pt x="57431" y="448795"/>
                  </a:lnTo>
                  <a:lnTo>
                    <a:pt x="31484" y="400944"/>
                  </a:lnTo>
                  <a:lnTo>
                    <a:pt x="15151" y="348077"/>
                  </a:lnTo>
                  <a:lnTo>
                    <a:pt x="9474" y="291451"/>
                  </a:lnTo>
                  <a:lnTo>
                    <a:pt x="15151" y="234572"/>
                  </a:lnTo>
                  <a:lnTo>
                    <a:pt x="31484" y="181669"/>
                  </a:lnTo>
                  <a:lnTo>
                    <a:pt x="57431" y="133781"/>
                  </a:lnTo>
                  <a:lnTo>
                    <a:pt x="91949" y="91950"/>
                  </a:lnTo>
                  <a:lnTo>
                    <a:pt x="133452" y="57674"/>
                  </a:lnTo>
                  <a:lnTo>
                    <a:pt x="181178" y="31700"/>
                  </a:lnTo>
                  <a:lnTo>
                    <a:pt x="234026" y="15232"/>
                  </a:lnTo>
                  <a:lnTo>
                    <a:pt x="290899" y="9475"/>
                  </a:lnTo>
                  <a:lnTo>
                    <a:pt x="360991" y="9475"/>
                  </a:lnTo>
                  <a:lnTo>
                    <a:pt x="338039" y="3812"/>
                  </a:lnTo>
                  <a:lnTo>
                    <a:pt x="290899" y="0"/>
                  </a:lnTo>
                  <a:close/>
                </a:path>
                <a:path w="582294" h="582930">
                  <a:moveTo>
                    <a:pt x="360991" y="9475"/>
                  </a:moveTo>
                  <a:lnTo>
                    <a:pt x="290899" y="9475"/>
                  </a:lnTo>
                  <a:lnTo>
                    <a:pt x="347767" y="15232"/>
                  </a:lnTo>
                  <a:lnTo>
                    <a:pt x="400668" y="31700"/>
                  </a:lnTo>
                  <a:lnTo>
                    <a:pt x="448554" y="57674"/>
                  </a:lnTo>
                  <a:lnTo>
                    <a:pt x="490374" y="91950"/>
                  </a:lnTo>
                  <a:lnTo>
                    <a:pt x="524661" y="133781"/>
                  </a:lnTo>
                  <a:lnTo>
                    <a:pt x="550634" y="181669"/>
                  </a:lnTo>
                  <a:lnTo>
                    <a:pt x="567096" y="234572"/>
                  </a:lnTo>
                  <a:lnTo>
                    <a:pt x="572850" y="291451"/>
                  </a:lnTo>
                  <a:lnTo>
                    <a:pt x="567096" y="348077"/>
                  </a:lnTo>
                  <a:lnTo>
                    <a:pt x="550634" y="400944"/>
                  </a:lnTo>
                  <a:lnTo>
                    <a:pt x="524661" y="448795"/>
                  </a:lnTo>
                  <a:lnTo>
                    <a:pt x="490374" y="490374"/>
                  </a:lnTo>
                  <a:lnTo>
                    <a:pt x="448554" y="524893"/>
                  </a:lnTo>
                  <a:lnTo>
                    <a:pt x="400668" y="550840"/>
                  </a:lnTo>
                  <a:lnTo>
                    <a:pt x="347767" y="567173"/>
                  </a:lnTo>
                  <a:lnTo>
                    <a:pt x="290899" y="572850"/>
                  </a:lnTo>
                  <a:lnTo>
                    <a:pt x="361002" y="572850"/>
                  </a:lnTo>
                  <a:lnTo>
                    <a:pt x="424498" y="549826"/>
                  </a:lnTo>
                  <a:lnTo>
                    <a:pt x="462613" y="526154"/>
                  </a:lnTo>
                  <a:lnTo>
                    <a:pt x="496515" y="497066"/>
                  </a:lnTo>
                  <a:lnTo>
                    <a:pt x="525603" y="463163"/>
                  </a:lnTo>
                  <a:lnTo>
                    <a:pt x="549275" y="425049"/>
                  </a:lnTo>
                  <a:lnTo>
                    <a:pt x="566929" y="383324"/>
                  </a:lnTo>
                  <a:lnTo>
                    <a:pt x="577963" y="338590"/>
                  </a:lnTo>
                  <a:lnTo>
                    <a:pt x="581774" y="291451"/>
                  </a:lnTo>
                  <a:lnTo>
                    <a:pt x="577963" y="244155"/>
                  </a:lnTo>
                  <a:lnTo>
                    <a:pt x="566929" y="199296"/>
                  </a:lnTo>
                  <a:lnTo>
                    <a:pt x="549275" y="157474"/>
                  </a:lnTo>
                  <a:lnTo>
                    <a:pt x="525603" y="119286"/>
                  </a:lnTo>
                  <a:lnTo>
                    <a:pt x="496515" y="85331"/>
                  </a:lnTo>
                  <a:lnTo>
                    <a:pt x="462613" y="56208"/>
                  </a:lnTo>
                  <a:lnTo>
                    <a:pt x="424498" y="32514"/>
                  </a:lnTo>
                  <a:lnTo>
                    <a:pt x="382773" y="14850"/>
                  </a:lnTo>
                  <a:lnTo>
                    <a:pt x="360991" y="9475"/>
                  </a:lnTo>
                  <a:close/>
                </a:path>
              </a:pathLst>
            </a:custGeom>
            <a:solidFill>
              <a:srgbClr val="3D3D3D"/>
            </a:solidFill>
          </p:spPr>
          <p:txBody>
            <a:bodyPr wrap="square" lIns="0" tIns="0" rIns="0" bIns="0" rtlCol="0"/>
            <a:lstStyle/>
            <a:p>
              <a:endParaRPr/>
            </a:p>
          </p:txBody>
        </p:sp>
        <p:sp>
          <p:nvSpPr>
            <p:cNvPr id="19" name="object 19"/>
            <p:cNvSpPr/>
            <p:nvPr/>
          </p:nvSpPr>
          <p:spPr>
            <a:xfrm>
              <a:off x="509749" y="369238"/>
              <a:ext cx="427990" cy="427990"/>
            </a:xfrm>
            <a:custGeom>
              <a:avLst/>
              <a:gdLst/>
              <a:ahLst/>
              <a:cxnLst/>
              <a:rect l="l" t="t" r="r" b="b"/>
              <a:pathLst>
                <a:path w="427990" h="427990">
                  <a:moveTo>
                    <a:pt x="214000" y="0"/>
                  </a:moveTo>
                  <a:lnTo>
                    <a:pt x="164944" y="5653"/>
                  </a:lnTo>
                  <a:lnTo>
                    <a:pt x="119905" y="21757"/>
                  </a:lnTo>
                  <a:lnTo>
                    <a:pt x="80170" y="47025"/>
                  </a:lnTo>
                  <a:lnTo>
                    <a:pt x="47025" y="80170"/>
                  </a:lnTo>
                  <a:lnTo>
                    <a:pt x="21758" y="119905"/>
                  </a:lnTo>
                  <a:lnTo>
                    <a:pt x="5653" y="164943"/>
                  </a:lnTo>
                  <a:lnTo>
                    <a:pt x="0" y="214000"/>
                  </a:lnTo>
                  <a:lnTo>
                    <a:pt x="5653" y="263015"/>
                  </a:lnTo>
                  <a:lnTo>
                    <a:pt x="21758" y="307969"/>
                  </a:lnTo>
                  <a:lnTo>
                    <a:pt x="47025" y="347592"/>
                  </a:lnTo>
                  <a:lnTo>
                    <a:pt x="80170" y="380617"/>
                  </a:lnTo>
                  <a:lnTo>
                    <a:pt x="119905" y="405776"/>
                  </a:lnTo>
                  <a:lnTo>
                    <a:pt x="164944" y="421801"/>
                  </a:lnTo>
                  <a:lnTo>
                    <a:pt x="214000" y="427424"/>
                  </a:lnTo>
                  <a:lnTo>
                    <a:pt x="263046" y="421801"/>
                  </a:lnTo>
                  <a:lnTo>
                    <a:pt x="308078" y="405776"/>
                  </a:lnTo>
                  <a:lnTo>
                    <a:pt x="347809" y="380617"/>
                  </a:lnTo>
                  <a:lnTo>
                    <a:pt x="380951" y="347592"/>
                  </a:lnTo>
                  <a:lnTo>
                    <a:pt x="406217" y="307969"/>
                  </a:lnTo>
                  <a:lnTo>
                    <a:pt x="422321" y="263015"/>
                  </a:lnTo>
                  <a:lnTo>
                    <a:pt x="427975" y="214000"/>
                  </a:lnTo>
                  <a:lnTo>
                    <a:pt x="422321" y="164943"/>
                  </a:lnTo>
                  <a:lnTo>
                    <a:pt x="406217" y="119905"/>
                  </a:lnTo>
                  <a:lnTo>
                    <a:pt x="380951" y="80170"/>
                  </a:lnTo>
                  <a:lnTo>
                    <a:pt x="347809" y="47025"/>
                  </a:lnTo>
                  <a:lnTo>
                    <a:pt x="308078" y="21757"/>
                  </a:lnTo>
                  <a:lnTo>
                    <a:pt x="263046" y="5653"/>
                  </a:lnTo>
                  <a:lnTo>
                    <a:pt x="214000" y="0"/>
                  </a:lnTo>
                  <a:close/>
                </a:path>
              </a:pathLst>
            </a:custGeom>
            <a:solidFill>
              <a:srgbClr val="FFFFFF"/>
            </a:solidFill>
          </p:spPr>
          <p:txBody>
            <a:bodyPr wrap="square" lIns="0" tIns="0" rIns="0" bIns="0" rtlCol="0"/>
            <a:lstStyle/>
            <a:p>
              <a:endParaRPr/>
            </a:p>
          </p:txBody>
        </p:sp>
        <p:sp>
          <p:nvSpPr>
            <p:cNvPr id="20" name="object 20"/>
            <p:cNvSpPr/>
            <p:nvPr/>
          </p:nvSpPr>
          <p:spPr>
            <a:xfrm>
              <a:off x="505299" y="364238"/>
              <a:ext cx="436880" cy="437515"/>
            </a:xfrm>
            <a:custGeom>
              <a:avLst/>
              <a:gdLst/>
              <a:ahLst/>
              <a:cxnLst/>
              <a:rect l="l" t="t" r="r" b="b"/>
              <a:pathLst>
                <a:path w="436880" h="437515">
                  <a:moveTo>
                    <a:pt x="218450" y="0"/>
                  </a:moveTo>
                  <a:lnTo>
                    <a:pt x="168446" y="5785"/>
                  </a:lnTo>
                  <a:lnTo>
                    <a:pt x="122500" y="22263"/>
                  </a:lnTo>
                  <a:lnTo>
                    <a:pt x="81934" y="48119"/>
                  </a:lnTo>
                  <a:lnTo>
                    <a:pt x="48076" y="82037"/>
                  </a:lnTo>
                  <a:lnTo>
                    <a:pt x="22251" y="122700"/>
                  </a:lnTo>
                  <a:lnTo>
                    <a:pt x="5783" y="168793"/>
                  </a:lnTo>
                  <a:lnTo>
                    <a:pt x="0" y="219000"/>
                  </a:lnTo>
                  <a:lnTo>
                    <a:pt x="5783" y="268994"/>
                  </a:lnTo>
                  <a:lnTo>
                    <a:pt x="22251" y="314938"/>
                  </a:lnTo>
                  <a:lnTo>
                    <a:pt x="48076" y="355504"/>
                  </a:lnTo>
                  <a:lnTo>
                    <a:pt x="81934" y="389364"/>
                  </a:lnTo>
                  <a:lnTo>
                    <a:pt x="122500" y="415193"/>
                  </a:lnTo>
                  <a:lnTo>
                    <a:pt x="168446" y="431663"/>
                  </a:lnTo>
                  <a:lnTo>
                    <a:pt x="218450" y="437448"/>
                  </a:lnTo>
                  <a:lnTo>
                    <a:pt x="268624" y="431663"/>
                  </a:lnTo>
                  <a:lnTo>
                    <a:pt x="278930" y="427974"/>
                  </a:lnTo>
                  <a:lnTo>
                    <a:pt x="218450" y="427974"/>
                  </a:lnTo>
                  <a:lnTo>
                    <a:pt x="176243" y="423722"/>
                  </a:lnTo>
                  <a:lnTo>
                    <a:pt x="137075" y="411527"/>
                  </a:lnTo>
                  <a:lnTo>
                    <a:pt x="101674" y="392231"/>
                  </a:lnTo>
                  <a:lnTo>
                    <a:pt x="70774" y="366674"/>
                  </a:lnTo>
                  <a:lnTo>
                    <a:pt x="45207" y="335683"/>
                  </a:lnTo>
                  <a:lnTo>
                    <a:pt x="25912" y="300149"/>
                  </a:lnTo>
                  <a:lnTo>
                    <a:pt x="13723" y="260959"/>
                  </a:lnTo>
                  <a:lnTo>
                    <a:pt x="9474" y="219000"/>
                  </a:lnTo>
                  <a:lnTo>
                    <a:pt x="13723" y="176718"/>
                  </a:lnTo>
                  <a:lnTo>
                    <a:pt x="25912" y="137359"/>
                  </a:lnTo>
                  <a:lnTo>
                    <a:pt x="45207" y="101764"/>
                  </a:lnTo>
                  <a:lnTo>
                    <a:pt x="70774" y="70774"/>
                  </a:lnTo>
                  <a:lnTo>
                    <a:pt x="101674" y="45207"/>
                  </a:lnTo>
                  <a:lnTo>
                    <a:pt x="137075" y="25911"/>
                  </a:lnTo>
                  <a:lnTo>
                    <a:pt x="176243" y="13722"/>
                  </a:lnTo>
                  <a:lnTo>
                    <a:pt x="218450" y="9474"/>
                  </a:lnTo>
                  <a:lnTo>
                    <a:pt x="278925" y="9474"/>
                  </a:lnTo>
                  <a:lnTo>
                    <a:pt x="268624" y="5785"/>
                  </a:lnTo>
                  <a:lnTo>
                    <a:pt x="218450" y="0"/>
                  </a:lnTo>
                  <a:close/>
                </a:path>
                <a:path w="436880" h="437515">
                  <a:moveTo>
                    <a:pt x="278925" y="9474"/>
                  </a:moveTo>
                  <a:lnTo>
                    <a:pt x="218450" y="9474"/>
                  </a:lnTo>
                  <a:lnTo>
                    <a:pt x="260728" y="13722"/>
                  </a:lnTo>
                  <a:lnTo>
                    <a:pt x="300081" y="25911"/>
                  </a:lnTo>
                  <a:lnTo>
                    <a:pt x="335675" y="45207"/>
                  </a:lnTo>
                  <a:lnTo>
                    <a:pt x="366675" y="70774"/>
                  </a:lnTo>
                  <a:lnTo>
                    <a:pt x="392242" y="101764"/>
                  </a:lnTo>
                  <a:lnTo>
                    <a:pt x="411537" y="137359"/>
                  </a:lnTo>
                  <a:lnTo>
                    <a:pt x="423726" y="176718"/>
                  </a:lnTo>
                  <a:lnTo>
                    <a:pt x="427975" y="219000"/>
                  </a:lnTo>
                  <a:lnTo>
                    <a:pt x="423726" y="260959"/>
                  </a:lnTo>
                  <a:lnTo>
                    <a:pt x="411537" y="300149"/>
                  </a:lnTo>
                  <a:lnTo>
                    <a:pt x="392242" y="335683"/>
                  </a:lnTo>
                  <a:lnTo>
                    <a:pt x="366675" y="366674"/>
                  </a:lnTo>
                  <a:lnTo>
                    <a:pt x="335675" y="392231"/>
                  </a:lnTo>
                  <a:lnTo>
                    <a:pt x="300081" y="411527"/>
                  </a:lnTo>
                  <a:lnTo>
                    <a:pt x="260728" y="423722"/>
                  </a:lnTo>
                  <a:lnTo>
                    <a:pt x="218450" y="427974"/>
                  </a:lnTo>
                  <a:lnTo>
                    <a:pt x="278930" y="427974"/>
                  </a:lnTo>
                  <a:lnTo>
                    <a:pt x="355186" y="389364"/>
                  </a:lnTo>
                  <a:lnTo>
                    <a:pt x="388981" y="355504"/>
                  </a:lnTo>
                  <a:lnTo>
                    <a:pt x="414725" y="314938"/>
                  </a:lnTo>
                  <a:lnTo>
                    <a:pt x="431121" y="268994"/>
                  </a:lnTo>
                  <a:lnTo>
                    <a:pt x="436875" y="219000"/>
                  </a:lnTo>
                  <a:lnTo>
                    <a:pt x="431121" y="168793"/>
                  </a:lnTo>
                  <a:lnTo>
                    <a:pt x="414725" y="122700"/>
                  </a:lnTo>
                  <a:lnTo>
                    <a:pt x="388981" y="82037"/>
                  </a:lnTo>
                  <a:lnTo>
                    <a:pt x="355186" y="48119"/>
                  </a:lnTo>
                  <a:lnTo>
                    <a:pt x="314635" y="22263"/>
                  </a:lnTo>
                  <a:lnTo>
                    <a:pt x="278925" y="9474"/>
                  </a:lnTo>
                  <a:close/>
                </a:path>
              </a:pathLst>
            </a:custGeom>
            <a:solidFill>
              <a:srgbClr val="3D3D3D"/>
            </a:solidFill>
          </p:spPr>
          <p:txBody>
            <a:bodyPr wrap="square" lIns="0" tIns="0" rIns="0" bIns="0" rtlCol="0"/>
            <a:lstStyle/>
            <a:p>
              <a:endParaRPr/>
            </a:p>
          </p:txBody>
        </p:sp>
        <p:sp>
          <p:nvSpPr>
            <p:cNvPr id="21" name="object 21"/>
            <p:cNvSpPr/>
            <p:nvPr/>
          </p:nvSpPr>
          <p:spPr>
            <a:xfrm>
              <a:off x="588875" y="447813"/>
              <a:ext cx="270510" cy="270510"/>
            </a:xfrm>
            <a:custGeom>
              <a:avLst/>
              <a:gdLst/>
              <a:ahLst/>
              <a:cxnLst/>
              <a:rect l="l" t="t" r="r" b="b"/>
              <a:pathLst>
                <a:path w="270509" h="270509">
                  <a:moveTo>
                    <a:pt x="134875" y="0"/>
                  </a:moveTo>
                  <a:lnTo>
                    <a:pt x="92172" y="6915"/>
                  </a:lnTo>
                  <a:lnTo>
                    <a:pt x="55139" y="26162"/>
                  </a:lnTo>
                  <a:lnTo>
                    <a:pt x="25969" y="55495"/>
                  </a:lnTo>
                  <a:lnTo>
                    <a:pt x="6858" y="92665"/>
                  </a:lnTo>
                  <a:lnTo>
                    <a:pt x="0" y="135425"/>
                  </a:lnTo>
                  <a:lnTo>
                    <a:pt x="6858" y="177903"/>
                  </a:lnTo>
                  <a:lnTo>
                    <a:pt x="25969" y="214903"/>
                  </a:lnTo>
                  <a:lnTo>
                    <a:pt x="55139" y="244148"/>
                  </a:lnTo>
                  <a:lnTo>
                    <a:pt x="92172" y="263364"/>
                  </a:lnTo>
                  <a:lnTo>
                    <a:pt x="134875" y="270275"/>
                  </a:lnTo>
                  <a:lnTo>
                    <a:pt x="177631" y="263364"/>
                  </a:lnTo>
                  <a:lnTo>
                    <a:pt x="214795" y="244148"/>
                  </a:lnTo>
                  <a:lnTo>
                    <a:pt x="244120" y="214903"/>
                  </a:lnTo>
                  <a:lnTo>
                    <a:pt x="263362" y="177903"/>
                  </a:lnTo>
                  <a:lnTo>
                    <a:pt x="270275" y="135425"/>
                  </a:lnTo>
                  <a:lnTo>
                    <a:pt x="263362" y="92665"/>
                  </a:lnTo>
                  <a:lnTo>
                    <a:pt x="244120" y="55495"/>
                  </a:lnTo>
                  <a:lnTo>
                    <a:pt x="214795" y="26162"/>
                  </a:lnTo>
                  <a:lnTo>
                    <a:pt x="177631" y="6915"/>
                  </a:lnTo>
                  <a:lnTo>
                    <a:pt x="134875" y="0"/>
                  </a:lnTo>
                  <a:close/>
                </a:path>
              </a:pathLst>
            </a:custGeom>
            <a:solidFill>
              <a:srgbClr val="77C6FC"/>
            </a:solidFill>
          </p:spPr>
          <p:txBody>
            <a:bodyPr wrap="square" lIns="0" tIns="0" rIns="0" bIns="0" rtlCol="0"/>
            <a:lstStyle/>
            <a:p>
              <a:endParaRPr/>
            </a:p>
          </p:txBody>
        </p:sp>
        <p:sp>
          <p:nvSpPr>
            <p:cNvPr id="22" name="object 22"/>
            <p:cNvSpPr/>
            <p:nvPr/>
          </p:nvSpPr>
          <p:spPr>
            <a:xfrm>
              <a:off x="583875" y="443363"/>
              <a:ext cx="280035" cy="279400"/>
            </a:xfrm>
            <a:custGeom>
              <a:avLst/>
              <a:gdLst/>
              <a:ahLst/>
              <a:cxnLst/>
              <a:rect l="l" t="t" r="r" b="b"/>
              <a:pathLst>
                <a:path w="280034" h="279400">
                  <a:moveTo>
                    <a:pt x="139875" y="0"/>
                  </a:moveTo>
                  <a:lnTo>
                    <a:pt x="95798" y="7109"/>
                  </a:lnTo>
                  <a:lnTo>
                    <a:pt x="57418" y="26923"/>
                  </a:lnTo>
                  <a:lnTo>
                    <a:pt x="27088" y="57169"/>
                  </a:lnTo>
                  <a:lnTo>
                    <a:pt x="7164" y="95577"/>
                  </a:lnTo>
                  <a:lnTo>
                    <a:pt x="0" y="139875"/>
                  </a:lnTo>
                  <a:lnTo>
                    <a:pt x="7164" y="183891"/>
                  </a:lnTo>
                  <a:lnTo>
                    <a:pt x="27088" y="222129"/>
                  </a:lnTo>
                  <a:lnTo>
                    <a:pt x="57418" y="252288"/>
                  </a:lnTo>
                  <a:lnTo>
                    <a:pt x="95798" y="272070"/>
                  </a:lnTo>
                  <a:lnTo>
                    <a:pt x="139875" y="279175"/>
                  </a:lnTo>
                  <a:lnTo>
                    <a:pt x="184160" y="272070"/>
                  </a:lnTo>
                  <a:lnTo>
                    <a:pt x="187645" y="270275"/>
                  </a:lnTo>
                  <a:lnTo>
                    <a:pt x="139875" y="270275"/>
                  </a:lnTo>
                  <a:lnTo>
                    <a:pt x="113516" y="267635"/>
                  </a:lnTo>
                  <a:lnTo>
                    <a:pt x="67069" y="247936"/>
                  </a:lnTo>
                  <a:lnTo>
                    <a:pt x="31802" y="212588"/>
                  </a:lnTo>
                  <a:lnTo>
                    <a:pt x="12111" y="165987"/>
                  </a:lnTo>
                  <a:lnTo>
                    <a:pt x="9474" y="139875"/>
                  </a:lnTo>
                  <a:lnTo>
                    <a:pt x="12111" y="113430"/>
                  </a:lnTo>
                  <a:lnTo>
                    <a:pt x="31802" y="66605"/>
                  </a:lnTo>
                  <a:lnTo>
                    <a:pt x="67069" y="31570"/>
                  </a:lnTo>
                  <a:lnTo>
                    <a:pt x="113516" y="12102"/>
                  </a:lnTo>
                  <a:lnTo>
                    <a:pt x="139875" y="9474"/>
                  </a:lnTo>
                  <a:lnTo>
                    <a:pt x="188743" y="9474"/>
                  </a:lnTo>
                  <a:lnTo>
                    <a:pt x="184160" y="7109"/>
                  </a:lnTo>
                  <a:lnTo>
                    <a:pt x="139875" y="0"/>
                  </a:lnTo>
                  <a:close/>
                </a:path>
                <a:path w="280034" h="279400">
                  <a:moveTo>
                    <a:pt x="188743" y="9474"/>
                  </a:moveTo>
                  <a:lnTo>
                    <a:pt x="139875" y="9474"/>
                  </a:lnTo>
                  <a:lnTo>
                    <a:pt x="166228" y="12102"/>
                  </a:lnTo>
                  <a:lnTo>
                    <a:pt x="190709" y="19640"/>
                  </a:lnTo>
                  <a:lnTo>
                    <a:pt x="232374" y="47374"/>
                  </a:lnTo>
                  <a:lnTo>
                    <a:pt x="260099" y="88815"/>
                  </a:lnTo>
                  <a:lnTo>
                    <a:pt x="270274" y="139875"/>
                  </a:lnTo>
                  <a:lnTo>
                    <a:pt x="267643" y="165987"/>
                  </a:lnTo>
                  <a:lnTo>
                    <a:pt x="248168" y="212588"/>
                  </a:lnTo>
                  <a:lnTo>
                    <a:pt x="212898" y="247936"/>
                  </a:lnTo>
                  <a:lnTo>
                    <a:pt x="166228" y="267635"/>
                  </a:lnTo>
                  <a:lnTo>
                    <a:pt x="139875" y="270275"/>
                  </a:lnTo>
                  <a:lnTo>
                    <a:pt x="187645" y="270275"/>
                  </a:lnTo>
                  <a:lnTo>
                    <a:pt x="222560" y="252288"/>
                  </a:lnTo>
                  <a:lnTo>
                    <a:pt x="252803" y="222129"/>
                  </a:lnTo>
                  <a:lnTo>
                    <a:pt x="272615" y="183891"/>
                  </a:lnTo>
                  <a:lnTo>
                    <a:pt x="279724" y="139875"/>
                  </a:lnTo>
                  <a:lnTo>
                    <a:pt x="272615" y="95577"/>
                  </a:lnTo>
                  <a:lnTo>
                    <a:pt x="252803" y="57169"/>
                  </a:lnTo>
                  <a:lnTo>
                    <a:pt x="222560" y="26923"/>
                  </a:lnTo>
                  <a:lnTo>
                    <a:pt x="188743" y="9474"/>
                  </a:lnTo>
                  <a:close/>
                </a:path>
              </a:pathLst>
            </a:custGeom>
            <a:solidFill>
              <a:srgbClr val="3D3D3D"/>
            </a:solidFill>
          </p:spPr>
          <p:txBody>
            <a:bodyPr wrap="square" lIns="0" tIns="0" rIns="0" bIns="0" rtlCol="0"/>
            <a:lstStyle/>
            <a:p>
              <a:endParaRPr/>
            </a:p>
          </p:txBody>
        </p:sp>
        <p:sp>
          <p:nvSpPr>
            <p:cNvPr id="23" name="object 23"/>
            <p:cNvSpPr/>
            <p:nvPr/>
          </p:nvSpPr>
          <p:spPr>
            <a:xfrm>
              <a:off x="582212" y="1158162"/>
              <a:ext cx="282575" cy="282575"/>
            </a:xfrm>
            <a:custGeom>
              <a:avLst/>
              <a:gdLst/>
              <a:ahLst/>
              <a:cxnLst/>
              <a:rect l="l" t="t" r="r" b="b"/>
              <a:pathLst>
                <a:path w="282575" h="282575">
                  <a:moveTo>
                    <a:pt x="141524" y="0"/>
                  </a:moveTo>
                  <a:lnTo>
                    <a:pt x="96633" y="7178"/>
                  </a:lnTo>
                  <a:lnTo>
                    <a:pt x="57763" y="27196"/>
                  </a:lnTo>
                  <a:lnTo>
                    <a:pt x="27187" y="57780"/>
                  </a:lnTo>
                  <a:lnTo>
                    <a:pt x="7175" y="96656"/>
                  </a:lnTo>
                  <a:lnTo>
                    <a:pt x="0" y="141550"/>
                  </a:lnTo>
                  <a:lnTo>
                    <a:pt x="7175" y="186163"/>
                  </a:lnTo>
                  <a:lnTo>
                    <a:pt x="27187" y="224869"/>
                  </a:lnTo>
                  <a:lnTo>
                    <a:pt x="57763" y="255366"/>
                  </a:lnTo>
                  <a:lnTo>
                    <a:pt x="96633" y="275352"/>
                  </a:lnTo>
                  <a:lnTo>
                    <a:pt x="141524" y="282525"/>
                  </a:lnTo>
                  <a:lnTo>
                    <a:pt x="186150" y="275352"/>
                  </a:lnTo>
                  <a:lnTo>
                    <a:pt x="224863" y="255366"/>
                  </a:lnTo>
                  <a:lnTo>
                    <a:pt x="255364" y="224869"/>
                  </a:lnTo>
                  <a:lnTo>
                    <a:pt x="275351" y="186163"/>
                  </a:lnTo>
                  <a:lnTo>
                    <a:pt x="282525" y="141550"/>
                  </a:lnTo>
                  <a:lnTo>
                    <a:pt x="275351" y="96656"/>
                  </a:lnTo>
                  <a:lnTo>
                    <a:pt x="255364" y="57780"/>
                  </a:lnTo>
                  <a:lnTo>
                    <a:pt x="224863" y="27196"/>
                  </a:lnTo>
                  <a:lnTo>
                    <a:pt x="186150" y="7178"/>
                  </a:lnTo>
                  <a:lnTo>
                    <a:pt x="141524" y="0"/>
                  </a:lnTo>
                  <a:close/>
                </a:path>
              </a:pathLst>
            </a:custGeom>
            <a:solidFill>
              <a:srgbClr val="FFFFFF"/>
            </a:solidFill>
          </p:spPr>
          <p:txBody>
            <a:bodyPr wrap="square" lIns="0" tIns="0" rIns="0" bIns="0" rtlCol="0"/>
            <a:lstStyle/>
            <a:p>
              <a:endParaRPr/>
            </a:p>
          </p:txBody>
        </p:sp>
        <p:sp>
          <p:nvSpPr>
            <p:cNvPr id="24" name="object 24"/>
            <p:cNvSpPr/>
            <p:nvPr/>
          </p:nvSpPr>
          <p:spPr>
            <a:xfrm>
              <a:off x="577738" y="1153138"/>
              <a:ext cx="292100" cy="292735"/>
            </a:xfrm>
            <a:custGeom>
              <a:avLst/>
              <a:gdLst/>
              <a:ahLst/>
              <a:cxnLst/>
              <a:rect l="l" t="t" r="r" b="b"/>
              <a:pathLst>
                <a:path w="292100" h="292734">
                  <a:moveTo>
                    <a:pt x="145999" y="0"/>
                  </a:moveTo>
                  <a:lnTo>
                    <a:pt x="99788" y="7486"/>
                  </a:lnTo>
                  <a:lnTo>
                    <a:pt x="59702" y="28323"/>
                  </a:lnTo>
                  <a:lnTo>
                    <a:pt x="28121" y="60074"/>
                  </a:lnTo>
                  <a:lnTo>
                    <a:pt x="7427" y="100303"/>
                  </a:lnTo>
                  <a:lnTo>
                    <a:pt x="0" y="146574"/>
                  </a:lnTo>
                  <a:lnTo>
                    <a:pt x="7427" y="192574"/>
                  </a:lnTo>
                  <a:lnTo>
                    <a:pt x="28121" y="232634"/>
                  </a:lnTo>
                  <a:lnTo>
                    <a:pt x="59702" y="264294"/>
                  </a:lnTo>
                  <a:lnTo>
                    <a:pt x="99788" y="285094"/>
                  </a:lnTo>
                  <a:lnTo>
                    <a:pt x="145999" y="292574"/>
                  </a:lnTo>
                  <a:lnTo>
                    <a:pt x="191999" y="285094"/>
                  </a:lnTo>
                  <a:lnTo>
                    <a:pt x="195843" y="283099"/>
                  </a:lnTo>
                  <a:lnTo>
                    <a:pt x="145999" y="283099"/>
                  </a:lnTo>
                  <a:lnTo>
                    <a:pt x="118399" y="280356"/>
                  </a:lnTo>
                  <a:lnTo>
                    <a:pt x="69450" y="259823"/>
                  </a:lnTo>
                  <a:lnTo>
                    <a:pt x="32434" y="222814"/>
                  </a:lnTo>
                  <a:lnTo>
                    <a:pt x="11745" y="173934"/>
                  </a:lnTo>
                  <a:lnTo>
                    <a:pt x="8925" y="146574"/>
                  </a:lnTo>
                  <a:lnTo>
                    <a:pt x="11745" y="118882"/>
                  </a:lnTo>
                  <a:lnTo>
                    <a:pt x="32434" y="69769"/>
                  </a:lnTo>
                  <a:lnTo>
                    <a:pt x="69450" y="32993"/>
                  </a:lnTo>
                  <a:lnTo>
                    <a:pt x="118399" y="12298"/>
                  </a:lnTo>
                  <a:lnTo>
                    <a:pt x="145999" y="9474"/>
                  </a:lnTo>
                  <a:lnTo>
                    <a:pt x="195820" y="9474"/>
                  </a:lnTo>
                  <a:lnTo>
                    <a:pt x="191999" y="7486"/>
                  </a:lnTo>
                  <a:lnTo>
                    <a:pt x="145999" y="0"/>
                  </a:lnTo>
                  <a:close/>
                </a:path>
                <a:path w="292100" h="292734">
                  <a:moveTo>
                    <a:pt x="195820" y="9474"/>
                  </a:moveTo>
                  <a:lnTo>
                    <a:pt x="145999" y="9474"/>
                  </a:lnTo>
                  <a:lnTo>
                    <a:pt x="173374" y="12298"/>
                  </a:lnTo>
                  <a:lnTo>
                    <a:pt x="199021" y="20349"/>
                  </a:lnTo>
                  <a:lnTo>
                    <a:pt x="242424" y="49599"/>
                  </a:lnTo>
                  <a:lnTo>
                    <a:pt x="271878" y="93071"/>
                  </a:lnTo>
                  <a:lnTo>
                    <a:pt x="282524" y="146574"/>
                  </a:lnTo>
                  <a:lnTo>
                    <a:pt x="279785" y="173934"/>
                  </a:lnTo>
                  <a:lnTo>
                    <a:pt x="259269" y="222814"/>
                  </a:lnTo>
                  <a:lnTo>
                    <a:pt x="222264" y="259823"/>
                  </a:lnTo>
                  <a:lnTo>
                    <a:pt x="173374" y="280356"/>
                  </a:lnTo>
                  <a:lnTo>
                    <a:pt x="145999" y="283099"/>
                  </a:lnTo>
                  <a:lnTo>
                    <a:pt x="195843" y="283099"/>
                  </a:lnTo>
                  <a:lnTo>
                    <a:pt x="232060" y="264294"/>
                  </a:lnTo>
                  <a:lnTo>
                    <a:pt x="263720" y="232634"/>
                  </a:lnTo>
                  <a:lnTo>
                    <a:pt x="284520" y="192574"/>
                  </a:lnTo>
                  <a:lnTo>
                    <a:pt x="292000" y="146574"/>
                  </a:lnTo>
                  <a:lnTo>
                    <a:pt x="284520" y="100303"/>
                  </a:lnTo>
                  <a:lnTo>
                    <a:pt x="263720" y="60074"/>
                  </a:lnTo>
                  <a:lnTo>
                    <a:pt x="232060" y="28323"/>
                  </a:lnTo>
                  <a:lnTo>
                    <a:pt x="195820" y="9474"/>
                  </a:lnTo>
                  <a:close/>
                </a:path>
              </a:pathLst>
            </a:custGeom>
            <a:solidFill>
              <a:srgbClr val="3D3D3D"/>
            </a:solidFill>
          </p:spPr>
          <p:txBody>
            <a:bodyPr wrap="square" lIns="0" tIns="0" rIns="0" bIns="0" rtlCol="0"/>
            <a:lstStyle/>
            <a:p>
              <a:endParaRPr/>
            </a:p>
          </p:txBody>
        </p:sp>
        <p:pic>
          <p:nvPicPr>
            <p:cNvPr id="25" name="object 25"/>
            <p:cNvPicPr/>
            <p:nvPr/>
          </p:nvPicPr>
          <p:blipFill>
            <a:blip r:embed="rId4" cstate="print"/>
            <a:stretch>
              <a:fillRect/>
            </a:stretch>
          </p:blipFill>
          <p:spPr>
            <a:xfrm>
              <a:off x="639613" y="1215562"/>
              <a:ext cx="167724" cy="167725"/>
            </a:xfrm>
            <a:prstGeom prst="rect">
              <a:avLst/>
            </a:prstGeom>
          </p:spPr>
        </p:pic>
        <p:pic>
          <p:nvPicPr>
            <p:cNvPr id="26" name="object 26"/>
            <p:cNvPicPr/>
            <p:nvPr/>
          </p:nvPicPr>
          <p:blipFill>
            <a:blip r:embed="rId5" cstate="print"/>
            <a:stretch>
              <a:fillRect/>
            </a:stretch>
          </p:blipFill>
          <p:spPr>
            <a:xfrm>
              <a:off x="636238" y="1778838"/>
              <a:ext cx="175000" cy="174974"/>
            </a:xfrm>
            <a:prstGeom prst="rect">
              <a:avLst/>
            </a:prstGeom>
          </p:spPr>
        </p:pic>
        <p:sp>
          <p:nvSpPr>
            <p:cNvPr id="27" name="object 27"/>
            <p:cNvSpPr/>
            <p:nvPr/>
          </p:nvSpPr>
          <p:spPr>
            <a:xfrm>
              <a:off x="431520" y="207174"/>
              <a:ext cx="533400" cy="1824355"/>
            </a:xfrm>
            <a:custGeom>
              <a:avLst/>
              <a:gdLst/>
              <a:ahLst/>
              <a:cxnLst/>
              <a:rect l="l" t="t" r="r" b="b"/>
              <a:pathLst>
                <a:path w="533400" h="1824355">
                  <a:moveTo>
                    <a:pt x="29641" y="1805216"/>
                  </a:moveTo>
                  <a:lnTo>
                    <a:pt x="19100" y="1794675"/>
                  </a:lnTo>
                  <a:lnTo>
                    <a:pt x="10553" y="1794675"/>
                  </a:lnTo>
                  <a:lnTo>
                    <a:pt x="0" y="1805216"/>
                  </a:lnTo>
                  <a:lnTo>
                    <a:pt x="0" y="1813763"/>
                  </a:lnTo>
                  <a:lnTo>
                    <a:pt x="10553" y="1824316"/>
                  </a:lnTo>
                  <a:lnTo>
                    <a:pt x="19100" y="1824316"/>
                  </a:lnTo>
                  <a:lnTo>
                    <a:pt x="29641" y="1813763"/>
                  </a:lnTo>
                  <a:lnTo>
                    <a:pt x="29641" y="1805216"/>
                  </a:lnTo>
                  <a:close/>
                </a:path>
                <a:path w="533400" h="1824355">
                  <a:moveTo>
                    <a:pt x="103644" y="1805216"/>
                  </a:moveTo>
                  <a:lnTo>
                    <a:pt x="93103" y="1794675"/>
                  </a:lnTo>
                  <a:lnTo>
                    <a:pt x="84556" y="1794675"/>
                  </a:lnTo>
                  <a:lnTo>
                    <a:pt x="74015" y="1805216"/>
                  </a:lnTo>
                  <a:lnTo>
                    <a:pt x="74015" y="1813763"/>
                  </a:lnTo>
                  <a:lnTo>
                    <a:pt x="84556" y="1824316"/>
                  </a:lnTo>
                  <a:lnTo>
                    <a:pt x="93103" y="1824316"/>
                  </a:lnTo>
                  <a:lnTo>
                    <a:pt x="103644" y="1813763"/>
                  </a:lnTo>
                  <a:lnTo>
                    <a:pt x="103644" y="1805216"/>
                  </a:lnTo>
                  <a:close/>
                </a:path>
                <a:path w="533400" h="1824355">
                  <a:moveTo>
                    <a:pt x="177660" y="1805216"/>
                  </a:moveTo>
                  <a:lnTo>
                    <a:pt x="167106" y="1794675"/>
                  </a:lnTo>
                  <a:lnTo>
                    <a:pt x="158559" y="1794675"/>
                  </a:lnTo>
                  <a:lnTo>
                    <a:pt x="148018" y="1805216"/>
                  </a:lnTo>
                  <a:lnTo>
                    <a:pt x="148018" y="1813763"/>
                  </a:lnTo>
                  <a:lnTo>
                    <a:pt x="158559" y="1824316"/>
                  </a:lnTo>
                  <a:lnTo>
                    <a:pt x="167106" y="1824316"/>
                  </a:lnTo>
                  <a:lnTo>
                    <a:pt x="177660" y="1813763"/>
                  </a:lnTo>
                  <a:lnTo>
                    <a:pt x="177660" y="1805216"/>
                  </a:lnTo>
                  <a:close/>
                </a:path>
                <a:path w="533400" h="1824355">
                  <a:moveTo>
                    <a:pt x="384886" y="10541"/>
                  </a:moveTo>
                  <a:lnTo>
                    <a:pt x="374345" y="0"/>
                  </a:lnTo>
                  <a:lnTo>
                    <a:pt x="365798" y="0"/>
                  </a:lnTo>
                  <a:lnTo>
                    <a:pt x="355257" y="10541"/>
                  </a:lnTo>
                  <a:lnTo>
                    <a:pt x="355257" y="19088"/>
                  </a:lnTo>
                  <a:lnTo>
                    <a:pt x="365798" y="29641"/>
                  </a:lnTo>
                  <a:lnTo>
                    <a:pt x="374345" y="29641"/>
                  </a:lnTo>
                  <a:lnTo>
                    <a:pt x="384886" y="19088"/>
                  </a:lnTo>
                  <a:lnTo>
                    <a:pt x="384886" y="10541"/>
                  </a:lnTo>
                  <a:close/>
                </a:path>
                <a:path w="533400" h="1824355">
                  <a:moveTo>
                    <a:pt x="458901" y="10541"/>
                  </a:moveTo>
                  <a:lnTo>
                    <a:pt x="448348" y="0"/>
                  </a:lnTo>
                  <a:lnTo>
                    <a:pt x="439801" y="0"/>
                  </a:lnTo>
                  <a:lnTo>
                    <a:pt x="429260" y="10541"/>
                  </a:lnTo>
                  <a:lnTo>
                    <a:pt x="429260" y="19088"/>
                  </a:lnTo>
                  <a:lnTo>
                    <a:pt x="439801" y="29641"/>
                  </a:lnTo>
                  <a:lnTo>
                    <a:pt x="448348" y="29641"/>
                  </a:lnTo>
                  <a:lnTo>
                    <a:pt x="458901" y="19088"/>
                  </a:lnTo>
                  <a:lnTo>
                    <a:pt x="458901" y="10541"/>
                  </a:lnTo>
                  <a:close/>
                </a:path>
                <a:path w="533400" h="1824355">
                  <a:moveTo>
                    <a:pt x="532904" y="10541"/>
                  </a:moveTo>
                  <a:lnTo>
                    <a:pt x="522363" y="0"/>
                  </a:lnTo>
                  <a:lnTo>
                    <a:pt x="513816" y="0"/>
                  </a:lnTo>
                  <a:lnTo>
                    <a:pt x="503262" y="10541"/>
                  </a:lnTo>
                  <a:lnTo>
                    <a:pt x="503262" y="19088"/>
                  </a:lnTo>
                  <a:lnTo>
                    <a:pt x="513816" y="29641"/>
                  </a:lnTo>
                  <a:lnTo>
                    <a:pt x="522363" y="29641"/>
                  </a:lnTo>
                  <a:lnTo>
                    <a:pt x="532904" y="19088"/>
                  </a:lnTo>
                  <a:lnTo>
                    <a:pt x="532904" y="10541"/>
                  </a:lnTo>
                  <a:close/>
                </a:path>
              </a:pathLst>
            </a:custGeom>
            <a:solidFill>
              <a:srgbClr val="3D3D3D"/>
            </a:solidFill>
          </p:spPr>
          <p:txBody>
            <a:bodyPr wrap="square" lIns="0" tIns="0" rIns="0" bIns="0" rtlCol="0"/>
            <a:lstStyle/>
            <a:p>
              <a:endParaRPr/>
            </a:p>
          </p:txBody>
        </p:sp>
      </p:grpSp>
      <p:sp>
        <p:nvSpPr>
          <p:cNvPr id="28" name="object 28"/>
          <p:cNvSpPr/>
          <p:nvPr/>
        </p:nvSpPr>
        <p:spPr>
          <a:xfrm>
            <a:off x="8128025" y="4987416"/>
            <a:ext cx="177800" cy="29845"/>
          </a:xfrm>
          <a:custGeom>
            <a:avLst/>
            <a:gdLst/>
            <a:ahLst/>
            <a:cxnLst/>
            <a:rect l="l" t="t" r="r" b="b"/>
            <a:pathLst>
              <a:path w="177800" h="29845">
                <a:moveTo>
                  <a:pt x="29641" y="10541"/>
                </a:moveTo>
                <a:lnTo>
                  <a:pt x="19088" y="0"/>
                </a:lnTo>
                <a:lnTo>
                  <a:pt x="10541" y="0"/>
                </a:lnTo>
                <a:lnTo>
                  <a:pt x="0" y="10541"/>
                </a:lnTo>
                <a:lnTo>
                  <a:pt x="0" y="19088"/>
                </a:lnTo>
                <a:lnTo>
                  <a:pt x="10541" y="29629"/>
                </a:lnTo>
                <a:lnTo>
                  <a:pt x="19088" y="29629"/>
                </a:lnTo>
                <a:lnTo>
                  <a:pt x="29641" y="19088"/>
                </a:lnTo>
                <a:lnTo>
                  <a:pt x="29641" y="10541"/>
                </a:lnTo>
                <a:close/>
              </a:path>
              <a:path w="177800" h="29845">
                <a:moveTo>
                  <a:pt x="103644" y="10541"/>
                </a:moveTo>
                <a:lnTo>
                  <a:pt x="93103" y="0"/>
                </a:lnTo>
                <a:lnTo>
                  <a:pt x="84556" y="0"/>
                </a:lnTo>
                <a:lnTo>
                  <a:pt x="74002" y="10541"/>
                </a:lnTo>
                <a:lnTo>
                  <a:pt x="74002" y="19088"/>
                </a:lnTo>
                <a:lnTo>
                  <a:pt x="84556" y="29629"/>
                </a:lnTo>
                <a:lnTo>
                  <a:pt x="93103" y="29629"/>
                </a:lnTo>
                <a:lnTo>
                  <a:pt x="103644" y="19088"/>
                </a:lnTo>
                <a:lnTo>
                  <a:pt x="103644" y="10541"/>
                </a:lnTo>
                <a:close/>
              </a:path>
              <a:path w="177800" h="29845">
                <a:moveTo>
                  <a:pt x="177647" y="10541"/>
                </a:moveTo>
                <a:lnTo>
                  <a:pt x="167106" y="0"/>
                </a:lnTo>
                <a:lnTo>
                  <a:pt x="158559" y="0"/>
                </a:lnTo>
                <a:lnTo>
                  <a:pt x="148018" y="10541"/>
                </a:lnTo>
                <a:lnTo>
                  <a:pt x="148018" y="19088"/>
                </a:lnTo>
                <a:lnTo>
                  <a:pt x="158559" y="29629"/>
                </a:lnTo>
                <a:lnTo>
                  <a:pt x="167106" y="29629"/>
                </a:lnTo>
                <a:lnTo>
                  <a:pt x="177647" y="19088"/>
                </a:lnTo>
                <a:lnTo>
                  <a:pt x="177647" y="10541"/>
                </a:lnTo>
                <a:close/>
              </a:path>
            </a:pathLst>
          </a:custGeom>
          <a:solidFill>
            <a:srgbClr val="3D3D3D"/>
          </a:solidFill>
        </p:spPr>
        <p:txBody>
          <a:bodyPr wrap="square" lIns="0" tIns="0" rIns="0" bIns="0" rtlCol="0"/>
          <a:lstStyle/>
          <a:p>
            <a:endParaRPr/>
          </a:p>
        </p:txBody>
      </p:sp>
      <p:sp>
        <p:nvSpPr>
          <p:cNvPr id="29" name="object 29"/>
          <p:cNvSpPr/>
          <p:nvPr/>
        </p:nvSpPr>
        <p:spPr>
          <a:xfrm>
            <a:off x="8496224" y="3428110"/>
            <a:ext cx="177800" cy="29845"/>
          </a:xfrm>
          <a:custGeom>
            <a:avLst/>
            <a:gdLst/>
            <a:ahLst/>
            <a:cxnLst/>
            <a:rect l="l" t="t" r="r" b="b"/>
            <a:pathLst>
              <a:path w="177800" h="29845">
                <a:moveTo>
                  <a:pt x="29641" y="10541"/>
                </a:moveTo>
                <a:lnTo>
                  <a:pt x="19088" y="0"/>
                </a:lnTo>
                <a:lnTo>
                  <a:pt x="10541" y="0"/>
                </a:lnTo>
                <a:lnTo>
                  <a:pt x="0" y="10541"/>
                </a:lnTo>
                <a:lnTo>
                  <a:pt x="0" y="19088"/>
                </a:lnTo>
                <a:lnTo>
                  <a:pt x="10541" y="29641"/>
                </a:lnTo>
                <a:lnTo>
                  <a:pt x="19088" y="29641"/>
                </a:lnTo>
                <a:lnTo>
                  <a:pt x="29641" y="19088"/>
                </a:lnTo>
                <a:lnTo>
                  <a:pt x="29641" y="10541"/>
                </a:lnTo>
                <a:close/>
              </a:path>
              <a:path w="177800" h="29845">
                <a:moveTo>
                  <a:pt x="103644" y="10541"/>
                </a:moveTo>
                <a:lnTo>
                  <a:pt x="93103" y="0"/>
                </a:lnTo>
                <a:lnTo>
                  <a:pt x="84556" y="0"/>
                </a:lnTo>
                <a:lnTo>
                  <a:pt x="74002" y="10541"/>
                </a:lnTo>
                <a:lnTo>
                  <a:pt x="74002" y="19088"/>
                </a:lnTo>
                <a:lnTo>
                  <a:pt x="84556" y="29641"/>
                </a:lnTo>
                <a:lnTo>
                  <a:pt x="93103" y="29641"/>
                </a:lnTo>
                <a:lnTo>
                  <a:pt x="103644" y="19088"/>
                </a:lnTo>
                <a:lnTo>
                  <a:pt x="103644" y="10541"/>
                </a:lnTo>
                <a:close/>
              </a:path>
              <a:path w="177800" h="29845">
                <a:moveTo>
                  <a:pt x="177647" y="10541"/>
                </a:moveTo>
                <a:lnTo>
                  <a:pt x="167106" y="0"/>
                </a:lnTo>
                <a:lnTo>
                  <a:pt x="158559" y="0"/>
                </a:lnTo>
                <a:lnTo>
                  <a:pt x="148018" y="10541"/>
                </a:lnTo>
                <a:lnTo>
                  <a:pt x="148018" y="19088"/>
                </a:lnTo>
                <a:lnTo>
                  <a:pt x="158559" y="29641"/>
                </a:lnTo>
                <a:lnTo>
                  <a:pt x="167106" y="29641"/>
                </a:lnTo>
                <a:lnTo>
                  <a:pt x="177647" y="19088"/>
                </a:lnTo>
                <a:lnTo>
                  <a:pt x="177647" y="10541"/>
                </a:lnTo>
                <a:close/>
              </a:path>
            </a:pathLst>
          </a:custGeom>
          <a:solidFill>
            <a:srgbClr val="3D3D3D"/>
          </a:solidFill>
        </p:spPr>
        <p:txBody>
          <a:bodyPr wrap="square" lIns="0" tIns="0" rIns="0" bIns="0" rtlCol="0"/>
          <a:lstStyle/>
          <a:p>
            <a:endParaRPr/>
          </a:p>
        </p:txBody>
      </p:sp>
      <p:sp>
        <p:nvSpPr>
          <p:cNvPr id="30" name="object 30"/>
          <p:cNvSpPr/>
          <p:nvPr/>
        </p:nvSpPr>
        <p:spPr>
          <a:xfrm>
            <a:off x="8407224" y="0"/>
            <a:ext cx="0" cy="2160905"/>
          </a:xfrm>
          <a:custGeom>
            <a:avLst/>
            <a:gdLst/>
            <a:ahLst/>
            <a:cxnLst/>
            <a:rect l="l" t="t" r="r" b="b"/>
            <a:pathLst>
              <a:path h="2160905">
                <a:moveTo>
                  <a:pt x="0" y="0"/>
                </a:moveTo>
                <a:lnTo>
                  <a:pt x="0" y="2160899"/>
                </a:lnTo>
              </a:path>
            </a:pathLst>
          </a:custGeom>
          <a:ln w="9525">
            <a:solidFill>
              <a:srgbClr val="3D3D3D"/>
            </a:solidFill>
          </a:ln>
        </p:spPr>
        <p:txBody>
          <a:bodyPr wrap="square" lIns="0" tIns="0" rIns="0" bIns="0" rtlCol="0"/>
          <a:lstStyle/>
          <a:p>
            <a:endParaRPr/>
          </a:p>
        </p:txBody>
      </p:sp>
      <p:grpSp>
        <p:nvGrpSpPr>
          <p:cNvPr id="31" name="object 31"/>
          <p:cNvGrpSpPr/>
          <p:nvPr/>
        </p:nvGrpSpPr>
        <p:grpSpPr>
          <a:xfrm>
            <a:off x="667062" y="2985634"/>
            <a:ext cx="102235" cy="2158365"/>
            <a:chOff x="667062" y="2985634"/>
            <a:chExt cx="102235" cy="2158365"/>
          </a:xfrm>
        </p:grpSpPr>
        <p:sp>
          <p:nvSpPr>
            <p:cNvPr id="32" name="object 32"/>
            <p:cNvSpPr/>
            <p:nvPr/>
          </p:nvSpPr>
          <p:spPr>
            <a:xfrm>
              <a:off x="713262" y="2985634"/>
              <a:ext cx="9525" cy="2158365"/>
            </a:xfrm>
            <a:custGeom>
              <a:avLst/>
              <a:gdLst/>
              <a:ahLst/>
              <a:cxnLst/>
              <a:rect l="l" t="t" r="r" b="b"/>
              <a:pathLst>
                <a:path w="9525" h="2158365">
                  <a:moveTo>
                    <a:pt x="0" y="2157865"/>
                  </a:moveTo>
                  <a:lnTo>
                    <a:pt x="0" y="0"/>
                  </a:lnTo>
                  <a:lnTo>
                    <a:pt x="9525" y="0"/>
                  </a:lnTo>
                  <a:lnTo>
                    <a:pt x="9525" y="2157865"/>
                  </a:lnTo>
                  <a:lnTo>
                    <a:pt x="0" y="2157865"/>
                  </a:lnTo>
                  <a:close/>
                </a:path>
              </a:pathLst>
            </a:custGeom>
            <a:solidFill>
              <a:srgbClr val="3D3D3D"/>
            </a:solidFill>
          </p:spPr>
          <p:txBody>
            <a:bodyPr wrap="square" lIns="0" tIns="0" rIns="0" bIns="0" rtlCol="0"/>
            <a:lstStyle/>
            <a:p>
              <a:endParaRPr/>
            </a:p>
          </p:txBody>
        </p:sp>
        <p:pic>
          <p:nvPicPr>
            <p:cNvPr id="33" name="object 33"/>
            <p:cNvPicPr/>
            <p:nvPr/>
          </p:nvPicPr>
          <p:blipFill>
            <a:blip r:embed="rId6" cstate="print"/>
            <a:stretch>
              <a:fillRect/>
            </a:stretch>
          </p:blipFill>
          <p:spPr>
            <a:xfrm>
              <a:off x="667062" y="4583125"/>
              <a:ext cx="101924" cy="101925"/>
            </a:xfrm>
            <a:prstGeom prst="rect">
              <a:avLst/>
            </a:prstGeom>
          </p:spPr>
        </p:pic>
        <p:pic>
          <p:nvPicPr>
            <p:cNvPr id="34" name="object 34"/>
            <p:cNvPicPr/>
            <p:nvPr/>
          </p:nvPicPr>
          <p:blipFill>
            <a:blip r:embed="rId6" cstate="print"/>
            <a:stretch>
              <a:fillRect/>
            </a:stretch>
          </p:blipFill>
          <p:spPr>
            <a:xfrm>
              <a:off x="667062" y="3935575"/>
              <a:ext cx="101924" cy="101925"/>
            </a:xfrm>
            <a:prstGeom prst="rect">
              <a:avLst/>
            </a:prstGeom>
          </p:spPr>
        </p:pic>
      </p:grpSp>
      <p:pic>
        <p:nvPicPr>
          <p:cNvPr id="35" name="object 35"/>
          <p:cNvPicPr/>
          <p:nvPr/>
        </p:nvPicPr>
        <p:blipFill>
          <a:blip r:embed="rId6" cstate="print"/>
          <a:stretch>
            <a:fillRect/>
          </a:stretch>
        </p:blipFill>
        <p:spPr>
          <a:xfrm>
            <a:off x="8356262" y="1448737"/>
            <a:ext cx="101924" cy="101925"/>
          </a:xfrm>
          <a:prstGeom prst="rect">
            <a:avLst/>
          </a:prstGeom>
        </p:spPr>
      </p:pic>
      <p:pic>
        <p:nvPicPr>
          <p:cNvPr id="36" name="object 36"/>
          <p:cNvPicPr/>
          <p:nvPr/>
        </p:nvPicPr>
        <p:blipFill>
          <a:blip r:embed="rId6" cstate="print"/>
          <a:stretch>
            <a:fillRect/>
          </a:stretch>
        </p:blipFill>
        <p:spPr>
          <a:xfrm>
            <a:off x="8356262" y="230112"/>
            <a:ext cx="101924" cy="101925"/>
          </a:xfrm>
          <a:prstGeom prst="rect">
            <a:avLst/>
          </a:prstGeom>
        </p:spPr>
      </p:pic>
      <p:sp>
        <p:nvSpPr>
          <p:cNvPr id="37" name="object 37"/>
          <p:cNvSpPr txBox="1">
            <a:spLocks noGrp="1"/>
          </p:cNvSpPr>
          <p:nvPr>
            <p:ph type="title"/>
          </p:nvPr>
        </p:nvSpPr>
        <p:spPr>
          <a:xfrm>
            <a:off x="2449054" y="1842321"/>
            <a:ext cx="4246245" cy="631190"/>
          </a:xfrm>
          <a:prstGeom prst="rect">
            <a:avLst/>
          </a:prstGeom>
        </p:spPr>
        <p:txBody>
          <a:bodyPr vert="horz" wrap="square" lIns="0" tIns="7620" rIns="0" bIns="0" rtlCol="0">
            <a:spAutoFit/>
          </a:bodyPr>
          <a:lstStyle/>
          <a:p>
            <a:pPr marL="680720" marR="5080" indent="-668655">
              <a:lnSpc>
                <a:spcPct val="102600"/>
              </a:lnSpc>
              <a:spcBef>
                <a:spcPts val="60"/>
              </a:spcBef>
            </a:pPr>
            <a:r>
              <a:rPr sz="1950" dirty="0">
                <a:solidFill>
                  <a:srgbClr val="494949"/>
                </a:solidFill>
              </a:rPr>
              <a:t>FAKE</a:t>
            </a:r>
            <a:r>
              <a:rPr sz="1950" spc="20" dirty="0">
                <a:solidFill>
                  <a:srgbClr val="494949"/>
                </a:solidFill>
              </a:rPr>
              <a:t> </a:t>
            </a:r>
            <a:r>
              <a:rPr sz="1950" dirty="0">
                <a:solidFill>
                  <a:srgbClr val="494949"/>
                </a:solidFill>
              </a:rPr>
              <a:t>NEWS</a:t>
            </a:r>
            <a:r>
              <a:rPr sz="1950" spc="20" dirty="0">
                <a:solidFill>
                  <a:srgbClr val="494949"/>
                </a:solidFill>
              </a:rPr>
              <a:t> </a:t>
            </a:r>
            <a:r>
              <a:rPr sz="1950" dirty="0">
                <a:solidFill>
                  <a:srgbClr val="494949"/>
                </a:solidFill>
              </a:rPr>
              <a:t>DETECTION</a:t>
            </a:r>
            <a:r>
              <a:rPr sz="1950" spc="20" dirty="0">
                <a:solidFill>
                  <a:srgbClr val="494949"/>
                </a:solidFill>
              </a:rPr>
              <a:t> </a:t>
            </a:r>
            <a:r>
              <a:rPr sz="1950" dirty="0">
                <a:solidFill>
                  <a:srgbClr val="494949"/>
                </a:solidFill>
              </a:rPr>
              <a:t>FOR</a:t>
            </a:r>
            <a:r>
              <a:rPr sz="1950" spc="20" dirty="0">
                <a:solidFill>
                  <a:srgbClr val="494949"/>
                </a:solidFill>
              </a:rPr>
              <a:t> </a:t>
            </a:r>
            <a:r>
              <a:rPr sz="1950" spc="-25" dirty="0">
                <a:solidFill>
                  <a:srgbClr val="494949"/>
                </a:solidFill>
              </a:rPr>
              <a:t>LOW </a:t>
            </a:r>
            <a:r>
              <a:rPr sz="1950" dirty="0">
                <a:solidFill>
                  <a:srgbClr val="494949"/>
                </a:solidFill>
              </a:rPr>
              <a:t>RESOURCE</a:t>
            </a:r>
            <a:r>
              <a:rPr sz="1950" spc="50" dirty="0">
                <a:solidFill>
                  <a:srgbClr val="494949"/>
                </a:solidFill>
              </a:rPr>
              <a:t> </a:t>
            </a:r>
            <a:r>
              <a:rPr sz="1950" spc="-10" dirty="0">
                <a:solidFill>
                  <a:srgbClr val="494949"/>
                </a:solidFill>
              </a:rPr>
              <a:t>LANGUAGE</a:t>
            </a:r>
            <a:endParaRPr sz="19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483176" y="4431690"/>
            <a:ext cx="177800" cy="29845"/>
          </a:xfrm>
          <a:custGeom>
            <a:avLst/>
            <a:gdLst/>
            <a:ahLst/>
            <a:cxnLst/>
            <a:rect l="l" t="t" r="r" b="b"/>
            <a:pathLst>
              <a:path w="177800" h="29845">
                <a:moveTo>
                  <a:pt x="29629" y="10541"/>
                </a:moveTo>
                <a:lnTo>
                  <a:pt x="19088" y="0"/>
                </a:lnTo>
                <a:lnTo>
                  <a:pt x="10541" y="0"/>
                </a:lnTo>
                <a:lnTo>
                  <a:pt x="0" y="10541"/>
                </a:lnTo>
                <a:lnTo>
                  <a:pt x="0" y="19088"/>
                </a:lnTo>
                <a:lnTo>
                  <a:pt x="10541" y="29629"/>
                </a:lnTo>
                <a:lnTo>
                  <a:pt x="19088" y="29629"/>
                </a:lnTo>
                <a:lnTo>
                  <a:pt x="29629" y="19088"/>
                </a:lnTo>
                <a:lnTo>
                  <a:pt x="29629" y="10541"/>
                </a:lnTo>
                <a:close/>
              </a:path>
              <a:path w="177800" h="29845">
                <a:moveTo>
                  <a:pt x="103632" y="10541"/>
                </a:moveTo>
                <a:lnTo>
                  <a:pt x="93091" y="0"/>
                </a:lnTo>
                <a:lnTo>
                  <a:pt x="84543" y="0"/>
                </a:lnTo>
                <a:lnTo>
                  <a:pt x="74002" y="10541"/>
                </a:lnTo>
                <a:lnTo>
                  <a:pt x="74002" y="19088"/>
                </a:lnTo>
                <a:lnTo>
                  <a:pt x="84543" y="29629"/>
                </a:lnTo>
                <a:lnTo>
                  <a:pt x="93091" y="29629"/>
                </a:lnTo>
                <a:lnTo>
                  <a:pt x="103632" y="19088"/>
                </a:lnTo>
                <a:lnTo>
                  <a:pt x="103632" y="10541"/>
                </a:lnTo>
                <a:close/>
              </a:path>
              <a:path w="177800" h="29845">
                <a:moveTo>
                  <a:pt x="177647" y="10541"/>
                </a:moveTo>
                <a:lnTo>
                  <a:pt x="167093" y="0"/>
                </a:lnTo>
                <a:lnTo>
                  <a:pt x="158546" y="0"/>
                </a:lnTo>
                <a:lnTo>
                  <a:pt x="148005" y="10541"/>
                </a:lnTo>
                <a:lnTo>
                  <a:pt x="148005" y="19088"/>
                </a:lnTo>
                <a:lnTo>
                  <a:pt x="158546" y="29629"/>
                </a:lnTo>
                <a:lnTo>
                  <a:pt x="167093" y="29629"/>
                </a:lnTo>
                <a:lnTo>
                  <a:pt x="177647" y="19088"/>
                </a:lnTo>
                <a:lnTo>
                  <a:pt x="177647" y="10541"/>
                </a:lnTo>
                <a:close/>
              </a:path>
            </a:pathLst>
          </a:custGeom>
          <a:solidFill>
            <a:srgbClr val="3D3D3D"/>
          </a:solidFill>
        </p:spPr>
        <p:txBody>
          <a:bodyPr wrap="square" lIns="0" tIns="0" rIns="0" bIns="0" rtlCol="0"/>
          <a:lstStyle/>
          <a:p>
            <a:endParaRPr/>
          </a:p>
        </p:txBody>
      </p:sp>
      <p:grpSp>
        <p:nvGrpSpPr>
          <p:cNvPr id="3" name="object 3"/>
          <p:cNvGrpSpPr/>
          <p:nvPr/>
        </p:nvGrpSpPr>
        <p:grpSpPr>
          <a:xfrm>
            <a:off x="8129375" y="2664300"/>
            <a:ext cx="582295" cy="2479675"/>
            <a:chOff x="8129375" y="2664300"/>
            <a:chExt cx="582295" cy="2479675"/>
          </a:xfrm>
        </p:grpSpPr>
        <p:sp>
          <p:nvSpPr>
            <p:cNvPr id="4" name="object 4"/>
            <p:cNvSpPr/>
            <p:nvPr/>
          </p:nvSpPr>
          <p:spPr>
            <a:xfrm>
              <a:off x="8416782" y="2664300"/>
              <a:ext cx="9525" cy="2479675"/>
            </a:xfrm>
            <a:custGeom>
              <a:avLst/>
              <a:gdLst/>
              <a:ahLst/>
              <a:cxnLst/>
              <a:rect l="l" t="t" r="r" b="b"/>
              <a:pathLst>
                <a:path w="9525" h="2479675">
                  <a:moveTo>
                    <a:pt x="9525" y="0"/>
                  </a:moveTo>
                  <a:lnTo>
                    <a:pt x="9525" y="2479199"/>
                  </a:lnTo>
                  <a:lnTo>
                    <a:pt x="0" y="2479199"/>
                  </a:lnTo>
                  <a:lnTo>
                    <a:pt x="0" y="0"/>
                  </a:lnTo>
                  <a:lnTo>
                    <a:pt x="9525" y="0"/>
                  </a:lnTo>
                  <a:close/>
                </a:path>
              </a:pathLst>
            </a:custGeom>
            <a:solidFill>
              <a:srgbClr val="3D3D3D"/>
            </a:solidFill>
          </p:spPr>
          <p:txBody>
            <a:bodyPr wrap="square" lIns="0" tIns="0" rIns="0" bIns="0" rtlCol="0"/>
            <a:lstStyle/>
            <a:p>
              <a:endParaRPr/>
            </a:p>
          </p:txBody>
        </p:sp>
        <p:sp>
          <p:nvSpPr>
            <p:cNvPr id="5" name="object 5"/>
            <p:cNvSpPr/>
            <p:nvPr/>
          </p:nvSpPr>
          <p:spPr>
            <a:xfrm>
              <a:off x="8133825" y="4297199"/>
              <a:ext cx="573405" cy="572770"/>
            </a:xfrm>
            <a:custGeom>
              <a:avLst/>
              <a:gdLst/>
              <a:ahLst/>
              <a:cxnLst/>
              <a:rect l="l" t="t" r="r" b="b"/>
              <a:pathLst>
                <a:path w="573404" h="572770">
                  <a:moveTo>
                    <a:pt x="286424" y="0"/>
                  </a:moveTo>
                  <a:lnTo>
                    <a:pt x="239949" y="3746"/>
                  </a:lnTo>
                  <a:lnTo>
                    <a:pt x="195868" y="14591"/>
                  </a:lnTo>
                  <a:lnTo>
                    <a:pt x="154768" y="31943"/>
                  </a:lnTo>
                  <a:lnTo>
                    <a:pt x="117239" y="55210"/>
                  </a:lnTo>
                  <a:lnTo>
                    <a:pt x="83868" y="83799"/>
                  </a:lnTo>
                  <a:lnTo>
                    <a:pt x="55245" y="117120"/>
                  </a:lnTo>
                  <a:lnTo>
                    <a:pt x="31958" y="154580"/>
                  </a:lnTo>
                  <a:lnTo>
                    <a:pt x="14596" y="195587"/>
                  </a:lnTo>
                  <a:lnTo>
                    <a:pt x="3747" y="239549"/>
                  </a:lnTo>
                  <a:lnTo>
                    <a:pt x="0" y="285874"/>
                  </a:lnTo>
                  <a:lnTo>
                    <a:pt x="3747" y="332355"/>
                  </a:lnTo>
                  <a:lnTo>
                    <a:pt x="14596" y="376440"/>
                  </a:lnTo>
                  <a:lnTo>
                    <a:pt x="31958" y="417542"/>
                  </a:lnTo>
                  <a:lnTo>
                    <a:pt x="55245" y="455071"/>
                  </a:lnTo>
                  <a:lnTo>
                    <a:pt x="83868" y="488440"/>
                  </a:lnTo>
                  <a:lnTo>
                    <a:pt x="117239" y="517061"/>
                  </a:lnTo>
                  <a:lnTo>
                    <a:pt x="154768" y="540346"/>
                  </a:lnTo>
                  <a:lnTo>
                    <a:pt x="195868" y="557706"/>
                  </a:lnTo>
                  <a:lnTo>
                    <a:pt x="239949" y="568553"/>
                  </a:lnTo>
                  <a:lnTo>
                    <a:pt x="286424" y="572299"/>
                  </a:lnTo>
                  <a:lnTo>
                    <a:pt x="332905" y="568553"/>
                  </a:lnTo>
                  <a:lnTo>
                    <a:pt x="376990" y="557706"/>
                  </a:lnTo>
                  <a:lnTo>
                    <a:pt x="418091" y="540346"/>
                  </a:lnTo>
                  <a:lnTo>
                    <a:pt x="455621" y="517061"/>
                  </a:lnTo>
                  <a:lnTo>
                    <a:pt x="488990" y="488440"/>
                  </a:lnTo>
                  <a:lnTo>
                    <a:pt x="517611" y="455071"/>
                  </a:lnTo>
                  <a:lnTo>
                    <a:pt x="540896" y="417542"/>
                  </a:lnTo>
                  <a:lnTo>
                    <a:pt x="558256" y="376440"/>
                  </a:lnTo>
                  <a:lnTo>
                    <a:pt x="569103" y="332355"/>
                  </a:lnTo>
                  <a:lnTo>
                    <a:pt x="572850" y="285874"/>
                  </a:lnTo>
                  <a:lnTo>
                    <a:pt x="569103" y="239549"/>
                  </a:lnTo>
                  <a:lnTo>
                    <a:pt x="558256" y="195587"/>
                  </a:lnTo>
                  <a:lnTo>
                    <a:pt x="540896" y="154580"/>
                  </a:lnTo>
                  <a:lnTo>
                    <a:pt x="517611" y="117120"/>
                  </a:lnTo>
                  <a:lnTo>
                    <a:pt x="488990" y="83799"/>
                  </a:lnTo>
                  <a:lnTo>
                    <a:pt x="455621" y="55210"/>
                  </a:lnTo>
                  <a:lnTo>
                    <a:pt x="418091" y="31943"/>
                  </a:lnTo>
                  <a:lnTo>
                    <a:pt x="376990" y="14591"/>
                  </a:lnTo>
                  <a:lnTo>
                    <a:pt x="332905" y="3746"/>
                  </a:lnTo>
                  <a:lnTo>
                    <a:pt x="286424" y="0"/>
                  </a:lnTo>
                  <a:close/>
                </a:path>
              </a:pathLst>
            </a:custGeom>
            <a:solidFill>
              <a:srgbClr val="77C6FC"/>
            </a:solidFill>
          </p:spPr>
          <p:txBody>
            <a:bodyPr wrap="square" lIns="0" tIns="0" rIns="0" bIns="0" rtlCol="0"/>
            <a:lstStyle/>
            <a:p>
              <a:endParaRPr/>
            </a:p>
          </p:txBody>
        </p:sp>
        <p:sp>
          <p:nvSpPr>
            <p:cNvPr id="6" name="object 6"/>
            <p:cNvSpPr/>
            <p:nvPr/>
          </p:nvSpPr>
          <p:spPr>
            <a:xfrm>
              <a:off x="8129375" y="4292199"/>
              <a:ext cx="582295" cy="582930"/>
            </a:xfrm>
            <a:custGeom>
              <a:avLst/>
              <a:gdLst/>
              <a:ahLst/>
              <a:cxnLst/>
              <a:rect l="l" t="t" r="r" b="b"/>
              <a:pathLst>
                <a:path w="582295" h="582929">
                  <a:moveTo>
                    <a:pt x="290874" y="0"/>
                  </a:moveTo>
                  <a:lnTo>
                    <a:pt x="243734" y="3811"/>
                  </a:lnTo>
                  <a:lnTo>
                    <a:pt x="199001" y="14845"/>
                  </a:lnTo>
                  <a:lnTo>
                    <a:pt x="157276" y="32499"/>
                  </a:lnTo>
                  <a:lnTo>
                    <a:pt x="119161" y="56171"/>
                  </a:lnTo>
                  <a:lnTo>
                    <a:pt x="85259" y="85259"/>
                  </a:lnTo>
                  <a:lnTo>
                    <a:pt x="56171" y="119161"/>
                  </a:lnTo>
                  <a:lnTo>
                    <a:pt x="32499" y="157276"/>
                  </a:lnTo>
                  <a:lnTo>
                    <a:pt x="14845" y="199001"/>
                  </a:lnTo>
                  <a:lnTo>
                    <a:pt x="3811" y="243735"/>
                  </a:lnTo>
                  <a:lnTo>
                    <a:pt x="0" y="290874"/>
                  </a:lnTo>
                  <a:lnTo>
                    <a:pt x="3811" y="338170"/>
                  </a:lnTo>
                  <a:lnTo>
                    <a:pt x="14845" y="383028"/>
                  </a:lnTo>
                  <a:lnTo>
                    <a:pt x="32499" y="424851"/>
                  </a:lnTo>
                  <a:lnTo>
                    <a:pt x="56171" y="463038"/>
                  </a:lnTo>
                  <a:lnTo>
                    <a:pt x="85259" y="496993"/>
                  </a:lnTo>
                  <a:lnTo>
                    <a:pt x="119161" y="526116"/>
                  </a:lnTo>
                  <a:lnTo>
                    <a:pt x="157276" y="549810"/>
                  </a:lnTo>
                  <a:lnTo>
                    <a:pt x="199001" y="567474"/>
                  </a:lnTo>
                  <a:lnTo>
                    <a:pt x="243734" y="578512"/>
                  </a:lnTo>
                  <a:lnTo>
                    <a:pt x="290874" y="582324"/>
                  </a:lnTo>
                  <a:lnTo>
                    <a:pt x="338021" y="578512"/>
                  </a:lnTo>
                  <a:lnTo>
                    <a:pt x="360973" y="572850"/>
                  </a:lnTo>
                  <a:lnTo>
                    <a:pt x="290874" y="572850"/>
                  </a:lnTo>
                  <a:lnTo>
                    <a:pt x="234007" y="567092"/>
                  </a:lnTo>
                  <a:lnTo>
                    <a:pt x="181105" y="550624"/>
                  </a:lnTo>
                  <a:lnTo>
                    <a:pt x="133219" y="524650"/>
                  </a:lnTo>
                  <a:lnTo>
                    <a:pt x="91399" y="490374"/>
                  </a:lnTo>
                  <a:lnTo>
                    <a:pt x="57112" y="448543"/>
                  </a:lnTo>
                  <a:lnTo>
                    <a:pt x="31139" y="400656"/>
                  </a:lnTo>
                  <a:lnTo>
                    <a:pt x="14677" y="347753"/>
                  </a:lnTo>
                  <a:lnTo>
                    <a:pt x="8924" y="290874"/>
                  </a:lnTo>
                  <a:lnTo>
                    <a:pt x="14677" y="234248"/>
                  </a:lnTo>
                  <a:lnTo>
                    <a:pt x="31139" y="181381"/>
                  </a:lnTo>
                  <a:lnTo>
                    <a:pt x="57112" y="133529"/>
                  </a:lnTo>
                  <a:lnTo>
                    <a:pt x="91399" y="91950"/>
                  </a:lnTo>
                  <a:lnTo>
                    <a:pt x="133219" y="57431"/>
                  </a:lnTo>
                  <a:lnTo>
                    <a:pt x="181105" y="31484"/>
                  </a:lnTo>
                  <a:lnTo>
                    <a:pt x="234007" y="15151"/>
                  </a:lnTo>
                  <a:lnTo>
                    <a:pt x="290874" y="9474"/>
                  </a:lnTo>
                  <a:lnTo>
                    <a:pt x="360984" y="9474"/>
                  </a:lnTo>
                  <a:lnTo>
                    <a:pt x="338021" y="3811"/>
                  </a:lnTo>
                  <a:lnTo>
                    <a:pt x="290874" y="0"/>
                  </a:lnTo>
                  <a:close/>
                </a:path>
                <a:path w="582295" h="582929">
                  <a:moveTo>
                    <a:pt x="360984" y="9474"/>
                  </a:moveTo>
                  <a:lnTo>
                    <a:pt x="290874" y="9474"/>
                  </a:lnTo>
                  <a:lnTo>
                    <a:pt x="347747" y="15151"/>
                  </a:lnTo>
                  <a:lnTo>
                    <a:pt x="400596" y="31484"/>
                  </a:lnTo>
                  <a:lnTo>
                    <a:pt x="448321" y="57431"/>
                  </a:lnTo>
                  <a:lnTo>
                    <a:pt x="489825" y="91950"/>
                  </a:lnTo>
                  <a:lnTo>
                    <a:pt x="524343" y="133529"/>
                  </a:lnTo>
                  <a:lnTo>
                    <a:pt x="550290" y="181381"/>
                  </a:lnTo>
                  <a:lnTo>
                    <a:pt x="566623" y="234248"/>
                  </a:lnTo>
                  <a:lnTo>
                    <a:pt x="572300" y="290874"/>
                  </a:lnTo>
                  <a:lnTo>
                    <a:pt x="566623" y="347753"/>
                  </a:lnTo>
                  <a:lnTo>
                    <a:pt x="550290" y="400656"/>
                  </a:lnTo>
                  <a:lnTo>
                    <a:pt x="524343" y="448543"/>
                  </a:lnTo>
                  <a:lnTo>
                    <a:pt x="489825" y="490374"/>
                  </a:lnTo>
                  <a:lnTo>
                    <a:pt x="448321" y="524650"/>
                  </a:lnTo>
                  <a:lnTo>
                    <a:pt x="400596" y="550624"/>
                  </a:lnTo>
                  <a:lnTo>
                    <a:pt x="347747" y="567092"/>
                  </a:lnTo>
                  <a:lnTo>
                    <a:pt x="290874" y="572850"/>
                  </a:lnTo>
                  <a:lnTo>
                    <a:pt x="360973" y="572850"/>
                  </a:lnTo>
                  <a:lnTo>
                    <a:pt x="424489" y="549810"/>
                  </a:lnTo>
                  <a:lnTo>
                    <a:pt x="462607" y="526116"/>
                  </a:lnTo>
                  <a:lnTo>
                    <a:pt x="496511" y="496993"/>
                  </a:lnTo>
                  <a:lnTo>
                    <a:pt x="525601" y="463038"/>
                  </a:lnTo>
                  <a:lnTo>
                    <a:pt x="549274" y="424851"/>
                  </a:lnTo>
                  <a:lnTo>
                    <a:pt x="566928" y="383028"/>
                  </a:lnTo>
                  <a:lnTo>
                    <a:pt x="577962" y="338170"/>
                  </a:lnTo>
                  <a:lnTo>
                    <a:pt x="581774" y="290874"/>
                  </a:lnTo>
                  <a:lnTo>
                    <a:pt x="577962" y="243735"/>
                  </a:lnTo>
                  <a:lnTo>
                    <a:pt x="566928" y="199001"/>
                  </a:lnTo>
                  <a:lnTo>
                    <a:pt x="549274" y="157276"/>
                  </a:lnTo>
                  <a:lnTo>
                    <a:pt x="525601" y="119161"/>
                  </a:lnTo>
                  <a:lnTo>
                    <a:pt x="496511" y="85259"/>
                  </a:lnTo>
                  <a:lnTo>
                    <a:pt x="462607" y="56171"/>
                  </a:lnTo>
                  <a:lnTo>
                    <a:pt x="424489" y="32499"/>
                  </a:lnTo>
                  <a:lnTo>
                    <a:pt x="382760" y="14845"/>
                  </a:lnTo>
                  <a:lnTo>
                    <a:pt x="360984" y="9474"/>
                  </a:lnTo>
                  <a:close/>
                </a:path>
              </a:pathLst>
            </a:custGeom>
            <a:solidFill>
              <a:srgbClr val="3D3D3D"/>
            </a:solidFill>
          </p:spPr>
          <p:txBody>
            <a:bodyPr wrap="square" lIns="0" tIns="0" rIns="0" bIns="0" rtlCol="0"/>
            <a:lstStyle/>
            <a:p>
              <a:endParaRPr/>
            </a:p>
          </p:txBody>
        </p:sp>
        <p:sp>
          <p:nvSpPr>
            <p:cNvPr id="7" name="object 7"/>
            <p:cNvSpPr/>
            <p:nvPr/>
          </p:nvSpPr>
          <p:spPr>
            <a:xfrm>
              <a:off x="8206274" y="4369649"/>
              <a:ext cx="427990" cy="427990"/>
            </a:xfrm>
            <a:custGeom>
              <a:avLst/>
              <a:gdLst/>
              <a:ahLst/>
              <a:cxnLst/>
              <a:rect l="l" t="t" r="r" b="b"/>
              <a:pathLst>
                <a:path w="427990" h="427989">
                  <a:moveTo>
                    <a:pt x="213974" y="0"/>
                  </a:moveTo>
                  <a:lnTo>
                    <a:pt x="164927" y="5623"/>
                  </a:lnTo>
                  <a:lnTo>
                    <a:pt x="119895" y="21648"/>
                  </a:lnTo>
                  <a:lnTo>
                    <a:pt x="80165" y="46807"/>
                  </a:lnTo>
                  <a:lnTo>
                    <a:pt x="47023" y="79832"/>
                  </a:lnTo>
                  <a:lnTo>
                    <a:pt x="21757" y="119455"/>
                  </a:lnTo>
                  <a:lnTo>
                    <a:pt x="5653" y="164408"/>
                  </a:lnTo>
                  <a:lnTo>
                    <a:pt x="0" y="213424"/>
                  </a:lnTo>
                  <a:lnTo>
                    <a:pt x="5653" y="262480"/>
                  </a:lnTo>
                  <a:lnTo>
                    <a:pt x="21757" y="307519"/>
                  </a:lnTo>
                  <a:lnTo>
                    <a:pt x="47023" y="347254"/>
                  </a:lnTo>
                  <a:lnTo>
                    <a:pt x="80165" y="380399"/>
                  </a:lnTo>
                  <a:lnTo>
                    <a:pt x="119895" y="405666"/>
                  </a:lnTo>
                  <a:lnTo>
                    <a:pt x="164927" y="421770"/>
                  </a:lnTo>
                  <a:lnTo>
                    <a:pt x="213974" y="427424"/>
                  </a:lnTo>
                  <a:lnTo>
                    <a:pt x="263030" y="421770"/>
                  </a:lnTo>
                  <a:lnTo>
                    <a:pt x="308069" y="405666"/>
                  </a:lnTo>
                  <a:lnTo>
                    <a:pt x="347804" y="380399"/>
                  </a:lnTo>
                  <a:lnTo>
                    <a:pt x="380949" y="347254"/>
                  </a:lnTo>
                  <a:lnTo>
                    <a:pt x="406216" y="307519"/>
                  </a:lnTo>
                  <a:lnTo>
                    <a:pt x="422320" y="262480"/>
                  </a:lnTo>
                  <a:lnTo>
                    <a:pt x="427974" y="213424"/>
                  </a:lnTo>
                  <a:lnTo>
                    <a:pt x="422320" y="164408"/>
                  </a:lnTo>
                  <a:lnTo>
                    <a:pt x="406216" y="119455"/>
                  </a:lnTo>
                  <a:lnTo>
                    <a:pt x="380949" y="79832"/>
                  </a:lnTo>
                  <a:lnTo>
                    <a:pt x="347804" y="46807"/>
                  </a:lnTo>
                  <a:lnTo>
                    <a:pt x="308069" y="21648"/>
                  </a:lnTo>
                  <a:lnTo>
                    <a:pt x="263030" y="5623"/>
                  </a:lnTo>
                  <a:lnTo>
                    <a:pt x="213974" y="0"/>
                  </a:lnTo>
                  <a:close/>
                </a:path>
              </a:pathLst>
            </a:custGeom>
            <a:solidFill>
              <a:srgbClr val="FFFFFF"/>
            </a:solidFill>
          </p:spPr>
          <p:txBody>
            <a:bodyPr wrap="square" lIns="0" tIns="0" rIns="0" bIns="0" rtlCol="0"/>
            <a:lstStyle/>
            <a:p>
              <a:endParaRPr/>
            </a:p>
          </p:txBody>
        </p:sp>
        <p:sp>
          <p:nvSpPr>
            <p:cNvPr id="8" name="object 8"/>
            <p:cNvSpPr/>
            <p:nvPr/>
          </p:nvSpPr>
          <p:spPr>
            <a:xfrm>
              <a:off x="8201824" y="4364624"/>
              <a:ext cx="436880" cy="437515"/>
            </a:xfrm>
            <a:custGeom>
              <a:avLst/>
              <a:gdLst/>
              <a:ahLst/>
              <a:cxnLst/>
              <a:rect l="l" t="t" r="r" b="b"/>
              <a:pathLst>
                <a:path w="436879" h="437514">
                  <a:moveTo>
                    <a:pt x="218424" y="0"/>
                  </a:moveTo>
                  <a:lnTo>
                    <a:pt x="168250" y="5784"/>
                  </a:lnTo>
                  <a:lnTo>
                    <a:pt x="122239" y="22255"/>
                  </a:lnTo>
                  <a:lnTo>
                    <a:pt x="81688" y="48084"/>
                  </a:lnTo>
                  <a:lnTo>
                    <a:pt x="47893" y="81945"/>
                  </a:lnTo>
                  <a:lnTo>
                    <a:pt x="22149" y="122510"/>
                  </a:lnTo>
                  <a:lnTo>
                    <a:pt x="5753" y="168454"/>
                  </a:lnTo>
                  <a:lnTo>
                    <a:pt x="0" y="218449"/>
                  </a:lnTo>
                  <a:lnTo>
                    <a:pt x="5753" y="268656"/>
                  </a:lnTo>
                  <a:lnTo>
                    <a:pt x="22149" y="314749"/>
                  </a:lnTo>
                  <a:lnTo>
                    <a:pt x="47893" y="355412"/>
                  </a:lnTo>
                  <a:lnTo>
                    <a:pt x="81688" y="389330"/>
                  </a:lnTo>
                  <a:lnTo>
                    <a:pt x="122239" y="415186"/>
                  </a:lnTo>
                  <a:lnTo>
                    <a:pt x="168250" y="431664"/>
                  </a:lnTo>
                  <a:lnTo>
                    <a:pt x="218424" y="437449"/>
                  </a:lnTo>
                  <a:lnTo>
                    <a:pt x="268428" y="431664"/>
                  </a:lnTo>
                  <a:lnTo>
                    <a:pt x="278715" y="427974"/>
                  </a:lnTo>
                  <a:lnTo>
                    <a:pt x="218424" y="427974"/>
                  </a:lnTo>
                  <a:lnTo>
                    <a:pt x="176146" y="423726"/>
                  </a:lnTo>
                  <a:lnTo>
                    <a:pt x="136793" y="411537"/>
                  </a:lnTo>
                  <a:lnTo>
                    <a:pt x="101199" y="392242"/>
                  </a:lnTo>
                  <a:lnTo>
                    <a:pt x="70199" y="366674"/>
                  </a:lnTo>
                  <a:lnTo>
                    <a:pt x="44632" y="335685"/>
                  </a:lnTo>
                  <a:lnTo>
                    <a:pt x="25337" y="300090"/>
                  </a:lnTo>
                  <a:lnTo>
                    <a:pt x="13148" y="260731"/>
                  </a:lnTo>
                  <a:lnTo>
                    <a:pt x="8900" y="218449"/>
                  </a:lnTo>
                  <a:lnTo>
                    <a:pt x="13148" y="176489"/>
                  </a:lnTo>
                  <a:lnTo>
                    <a:pt x="25337" y="137299"/>
                  </a:lnTo>
                  <a:lnTo>
                    <a:pt x="44632" y="101766"/>
                  </a:lnTo>
                  <a:lnTo>
                    <a:pt x="70199" y="70774"/>
                  </a:lnTo>
                  <a:lnTo>
                    <a:pt x="101199" y="45218"/>
                  </a:lnTo>
                  <a:lnTo>
                    <a:pt x="136793" y="25921"/>
                  </a:lnTo>
                  <a:lnTo>
                    <a:pt x="176146" y="13726"/>
                  </a:lnTo>
                  <a:lnTo>
                    <a:pt x="218424" y="9474"/>
                  </a:lnTo>
                  <a:lnTo>
                    <a:pt x="278721" y="9474"/>
                  </a:lnTo>
                  <a:lnTo>
                    <a:pt x="268428" y="5784"/>
                  </a:lnTo>
                  <a:lnTo>
                    <a:pt x="218424" y="0"/>
                  </a:lnTo>
                  <a:close/>
                </a:path>
                <a:path w="436879" h="437514">
                  <a:moveTo>
                    <a:pt x="278721" y="9474"/>
                  </a:moveTo>
                  <a:lnTo>
                    <a:pt x="218424" y="9474"/>
                  </a:lnTo>
                  <a:lnTo>
                    <a:pt x="260631" y="13726"/>
                  </a:lnTo>
                  <a:lnTo>
                    <a:pt x="299800" y="25921"/>
                  </a:lnTo>
                  <a:lnTo>
                    <a:pt x="335200" y="45218"/>
                  </a:lnTo>
                  <a:lnTo>
                    <a:pt x="366100" y="70774"/>
                  </a:lnTo>
                  <a:lnTo>
                    <a:pt x="391667" y="101766"/>
                  </a:lnTo>
                  <a:lnTo>
                    <a:pt x="410962" y="137299"/>
                  </a:lnTo>
                  <a:lnTo>
                    <a:pt x="423151" y="176489"/>
                  </a:lnTo>
                  <a:lnTo>
                    <a:pt x="427399" y="218449"/>
                  </a:lnTo>
                  <a:lnTo>
                    <a:pt x="423151" y="260731"/>
                  </a:lnTo>
                  <a:lnTo>
                    <a:pt x="410962" y="300090"/>
                  </a:lnTo>
                  <a:lnTo>
                    <a:pt x="391667" y="335685"/>
                  </a:lnTo>
                  <a:lnTo>
                    <a:pt x="366100" y="366674"/>
                  </a:lnTo>
                  <a:lnTo>
                    <a:pt x="335200" y="392242"/>
                  </a:lnTo>
                  <a:lnTo>
                    <a:pt x="299800" y="411537"/>
                  </a:lnTo>
                  <a:lnTo>
                    <a:pt x="260631" y="423726"/>
                  </a:lnTo>
                  <a:lnTo>
                    <a:pt x="218424" y="427974"/>
                  </a:lnTo>
                  <a:lnTo>
                    <a:pt x="278715" y="427974"/>
                  </a:lnTo>
                  <a:lnTo>
                    <a:pt x="354940" y="389330"/>
                  </a:lnTo>
                  <a:lnTo>
                    <a:pt x="388798" y="355412"/>
                  </a:lnTo>
                  <a:lnTo>
                    <a:pt x="414623" y="314749"/>
                  </a:lnTo>
                  <a:lnTo>
                    <a:pt x="431091" y="268656"/>
                  </a:lnTo>
                  <a:lnTo>
                    <a:pt x="436874" y="218449"/>
                  </a:lnTo>
                  <a:lnTo>
                    <a:pt x="431091" y="168454"/>
                  </a:lnTo>
                  <a:lnTo>
                    <a:pt x="414623" y="122510"/>
                  </a:lnTo>
                  <a:lnTo>
                    <a:pt x="388798" y="81945"/>
                  </a:lnTo>
                  <a:lnTo>
                    <a:pt x="354940" y="48084"/>
                  </a:lnTo>
                  <a:lnTo>
                    <a:pt x="314375" y="22255"/>
                  </a:lnTo>
                  <a:lnTo>
                    <a:pt x="278721" y="9474"/>
                  </a:lnTo>
                  <a:close/>
                </a:path>
              </a:pathLst>
            </a:custGeom>
            <a:solidFill>
              <a:srgbClr val="3D3D3D"/>
            </a:solidFill>
          </p:spPr>
          <p:txBody>
            <a:bodyPr wrap="square" lIns="0" tIns="0" rIns="0" bIns="0" rtlCol="0"/>
            <a:lstStyle/>
            <a:p>
              <a:endParaRPr/>
            </a:p>
          </p:txBody>
        </p:sp>
        <p:sp>
          <p:nvSpPr>
            <p:cNvPr id="9" name="object 9"/>
            <p:cNvSpPr/>
            <p:nvPr/>
          </p:nvSpPr>
          <p:spPr>
            <a:xfrm>
              <a:off x="8284849" y="4448224"/>
              <a:ext cx="270510" cy="270510"/>
            </a:xfrm>
            <a:custGeom>
              <a:avLst/>
              <a:gdLst/>
              <a:ahLst/>
              <a:cxnLst/>
              <a:rect l="l" t="t" r="r" b="b"/>
              <a:pathLst>
                <a:path w="270509" h="270510">
                  <a:moveTo>
                    <a:pt x="135399" y="0"/>
                  </a:moveTo>
                  <a:lnTo>
                    <a:pt x="92643" y="6910"/>
                  </a:lnTo>
                  <a:lnTo>
                    <a:pt x="55479" y="26126"/>
                  </a:lnTo>
                  <a:lnTo>
                    <a:pt x="26154" y="55371"/>
                  </a:lnTo>
                  <a:lnTo>
                    <a:pt x="6912" y="92371"/>
                  </a:lnTo>
                  <a:lnTo>
                    <a:pt x="0" y="134849"/>
                  </a:lnTo>
                  <a:lnTo>
                    <a:pt x="6912" y="177609"/>
                  </a:lnTo>
                  <a:lnTo>
                    <a:pt x="26154" y="214779"/>
                  </a:lnTo>
                  <a:lnTo>
                    <a:pt x="55479" y="244111"/>
                  </a:lnTo>
                  <a:lnTo>
                    <a:pt x="92643" y="263359"/>
                  </a:lnTo>
                  <a:lnTo>
                    <a:pt x="135399" y="270275"/>
                  </a:lnTo>
                  <a:lnTo>
                    <a:pt x="178101" y="263359"/>
                  </a:lnTo>
                  <a:lnTo>
                    <a:pt x="215135" y="244111"/>
                  </a:lnTo>
                  <a:lnTo>
                    <a:pt x="244305" y="214779"/>
                  </a:lnTo>
                  <a:lnTo>
                    <a:pt x="263416" y="177609"/>
                  </a:lnTo>
                  <a:lnTo>
                    <a:pt x="270275" y="134849"/>
                  </a:lnTo>
                  <a:lnTo>
                    <a:pt x="263416" y="92371"/>
                  </a:lnTo>
                  <a:lnTo>
                    <a:pt x="244305" y="55371"/>
                  </a:lnTo>
                  <a:lnTo>
                    <a:pt x="215135" y="26126"/>
                  </a:lnTo>
                  <a:lnTo>
                    <a:pt x="178101" y="6910"/>
                  </a:lnTo>
                  <a:lnTo>
                    <a:pt x="135399" y="0"/>
                  </a:lnTo>
                  <a:close/>
                </a:path>
              </a:pathLst>
            </a:custGeom>
            <a:solidFill>
              <a:srgbClr val="77C6FC"/>
            </a:solidFill>
          </p:spPr>
          <p:txBody>
            <a:bodyPr wrap="square" lIns="0" tIns="0" rIns="0" bIns="0" rtlCol="0"/>
            <a:lstStyle/>
            <a:p>
              <a:endParaRPr/>
            </a:p>
          </p:txBody>
        </p:sp>
        <p:sp>
          <p:nvSpPr>
            <p:cNvPr id="10" name="object 10"/>
            <p:cNvSpPr/>
            <p:nvPr/>
          </p:nvSpPr>
          <p:spPr>
            <a:xfrm>
              <a:off x="8280399" y="4443774"/>
              <a:ext cx="280035" cy="279400"/>
            </a:xfrm>
            <a:custGeom>
              <a:avLst/>
              <a:gdLst/>
              <a:ahLst/>
              <a:cxnLst/>
              <a:rect l="l" t="t" r="r" b="b"/>
              <a:pathLst>
                <a:path w="280034" h="279400">
                  <a:moveTo>
                    <a:pt x="139849" y="0"/>
                  </a:moveTo>
                  <a:lnTo>
                    <a:pt x="95564" y="7104"/>
                  </a:lnTo>
                  <a:lnTo>
                    <a:pt x="57164" y="26886"/>
                  </a:lnTo>
                  <a:lnTo>
                    <a:pt x="26921" y="57045"/>
                  </a:lnTo>
                  <a:lnTo>
                    <a:pt x="7109" y="95283"/>
                  </a:lnTo>
                  <a:lnTo>
                    <a:pt x="0" y="139299"/>
                  </a:lnTo>
                  <a:lnTo>
                    <a:pt x="7109" y="183597"/>
                  </a:lnTo>
                  <a:lnTo>
                    <a:pt x="26921" y="222005"/>
                  </a:lnTo>
                  <a:lnTo>
                    <a:pt x="57164" y="252251"/>
                  </a:lnTo>
                  <a:lnTo>
                    <a:pt x="95564" y="272065"/>
                  </a:lnTo>
                  <a:lnTo>
                    <a:pt x="139849" y="279174"/>
                  </a:lnTo>
                  <a:lnTo>
                    <a:pt x="183926" y="272065"/>
                  </a:lnTo>
                  <a:lnTo>
                    <a:pt x="188508" y="269699"/>
                  </a:lnTo>
                  <a:lnTo>
                    <a:pt x="139849" y="269699"/>
                  </a:lnTo>
                  <a:lnTo>
                    <a:pt x="113496" y="267072"/>
                  </a:lnTo>
                  <a:lnTo>
                    <a:pt x="66826" y="247604"/>
                  </a:lnTo>
                  <a:lnTo>
                    <a:pt x="31555" y="212569"/>
                  </a:lnTo>
                  <a:lnTo>
                    <a:pt x="12081" y="165744"/>
                  </a:lnTo>
                  <a:lnTo>
                    <a:pt x="9450" y="139299"/>
                  </a:lnTo>
                  <a:lnTo>
                    <a:pt x="12081" y="113187"/>
                  </a:lnTo>
                  <a:lnTo>
                    <a:pt x="31555" y="66586"/>
                  </a:lnTo>
                  <a:lnTo>
                    <a:pt x="66826" y="31238"/>
                  </a:lnTo>
                  <a:lnTo>
                    <a:pt x="113496" y="11539"/>
                  </a:lnTo>
                  <a:lnTo>
                    <a:pt x="139849" y="8900"/>
                  </a:lnTo>
                  <a:lnTo>
                    <a:pt x="187409" y="8900"/>
                  </a:lnTo>
                  <a:lnTo>
                    <a:pt x="183926" y="7104"/>
                  </a:lnTo>
                  <a:lnTo>
                    <a:pt x="139849" y="0"/>
                  </a:lnTo>
                  <a:close/>
                </a:path>
                <a:path w="280034" h="279400">
                  <a:moveTo>
                    <a:pt x="187409" y="8900"/>
                  </a:moveTo>
                  <a:lnTo>
                    <a:pt x="139849" y="8900"/>
                  </a:lnTo>
                  <a:lnTo>
                    <a:pt x="166208" y="11539"/>
                  </a:lnTo>
                  <a:lnTo>
                    <a:pt x="190634" y="19143"/>
                  </a:lnTo>
                  <a:lnTo>
                    <a:pt x="231800" y="47350"/>
                  </a:lnTo>
                  <a:lnTo>
                    <a:pt x="260015" y="88740"/>
                  </a:lnTo>
                  <a:lnTo>
                    <a:pt x="270249" y="139299"/>
                  </a:lnTo>
                  <a:lnTo>
                    <a:pt x="267613" y="165744"/>
                  </a:lnTo>
                  <a:lnTo>
                    <a:pt x="247922" y="212569"/>
                  </a:lnTo>
                  <a:lnTo>
                    <a:pt x="212655" y="247604"/>
                  </a:lnTo>
                  <a:lnTo>
                    <a:pt x="166208" y="267072"/>
                  </a:lnTo>
                  <a:lnTo>
                    <a:pt x="139849" y="269699"/>
                  </a:lnTo>
                  <a:lnTo>
                    <a:pt x="188508" y="269699"/>
                  </a:lnTo>
                  <a:lnTo>
                    <a:pt x="222306" y="252251"/>
                  </a:lnTo>
                  <a:lnTo>
                    <a:pt x="252636" y="222005"/>
                  </a:lnTo>
                  <a:lnTo>
                    <a:pt x="272560" y="183597"/>
                  </a:lnTo>
                  <a:lnTo>
                    <a:pt x="279725" y="139299"/>
                  </a:lnTo>
                  <a:lnTo>
                    <a:pt x="272560" y="95283"/>
                  </a:lnTo>
                  <a:lnTo>
                    <a:pt x="252636" y="57045"/>
                  </a:lnTo>
                  <a:lnTo>
                    <a:pt x="222306" y="26886"/>
                  </a:lnTo>
                  <a:lnTo>
                    <a:pt x="187409" y="8900"/>
                  </a:lnTo>
                  <a:close/>
                </a:path>
              </a:pathLst>
            </a:custGeom>
            <a:solidFill>
              <a:srgbClr val="3D3D3D"/>
            </a:solidFill>
          </p:spPr>
          <p:txBody>
            <a:bodyPr wrap="square" lIns="0" tIns="0" rIns="0" bIns="0" rtlCol="0"/>
            <a:lstStyle/>
            <a:p>
              <a:endParaRPr/>
            </a:p>
          </p:txBody>
        </p:sp>
        <p:sp>
          <p:nvSpPr>
            <p:cNvPr id="11" name="object 11"/>
            <p:cNvSpPr/>
            <p:nvPr/>
          </p:nvSpPr>
          <p:spPr>
            <a:xfrm>
              <a:off x="8279263" y="3725625"/>
              <a:ext cx="282575" cy="282575"/>
            </a:xfrm>
            <a:custGeom>
              <a:avLst/>
              <a:gdLst/>
              <a:ahLst/>
              <a:cxnLst/>
              <a:rect l="l" t="t" r="r" b="b"/>
              <a:pathLst>
                <a:path w="282575" h="282575">
                  <a:moveTo>
                    <a:pt x="140999" y="0"/>
                  </a:moveTo>
                  <a:lnTo>
                    <a:pt x="96373" y="7173"/>
                  </a:lnTo>
                  <a:lnTo>
                    <a:pt x="57660" y="27158"/>
                  </a:lnTo>
                  <a:lnTo>
                    <a:pt x="27160" y="57655"/>
                  </a:lnTo>
                  <a:lnTo>
                    <a:pt x="7173" y="96361"/>
                  </a:lnTo>
                  <a:lnTo>
                    <a:pt x="0" y="140975"/>
                  </a:lnTo>
                  <a:lnTo>
                    <a:pt x="7173" y="185868"/>
                  </a:lnTo>
                  <a:lnTo>
                    <a:pt x="27160" y="224744"/>
                  </a:lnTo>
                  <a:lnTo>
                    <a:pt x="57660" y="255328"/>
                  </a:lnTo>
                  <a:lnTo>
                    <a:pt x="96373" y="275346"/>
                  </a:lnTo>
                  <a:lnTo>
                    <a:pt x="140999" y="282524"/>
                  </a:lnTo>
                  <a:lnTo>
                    <a:pt x="185890" y="275346"/>
                  </a:lnTo>
                  <a:lnTo>
                    <a:pt x="224760" y="255328"/>
                  </a:lnTo>
                  <a:lnTo>
                    <a:pt x="255336" y="224744"/>
                  </a:lnTo>
                  <a:lnTo>
                    <a:pt x="275348" y="185868"/>
                  </a:lnTo>
                  <a:lnTo>
                    <a:pt x="282524" y="140975"/>
                  </a:lnTo>
                  <a:lnTo>
                    <a:pt x="275348" y="96361"/>
                  </a:lnTo>
                  <a:lnTo>
                    <a:pt x="255336" y="57655"/>
                  </a:lnTo>
                  <a:lnTo>
                    <a:pt x="224760" y="27158"/>
                  </a:lnTo>
                  <a:lnTo>
                    <a:pt x="185890" y="7173"/>
                  </a:lnTo>
                  <a:lnTo>
                    <a:pt x="140999" y="0"/>
                  </a:lnTo>
                  <a:close/>
                </a:path>
              </a:pathLst>
            </a:custGeom>
            <a:solidFill>
              <a:srgbClr val="FFFFFF"/>
            </a:solidFill>
          </p:spPr>
          <p:txBody>
            <a:bodyPr wrap="square" lIns="0" tIns="0" rIns="0" bIns="0" rtlCol="0"/>
            <a:lstStyle/>
            <a:p>
              <a:endParaRPr/>
            </a:p>
          </p:txBody>
        </p:sp>
        <p:sp>
          <p:nvSpPr>
            <p:cNvPr id="12" name="object 12"/>
            <p:cNvSpPr/>
            <p:nvPr/>
          </p:nvSpPr>
          <p:spPr>
            <a:xfrm>
              <a:off x="8274263" y="3720599"/>
              <a:ext cx="292100" cy="292735"/>
            </a:xfrm>
            <a:custGeom>
              <a:avLst/>
              <a:gdLst/>
              <a:ahLst/>
              <a:cxnLst/>
              <a:rect l="l" t="t" r="r" b="b"/>
              <a:pathLst>
                <a:path w="292100" h="292735">
                  <a:moveTo>
                    <a:pt x="145999" y="0"/>
                  </a:moveTo>
                  <a:lnTo>
                    <a:pt x="99999" y="7480"/>
                  </a:lnTo>
                  <a:lnTo>
                    <a:pt x="59939" y="28280"/>
                  </a:lnTo>
                  <a:lnTo>
                    <a:pt x="28279" y="59940"/>
                  </a:lnTo>
                  <a:lnTo>
                    <a:pt x="7479" y="100000"/>
                  </a:lnTo>
                  <a:lnTo>
                    <a:pt x="0" y="146000"/>
                  </a:lnTo>
                  <a:lnTo>
                    <a:pt x="7479" y="192271"/>
                  </a:lnTo>
                  <a:lnTo>
                    <a:pt x="28279" y="232500"/>
                  </a:lnTo>
                  <a:lnTo>
                    <a:pt x="59939" y="264251"/>
                  </a:lnTo>
                  <a:lnTo>
                    <a:pt x="99999" y="285087"/>
                  </a:lnTo>
                  <a:lnTo>
                    <a:pt x="145999" y="292574"/>
                  </a:lnTo>
                  <a:lnTo>
                    <a:pt x="192210" y="285087"/>
                  </a:lnTo>
                  <a:lnTo>
                    <a:pt x="196034" y="283100"/>
                  </a:lnTo>
                  <a:lnTo>
                    <a:pt x="145999" y="283100"/>
                  </a:lnTo>
                  <a:lnTo>
                    <a:pt x="118624" y="280275"/>
                  </a:lnTo>
                  <a:lnTo>
                    <a:pt x="69735" y="259580"/>
                  </a:lnTo>
                  <a:lnTo>
                    <a:pt x="32730" y="222805"/>
                  </a:lnTo>
                  <a:lnTo>
                    <a:pt x="12213" y="173692"/>
                  </a:lnTo>
                  <a:lnTo>
                    <a:pt x="9474" y="146000"/>
                  </a:lnTo>
                  <a:lnTo>
                    <a:pt x="12213" y="118640"/>
                  </a:lnTo>
                  <a:lnTo>
                    <a:pt x="32730" y="69760"/>
                  </a:lnTo>
                  <a:lnTo>
                    <a:pt x="69735" y="32751"/>
                  </a:lnTo>
                  <a:lnTo>
                    <a:pt x="118624" y="12218"/>
                  </a:lnTo>
                  <a:lnTo>
                    <a:pt x="145999" y="9475"/>
                  </a:lnTo>
                  <a:lnTo>
                    <a:pt x="196056" y="9475"/>
                  </a:lnTo>
                  <a:lnTo>
                    <a:pt x="192210" y="7480"/>
                  </a:lnTo>
                  <a:lnTo>
                    <a:pt x="145999" y="0"/>
                  </a:lnTo>
                  <a:close/>
                </a:path>
                <a:path w="292100" h="292735">
                  <a:moveTo>
                    <a:pt x="196056" y="9475"/>
                  </a:moveTo>
                  <a:lnTo>
                    <a:pt x="145999" y="9475"/>
                  </a:lnTo>
                  <a:lnTo>
                    <a:pt x="173600" y="12218"/>
                  </a:lnTo>
                  <a:lnTo>
                    <a:pt x="199274" y="20134"/>
                  </a:lnTo>
                  <a:lnTo>
                    <a:pt x="242949" y="49599"/>
                  </a:lnTo>
                  <a:lnTo>
                    <a:pt x="272208" y="93000"/>
                  </a:lnTo>
                  <a:lnTo>
                    <a:pt x="283074" y="146000"/>
                  </a:lnTo>
                  <a:lnTo>
                    <a:pt x="280253" y="173692"/>
                  </a:lnTo>
                  <a:lnTo>
                    <a:pt x="259565" y="222805"/>
                  </a:lnTo>
                  <a:lnTo>
                    <a:pt x="222548" y="259580"/>
                  </a:lnTo>
                  <a:lnTo>
                    <a:pt x="173600" y="280275"/>
                  </a:lnTo>
                  <a:lnTo>
                    <a:pt x="145999" y="283100"/>
                  </a:lnTo>
                  <a:lnTo>
                    <a:pt x="196034" y="283100"/>
                  </a:lnTo>
                  <a:lnTo>
                    <a:pt x="232296" y="264251"/>
                  </a:lnTo>
                  <a:lnTo>
                    <a:pt x="263877" y="232500"/>
                  </a:lnTo>
                  <a:lnTo>
                    <a:pt x="284572" y="192271"/>
                  </a:lnTo>
                  <a:lnTo>
                    <a:pt x="291999" y="146000"/>
                  </a:lnTo>
                  <a:lnTo>
                    <a:pt x="284572" y="100000"/>
                  </a:lnTo>
                  <a:lnTo>
                    <a:pt x="263877" y="59940"/>
                  </a:lnTo>
                  <a:lnTo>
                    <a:pt x="232296" y="28280"/>
                  </a:lnTo>
                  <a:lnTo>
                    <a:pt x="196056" y="9475"/>
                  </a:lnTo>
                  <a:close/>
                </a:path>
              </a:pathLst>
            </a:custGeom>
            <a:solidFill>
              <a:srgbClr val="3D3D3D"/>
            </a:solidFill>
          </p:spPr>
          <p:txBody>
            <a:bodyPr wrap="square" lIns="0" tIns="0" rIns="0" bIns="0" rtlCol="0"/>
            <a:lstStyle/>
            <a:p>
              <a:endParaRPr/>
            </a:p>
          </p:txBody>
        </p:sp>
        <p:pic>
          <p:nvPicPr>
            <p:cNvPr id="13" name="object 13"/>
            <p:cNvPicPr/>
            <p:nvPr/>
          </p:nvPicPr>
          <p:blipFill>
            <a:blip r:embed="rId2" cstate="print"/>
            <a:stretch>
              <a:fillRect/>
            </a:stretch>
          </p:blipFill>
          <p:spPr>
            <a:xfrm>
              <a:off x="8336663" y="3783025"/>
              <a:ext cx="167725" cy="167724"/>
            </a:xfrm>
            <a:prstGeom prst="rect">
              <a:avLst/>
            </a:prstGeom>
          </p:spPr>
        </p:pic>
        <p:pic>
          <p:nvPicPr>
            <p:cNvPr id="14" name="object 14"/>
            <p:cNvPicPr/>
            <p:nvPr/>
          </p:nvPicPr>
          <p:blipFill>
            <a:blip r:embed="rId3" cstate="print"/>
            <a:stretch>
              <a:fillRect/>
            </a:stretch>
          </p:blipFill>
          <p:spPr>
            <a:xfrm>
              <a:off x="8332763" y="3212499"/>
              <a:ext cx="174999" cy="174975"/>
            </a:xfrm>
            <a:prstGeom prst="rect">
              <a:avLst/>
            </a:prstGeom>
          </p:spPr>
        </p:pic>
      </p:grpSp>
      <p:grpSp>
        <p:nvGrpSpPr>
          <p:cNvPr id="15" name="object 15"/>
          <p:cNvGrpSpPr/>
          <p:nvPr/>
        </p:nvGrpSpPr>
        <p:grpSpPr>
          <a:xfrm>
            <a:off x="431532" y="613"/>
            <a:ext cx="583565" cy="2501900"/>
            <a:chOff x="431532" y="613"/>
            <a:chExt cx="583565" cy="2501900"/>
          </a:xfrm>
        </p:grpSpPr>
        <p:sp>
          <p:nvSpPr>
            <p:cNvPr id="16" name="object 16"/>
            <p:cNvSpPr/>
            <p:nvPr/>
          </p:nvSpPr>
          <p:spPr>
            <a:xfrm>
              <a:off x="723725" y="613"/>
              <a:ext cx="0" cy="2501900"/>
            </a:xfrm>
            <a:custGeom>
              <a:avLst/>
              <a:gdLst/>
              <a:ahLst/>
              <a:cxnLst/>
              <a:rect l="l" t="t" r="r" b="b"/>
              <a:pathLst>
                <a:path h="2501900">
                  <a:moveTo>
                    <a:pt x="0" y="0"/>
                  </a:moveTo>
                  <a:lnTo>
                    <a:pt x="0" y="2501399"/>
                  </a:lnTo>
                </a:path>
              </a:pathLst>
            </a:custGeom>
            <a:ln w="9525">
              <a:solidFill>
                <a:srgbClr val="3D3D3D"/>
              </a:solidFill>
            </a:ln>
          </p:spPr>
          <p:txBody>
            <a:bodyPr wrap="square" lIns="0" tIns="0" rIns="0" bIns="0" rtlCol="0"/>
            <a:lstStyle/>
            <a:p>
              <a:endParaRPr/>
            </a:p>
          </p:txBody>
        </p:sp>
        <p:sp>
          <p:nvSpPr>
            <p:cNvPr id="17" name="object 17"/>
            <p:cNvSpPr/>
            <p:nvPr/>
          </p:nvSpPr>
          <p:spPr>
            <a:xfrm>
              <a:off x="437325" y="296812"/>
              <a:ext cx="573405" cy="572770"/>
            </a:xfrm>
            <a:custGeom>
              <a:avLst/>
              <a:gdLst/>
              <a:ahLst/>
              <a:cxnLst/>
              <a:rect l="l" t="t" r="r" b="b"/>
              <a:pathLst>
                <a:path w="573405" h="572769">
                  <a:moveTo>
                    <a:pt x="286425" y="0"/>
                  </a:moveTo>
                  <a:lnTo>
                    <a:pt x="239944" y="3746"/>
                  </a:lnTo>
                  <a:lnTo>
                    <a:pt x="195859" y="14593"/>
                  </a:lnTo>
                  <a:lnTo>
                    <a:pt x="154757" y="31953"/>
                  </a:lnTo>
                  <a:lnTo>
                    <a:pt x="117228" y="55238"/>
                  </a:lnTo>
                  <a:lnTo>
                    <a:pt x="83859" y="83859"/>
                  </a:lnTo>
                  <a:lnTo>
                    <a:pt x="55238" y="117229"/>
                  </a:lnTo>
                  <a:lnTo>
                    <a:pt x="31953" y="154758"/>
                  </a:lnTo>
                  <a:lnTo>
                    <a:pt x="14593" y="195859"/>
                  </a:lnTo>
                  <a:lnTo>
                    <a:pt x="3746" y="239944"/>
                  </a:lnTo>
                  <a:lnTo>
                    <a:pt x="0" y="286425"/>
                  </a:lnTo>
                  <a:lnTo>
                    <a:pt x="3746" y="332751"/>
                  </a:lnTo>
                  <a:lnTo>
                    <a:pt x="14593" y="376713"/>
                  </a:lnTo>
                  <a:lnTo>
                    <a:pt x="31953" y="417720"/>
                  </a:lnTo>
                  <a:lnTo>
                    <a:pt x="55238" y="455179"/>
                  </a:lnTo>
                  <a:lnTo>
                    <a:pt x="83859" y="488500"/>
                  </a:lnTo>
                  <a:lnTo>
                    <a:pt x="117228" y="517089"/>
                  </a:lnTo>
                  <a:lnTo>
                    <a:pt x="154757" y="540356"/>
                  </a:lnTo>
                  <a:lnTo>
                    <a:pt x="195859" y="557708"/>
                  </a:lnTo>
                  <a:lnTo>
                    <a:pt x="239944" y="568553"/>
                  </a:lnTo>
                  <a:lnTo>
                    <a:pt x="286425" y="572300"/>
                  </a:lnTo>
                  <a:lnTo>
                    <a:pt x="332899" y="568553"/>
                  </a:lnTo>
                  <a:lnTo>
                    <a:pt x="376981" y="557708"/>
                  </a:lnTo>
                  <a:lnTo>
                    <a:pt x="418081" y="540356"/>
                  </a:lnTo>
                  <a:lnTo>
                    <a:pt x="455610" y="517089"/>
                  </a:lnTo>
                  <a:lnTo>
                    <a:pt x="488981" y="488500"/>
                  </a:lnTo>
                  <a:lnTo>
                    <a:pt x="517604" y="455179"/>
                  </a:lnTo>
                  <a:lnTo>
                    <a:pt x="540891" y="417720"/>
                  </a:lnTo>
                  <a:lnTo>
                    <a:pt x="558253" y="376713"/>
                  </a:lnTo>
                  <a:lnTo>
                    <a:pt x="569102" y="332751"/>
                  </a:lnTo>
                  <a:lnTo>
                    <a:pt x="572850" y="286425"/>
                  </a:lnTo>
                  <a:lnTo>
                    <a:pt x="569102" y="239944"/>
                  </a:lnTo>
                  <a:lnTo>
                    <a:pt x="558253" y="195859"/>
                  </a:lnTo>
                  <a:lnTo>
                    <a:pt x="540891" y="154758"/>
                  </a:lnTo>
                  <a:lnTo>
                    <a:pt x="517604" y="117229"/>
                  </a:lnTo>
                  <a:lnTo>
                    <a:pt x="488981" y="83859"/>
                  </a:lnTo>
                  <a:lnTo>
                    <a:pt x="455610" y="55238"/>
                  </a:lnTo>
                  <a:lnTo>
                    <a:pt x="418081" y="31953"/>
                  </a:lnTo>
                  <a:lnTo>
                    <a:pt x="376981" y="14593"/>
                  </a:lnTo>
                  <a:lnTo>
                    <a:pt x="332899" y="3746"/>
                  </a:lnTo>
                  <a:lnTo>
                    <a:pt x="286425" y="0"/>
                  </a:lnTo>
                  <a:close/>
                </a:path>
              </a:pathLst>
            </a:custGeom>
            <a:solidFill>
              <a:srgbClr val="77C6FC"/>
            </a:solidFill>
          </p:spPr>
          <p:txBody>
            <a:bodyPr wrap="square" lIns="0" tIns="0" rIns="0" bIns="0" rtlCol="0"/>
            <a:lstStyle/>
            <a:p>
              <a:endParaRPr/>
            </a:p>
          </p:txBody>
        </p:sp>
        <p:sp>
          <p:nvSpPr>
            <p:cNvPr id="18" name="object 18"/>
            <p:cNvSpPr/>
            <p:nvPr/>
          </p:nvSpPr>
          <p:spPr>
            <a:xfrm>
              <a:off x="432850" y="291787"/>
              <a:ext cx="582295" cy="582930"/>
            </a:xfrm>
            <a:custGeom>
              <a:avLst/>
              <a:gdLst/>
              <a:ahLst/>
              <a:cxnLst/>
              <a:rect l="l" t="t" r="r" b="b"/>
              <a:pathLst>
                <a:path w="582294" h="582930">
                  <a:moveTo>
                    <a:pt x="290899" y="0"/>
                  </a:moveTo>
                  <a:lnTo>
                    <a:pt x="243753" y="3812"/>
                  </a:lnTo>
                  <a:lnTo>
                    <a:pt x="199014" y="14850"/>
                  </a:lnTo>
                  <a:lnTo>
                    <a:pt x="157285" y="32514"/>
                  </a:lnTo>
                  <a:lnTo>
                    <a:pt x="119167" y="56208"/>
                  </a:lnTo>
                  <a:lnTo>
                    <a:pt x="85262" y="85331"/>
                  </a:lnTo>
                  <a:lnTo>
                    <a:pt x="56172" y="119286"/>
                  </a:lnTo>
                  <a:lnTo>
                    <a:pt x="32499" y="157474"/>
                  </a:lnTo>
                  <a:lnTo>
                    <a:pt x="14845" y="199296"/>
                  </a:lnTo>
                  <a:lnTo>
                    <a:pt x="3811" y="244155"/>
                  </a:lnTo>
                  <a:lnTo>
                    <a:pt x="0" y="291451"/>
                  </a:lnTo>
                  <a:lnTo>
                    <a:pt x="3811" y="338590"/>
                  </a:lnTo>
                  <a:lnTo>
                    <a:pt x="14845" y="383324"/>
                  </a:lnTo>
                  <a:lnTo>
                    <a:pt x="32499" y="425049"/>
                  </a:lnTo>
                  <a:lnTo>
                    <a:pt x="56172" y="463163"/>
                  </a:lnTo>
                  <a:lnTo>
                    <a:pt x="85262" y="497066"/>
                  </a:lnTo>
                  <a:lnTo>
                    <a:pt x="119167" y="526154"/>
                  </a:lnTo>
                  <a:lnTo>
                    <a:pt x="157285" y="549826"/>
                  </a:lnTo>
                  <a:lnTo>
                    <a:pt x="199014" y="567480"/>
                  </a:lnTo>
                  <a:lnTo>
                    <a:pt x="243753" y="578513"/>
                  </a:lnTo>
                  <a:lnTo>
                    <a:pt x="290899" y="582325"/>
                  </a:lnTo>
                  <a:lnTo>
                    <a:pt x="338039" y="578513"/>
                  </a:lnTo>
                  <a:lnTo>
                    <a:pt x="361002" y="572850"/>
                  </a:lnTo>
                  <a:lnTo>
                    <a:pt x="290899" y="572850"/>
                  </a:lnTo>
                  <a:lnTo>
                    <a:pt x="234026" y="567173"/>
                  </a:lnTo>
                  <a:lnTo>
                    <a:pt x="181178" y="550840"/>
                  </a:lnTo>
                  <a:lnTo>
                    <a:pt x="133452" y="524893"/>
                  </a:lnTo>
                  <a:lnTo>
                    <a:pt x="91949" y="490374"/>
                  </a:lnTo>
                  <a:lnTo>
                    <a:pt x="57431" y="448795"/>
                  </a:lnTo>
                  <a:lnTo>
                    <a:pt x="31484" y="400944"/>
                  </a:lnTo>
                  <a:lnTo>
                    <a:pt x="15151" y="348077"/>
                  </a:lnTo>
                  <a:lnTo>
                    <a:pt x="9474" y="291451"/>
                  </a:lnTo>
                  <a:lnTo>
                    <a:pt x="15151" y="234572"/>
                  </a:lnTo>
                  <a:lnTo>
                    <a:pt x="31484" y="181669"/>
                  </a:lnTo>
                  <a:lnTo>
                    <a:pt x="57431" y="133781"/>
                  </a:lnTo>
                  <a:lnTo>
                    <a:pt x="91949" y="91950"/>
                  </a:lnTo>
                  <a:lnTo>
                    <a:pt x="133452" y="57674"/>
                  </a:lnTo>
                  <a:lnTo>
                    <a:pt x="181178" y="31700"/>
                  </a:lnTo>
                  <a:lnTo>
                    <a:pt x="234026" y="15232"/>
                  </a:lnTo>
                  <a:lnTo>
                    <a:pt x="290899" y="9475"/>
                  </a:lnTo>
                  <a:lnTo>
                    <a:pt x="360991" y="9475"/>
                  </a:lnTo>
                  <a:lnTo>
                    <a:pt x="338039" y="3812"/>
                  </a:lnTo>
                  <a:lnTo>
                    <a:pt x="290899" y="0"/>
                  </a:lnTo>
                  <a:close/>
                </a:path>
                <a:path w="582294" h="582930">
                  <a:moveTo>
                    <a:pt x="360991" y="9475"/>
                  </a:moveTo>
                  <a:lnTo>
                    <a:pt x="290899" y="9475"/>
                  </a:lnTo>
                  <a:lnTo>
                    <a:pt x="347767" y="15232"/>
                  </a:lnTo>
                  <a:lnTo>
                    <a:pt x="400668" y="31700"/>
                  </a:lnTo>
                  <a:lnTo>
                    <a:pt x="448554" y="57674"/>
                  </a:lnTo>
                  <a:lnTo>
                    <a:pt x="490374" y="91950"/>
                  </a:lnTo>
                  <a:lnTo>
                    <a:pt x="524661" y="133781"/>
                  </a:lnTo>
                  <a:lnTo>
                    <a:pt x="550634" y="181669"/>
                  </a:lnTo>
                  <a:lnTo>
                    <a:pt x="567096" y="234572"/>
                  </a:lnTo>
                  <a:lnTo>
                    <a:pt x="572850" y="291451"/>
                  </a:lnTo>
                  <a:lnTo>
                    <a:pt x="567096" y="348077"/>
                  </a:lnTo>
                  <a:lnTo>
                    <a:pt x="550634" y="400944"/>
                  </a:lnTo>
                  <a:lnTo>
                    <a:pt x="524661" y="448795"/>
                  </a:lnTo>
                  <a:lnTo>
                    <a:pt x="490374" y="490374"/>
                  </a:lnTo>
                  <a:lnTo>
                    <a:pt x="448554" y="524893"/>
                  </a:lnTo>
                  <a:lnTo>
                    <a:pt x="400668" y="550840"/>
                  </a:lnTo>
                  <a:lnTo>
                    <a:pt x="347767" y="567173"/>
                  </a:lnTo>
                  <a:lnTo>
                    <a:pt x="290899" y="572850"/>
                  </a:lnTo>
                  <a:lnTo>
                    <a:pt x="361002" y="572850"/>
                  </a:lnTo>
                  <a:lnTo>
                    <a:pt x="424498" y="549826"/>
                  </a:lnTo>
                  <a:lnTo>
                    <a:pt x="462613" y="526154"/>
                  </a:lnTo>
                  <a:lnTo>
                    <a:pt x="496515" y="497066"/>
                  </a:lnTo>
                  <a:lnTo>
                    <a:pt x="525603" y="463163"/>
                  </a:lnTo>
                  <a:lnTo>
                    <a:pt x="549275" y="425049"/>
                  </a:lnTo>
                  <a:lnTo>
                    <a:pt x="566929" y="383324"/>
                  </a:lnTo>
                  <a:lnTo>
                    <a:pt x="577963" y="338590"/>
                  </a:lnTo>
                  <a:lnTo>
                    <a:pt x="581774" y="291451"/>
                  </a:lnTo>
                  <a:lnTo>
                    <a:pt x="577963" y="244155"/>
                  </a:lnTo>
                  <a:lnTo>
                    <a:pt x="566929" y="199296"/>
                  </a:lnTo>
                  <a:lnTo>
                    <a:pt x="549275" y="157474"/>
                  </a:lnTo>
                  <a:lnTo>
                    <a:pt x="525603" y="119286"/>
                  </a:lnTo>
                  <a:lnTo>
                    <a:pt x="496515" y="85331"/>
                  </a:lnTo>
                  <a:lnTo>
                    <a:pt x="462613" y="56208"/>
                  </a:lnTo>
                  <a:lnTo>
                    <a:pt x="424498" y="32514"/>
                  </a:lnTo>
                  <a:lnTo>
                    <a:pt x="382773" y="14850"/>
                  </a:lnTo>
                  <a:lnTo>
                    <a:pt x="360991" y="9475"/>
                  </a:lnTo>
                  <a:close/>
                </a:path>
              </a:pathLst>
            </a:custGeom>
            <a:solidFill>
              <a:srgbClr val="3D3D3D"/>
            </a:solidFill>
          </p:spPr>
          <p:txBody>
            <a:bodyPr wrap="square" lIns="0" tIns="0" rIns="0" bIns="0" rtlCol="0"/>
            <a:lstStyle/>
            <a:p>
              <a:endParaRPr/>
            </a:p>
          </p:txBody>
        </p:sp>
        <p:sp>
          <p:nvSpPr>
            <p:cNvPr id="19" name="object 19"/>
            <p:cNvSpPr/>
            <p:nvPr/>
          </p:nvSpPr>
          <p:spPr>
            <a:xfrm>
              <a:off x="509749" y="369238"/>
              <a:ext cx="427990" cy="427990"/>
            </a:xfrm>
            <a:custGeom>
              <a:avLst/>
              <a:gdLst/>
              <a:ahLst/>
              <a:cxnLst/>
              <a:rect l="l" t="t" r="r" b="b"/>
              <a:pathLst>
                <a:path w="427990" h="427990">
                  <a:moveTo>
                    <a:pt x="214000" y="0"/>
                  </a:moveTo>
                  <a:lnTo>
                    <a:pt x="164944" y="5653"/>
                  </a:lnTo>
                  <a:lnTo>
                    <a:pt x="119905" y="21757"/>
                  </a:lnTo>
                  <a:lnTo>
                    <a:pt x="80170" y="47025"/>
                  </a:lnTo>
                  <a:lnTo>
                    <a:pt x="47025" y="80170"/>
                  </a:lnTo>
                  <a:lnTo>
                    <a:pt x="21758" y="119905"/>
                  </a:lnTo>
                  <a:lnTo>
                    <a:pt x="5653" y="164943"/>
                  </a:lnTo>
                  <a:lnTo>
                    <a:pt x="0" y="214000"/>
                  </a:lnTo>
                  <a:lnTo>
                    <a:pt x="5653" y="263015"/>
                  </a:lnTo>
                  <a:lnTo>
                    <a:pt x="21758" y="307969"/>
                  </a:lnTo>
                  <a:lnTo>
                    <a:pt x="47025" y="347592"/>
                  </a:lnTo>
                  <a:lnTo>
                    <a:pt x="80170" y="380617"/>
                  </a:lnTo>
                  <a:lnTo>
                    <a:pt x="119905" y="405776"/>
                  </a:lnTo>
                  <a:lnTo>
                    <a:pt x="164944" y="421801"/>
                  </a:lnTo>
                  <a:lnTo>
                    <a:pt x="214000" y="427424"/>
                  </a:lnTo>
                  <a:lnTo>
                    <a:pt x="263046" y="421801"/>
                  </a:lnTo>
                  <a:lnTo>
                    <a:pt x="308078" y="405776"/>
                  </a:lnTo>
                  <a:lnTo>
                    <a:pt x="347809" y="380617"/>
                  </a:lnTo>
                  <a:lnTo>
                    <a:pt x="380951" y="347592"/>
                  </a:lnTo>
                  <a:lnTo>
                    <a:pt x="406217" y="307969"/>
                  </a:lnTo>
                  <a:lnTo>
                    <a:pt x="422321" y="263015"/>
                  </a:lnTo>
                  <a:lnTo>
                    <a:pt x="427975" y="214000"/>
                  </a:lnTo>
                  <a:lnTo>
                    <a:pt x="422321" y="164943"/>
                  </a:lnTo>
                  <a:lnTo>
                    <a:pt x="406217" y="119905"/>
                  </a:lnTo>
                  <a:lnTo>
                    <a:pt x="380951" y="80170"/>
                  </a:lnTo>
                  <a:lnTo>
                    <a:pt x="347809" y="47025"/>
                  </a:lnTo>
                  <a:lnTo>
                    <a:pt x="308078" y="21757"/>
                  </a:lnTo>
                  <a:lnTo>
                    <a:pt x="263046" y="5653"/>
                  </a:lnTo>
                  <a:lnTo>
                    <a:pt x="214000" y="0"/>
                  </a:lnTo>
                  <a:close/>
                </a:path>
              </a:pathLst>
            </a:custGeom>
            <a:solidFill>
              <a:srgbClr val="FFFFFF"/>
            </a:solidFill>
          </p:spPr>
          <p:txBody>
            <a:bodyPr wrap="square" lIns="0" tIns="0" rIns="0" bIns="0" rtlCol="0"/>
            <a:lstStyle/>
            <a:p>
              <a:endParaRPr/>
            </a:p>
          </p:txBody>
        </p:sp>
        <p:sp>
          <p:nvSpPr>
            <p:cNvPr id="20" name="object 20"/>
            <p:cNvSpPr/>
            <p:nvPr/>
          </p:nvSpPr>
          <p:spPr>
            <a:xfrm>
              <a:off x="505299" y="364238"/>
              <a:ext cx="436880" cy="437515"/>
            </a:xfrm>
            <a:custGeom>
              <a:avLst/>
              <a:gdLst/>
              <a:ahLst/>
              <a:cxnLst/>
              <a:rect l="l" t="t" r="r" b="b"/>
              <a:pathLst>
                <a:path w="436880" h="437515">
                  <a:moveTo>
                    <a:pt x="218450" y="0"/>
                  </a:moveTo>
                  <a:lnTo>
                    <a:pt x="168446" y="5785"/>
                  </a:lnTo>
                  <a:lnTo>
                    <a:pt x="122500" y="22263"/>
                  </a:lnTo>
                  <a:lnTo>
                    <a:pt x="81934" y="48119"/>
                  </a:lnTo>
                  <a:lnTo>
                    <a:pt x="48076" y="82037"/>
                  </a:lnTo>
                  <a:lnTo>
                    <a:pt x="22251" y="122700"/>
                  </a:lnTo>
                  <a:lnTo>
                    <a:pt x="5783" y="168793"/>
                  </a:lnTo>
                  <a:lnTo>
                    <a:pt x="0" y="219000"/>
                  </a:lnTo>
                  <a:lnTo>
                    <a:pt x="5783" y="268994"/>
                  </a:lnTo>
                  <a:lnTo>
                    <a:pt x="22251" y="314938"/>
                  </a:lnTo>
                  <a:lnTo>
                    <a:pt x="48076" y="355504"/>
                  </a:lnTo>
                  <a:lnTo>
                    <a:pt x="81934" y="389364"/>
                  </a:lnTo>
                  <a:lnTo>
                    <a:pt x="122500" y="415193"/>
                  </a:lnTo>
                  <a:lnTo>
                    <a:pt x="168446" y="431663"/>
                  </a:lnTo>
                  <a:lnTo>
                    <a:pt x="218450" y="437448"/>
                  </a:lnTo>
                  <a:lnTo>
                    <a:pt x="268624" y="431663"/>
                  </a:lnTo>
                  <a:lnTo>
                    <a:pt x="278930" y="427974"/>
                  </a:lnTo>
                  <a:lnTo>
                    <a:pt x="218450" y="427974"/>
                  </a:lnTo>
                  <a:lnTo>
                    <a:pt x="176243" y="423722"/>
                  </a:lnTo>
                  <a:lnTo>
                    <a:pt x="137075" y="411527"/>
                  </a:lnTo>
                  <a:lnTo>
                    <a:pt x="101674" y="392231"/>
                  </a:lnTo>
                  <a:lnTo>
                    <a:pt x="70774" y="366674"/>
                  </a:lnTo>
                  <a:lnTo>
                    <a:pt x="45207" y="335683"/>
                  </a:lnTo>
                  <a:lnTo>
                    <a:pt x="25912" y="300149"/>
                  </a:lnTo>
                  <a:lnTo>
                    <a:pt x="13723" y="260959"/>
                  </a:lnTo>
                  <a:lnTo>
                    <a:pt x="9474" y="219000"/>
                  </a:lnTo>
                  <a:lnTo>
                    <a:pt x="13723" y="176718"/>
                  </a:lnTo>
                  <a:lnTo>
                    <a:pt x="25912" y="137359"/>
                  </a:lnTo>
                  <a:lnTo>
                    <a:pt x="45207" y="101764"/>
                  </a:lnTo>
                  <a:lnTo>
                    <a:pt x="70774" y="70774"/>
                  </a:lnTo>
                  <a:lnTo>
                    <a:pt x="101674" y="45207"/>
                  </a:lnTo>
                  <a:lnTo>
                    <a:pt x="137075" y="25911"/>
                  </a:lnTo>
                  <a:lnTo>
                    <a:pt x="176243" y="13722"/>
                  </a:lnTo>
                  <a:lnTo>
                    <a:pt x="218450" y="9474"/>
                  </a:lnTo>
                  <a:lnTo>
                    <a:pt x="278925" y="9474"/>
                  </a:lnTo>
                  <a:lnTo>
                    <a:pt x="268624" y="5785"/>
                  </a:lnTo>
                  <a:lnTo>
                    <a:pt x="218450" y="0"/>
                  </a:lnTo>
                  <a:close/>
                </a:path>
                <a:path w="436880" h="437515">
                  <a:moveTo>
                    <a:pt x="278925" y="9474"/>
                  </a:moveTo>
                  <a:lnTo>
                    <a:pt x="218450" y="9474"/>
                  </a:lnTo>
                  <a:lnTo>
                    <a:pt x="260728" y="13722"/>
                  </a:lnTo>
                  <a:lnTo>
                    <a:pt x="300081" y="25911"/>
                  </a:lnTo>
                  <a:lnTo>
                    <a:pt x="335675" y="45207"/>
                  </a:lnTo>
                  <a:lnTo>
                    <a:pt x="366675" y="70774"/>
                  </a:lnTo>
                  <a:lnTo>
                    <a:pt x="392242" y="101764"/>
                  </a:lnTo>
                  <a:lnTo>
                    <a:pt x="411537" y="137359"/>
                  </a:lnTo>
                  <a:lnTo>
                    <a:pt x="423726" y="176718"/>
                  </a:lnTo>
                  <a:lnTo>
                    <a:pt x="427975" y="219000"/>
                  </a:lnTo>
                  <a:lnTo>
                    <a:pt x="423726" y="260959"/>
                  </a:lnTo>
                  <a:lnTo>
                    <a:pt x="411537" y="300149"/>
                  </a:lnTo>
                  <a:lnTo>
                    <a:pt x="392242" y="335683"/>
                  </a:lnTo>
                  <a:lnTo>
                    <a:pt x="366675" y="366674"/>
                  </a:lnTo>
                  <a:lnTo>
                    <a:pt x="335675" y="392231"/>
                  </a:lnTo>
                  <a:lnTo>
                    <a:pt x="300081" y="411527"/>
                  </a:lnTo>
                  <a:lnTo>
                    <a:pt x="260728" y="423722"/>
                  </a:lnTo>
                  <a:lnTo>
                    <a:pt x="218450" y="427974"/>
                  </a:lnTo>
                  <a:lnTo>
                    <a:pt x="278930" y="427974"/>
                  </a:lnTo>
                  <a:lnTo>
                    <a:pt x="355186" y="389364"/>
                  </a:lnTo>
                  <a:lnTo>
                    <a:pt x="388981" y="355504"/>
                  </a:lnTo>
                  <a:lnTo>
                    <a:pt x="414725" y="314938"/>
                  </a:lnTo>
                  <a:lnTo>
                    <a:pt x="431121" y="268994"/>
                  </a:lnTo>
                  <a:lnTo>
                    <a:pt x="436875" y="219000"/>
                  </a:lnTo>
                  <a:lnTo>
                    <a:pt x="431121" y="168793"/>
                  </a:lnTo>
                  <a:lnTo>
                    <a:pt x="414725" y="122700"/>
                  </a:lnTo>
                  <a:lnTo>
                    <a:pt x="388981" y="82037"/>
                  </a:lnTo>
                  <a:lnTo>
                    <a:pt x="355186" y="48119"/>
                  </a:lnTo>
                  <a:lnTo>
                    <a:pt x="314635" y="22263"/>
                  </a:lnTo>
                  <a:lnTo>
                    <a:pt x="278925" y="9474"/>
                  </a:lnTo>
                  <a:close/>
                </a:path>
              </a:pathLst>
            </a:custGeom>
            <a:solidFill>
              <a:srgbClr val="3D3D3D"/>
            </a:solidFill>
          </p:spPr>
          <p:txBody>
            <a:bodyPr wrap="square" lIns="0" tIns="0" rIns="0" bIns="0" rtlCol="0"/>
            <a:lstStyle/>
            <a:p>
              <a:endParaRPr/>
            </a:p>
          </p:txBody>
        </p:sp>
        <p:sp>
          <p:nvSpPr>
            <p:cNvPr id="21" name="object 21"/>
            <p:cNvSpPr/>
            <p:nvPr/>
          </p:nvSpPr>
          <p:spPr>
            <a:xfrm>
              <a:off x="588875" y="447813"/>
              <a:ext cx="270510" cy="270510"/>
            </a:xfrm>
            <a:custGeom>
              <a:avLst/>
              <a:gdLst/>
              <a:ahLst/>
              <a:cxnLst/>
              <a:rect l="l" t="t" r="r" b="b"/>
              <a:pathLst>
                <a:path w="270509" h="270509">
                  <a:moveTo>
                    <a:pt x="134875" y="0"/>
                  </a:moveTo>
                  <a:lnTo>
                    <a:pt x="92172" y="6915"/>
                  </a:lnTo>
                  <a:lnTo>
                    <a:pt x="55139" y="26162"/>
                  </a:lnTo>
                  <a:lnTo>
                    <a:pt x="25969" y="55495"/>
                  </a:lnTo>
                  <a:lnTo>
                    <a:pt x="6858" y="92665"/>
                  </a:lnTo>
                  <a:lnTo>
                    <a:pt x="0" y="135425"/>
                  </a:lnTo>
                  <a:lnTo>
                    <a:pt x="6858" y="177903"/>
                  </a:lnTo>
                  <a:lnTo>
                    <a:pt x="25969" y="214903"/>
                  </a:lnTo>
                  <a:lnTo>
                    <a:pt x="55139" y="244148"/>
                  </a:lnTo>
                  <a:lnTo>
                    <a:pt x="92172" y="263364"/>
                  </a:lnTo>
                  <a:lnTo>
                    <a:pt x="134875" y="270275"/>
                  </a:lnTo>
                  <a:lnTo>
                    <a:pt x="177631" y="263364"/>
                  </a:lnTo>
                  <a:lnTo>
                    <a:pt x="214795" y="244148"/>
                  </a:lnTo>
                  <a:lnTo>
                    <a:pt x="244120" y="214903"/>
                  </a:lnTo>
                  <a:lnTo>
                    <a:pt x="263362" y="177903"/>
                  </a:lnTo>
                  <a:lnTo>
                    <a:pt x="270275" y="135425"/>
                  </a:lnTo>
                  <a:lnTo>
                    <a:pt x="263362" y="92665"/>
                  </a:lnTo>
                  <a:lnTo>
                    <a:pt x="244120" y="55495"/>
                  </a:lnTo>
                  <a:lnTo>
                    <a:pt x="214795" y="26162"/>
                  </a:lnTo>
                  <a:lnTo>
                    <a:pt x="177631" y="6915"/>
                  </a:lnTo>
                  <a:lnTo>
                    <a:pt x="134875" y="0"/>
                  </a:lnTo>
                  <a:close/>
                </a:path>
              </a:pathLst>
            </a:custGeom>
            <a:solidFill>
              <a:srgbClr val="77C6FC"/>
            </a:solidFill>
          </p:spPr>
          <p:txBody>
            <a:bodyPr wrap="square" lIns="0" tIns="0" rIns="0" bIns="0" rtlCol="0"/>
            <a:lstStyle/>
            <a:p>
              <a:endParaRPr/>
            </a:p>
          </p:txBody>
        </p:sp>
        <p:sp>
          <p:nvSpPr>
            <p:cNvPr id="22" name="object 22"/>
            <p:cNvSpPr/>
            <p:nvPr/>
          </p:nvSpPr>
          <p:spPr>
            <a:xfrm>
              <a:off x="583875" y="443363"/>
              <a:ext cx="280035" cy="279400"/>
            </a:xfrm>
            <a:custGeom>
              <a:avLst/>
              <a:gdLst/>
              <a:ahLst/>
              <a:cxnLst/>
              <a:rect l="l" t="t" r="r" b="b"/>
              <a:pathLst>
                <a:path w="280034" h="279400">
                  <a:moveTo>
                    <a:pt x="139875" y="0"/>
                  </a:moveTo>
                  <a:lnTo>
                    <a:pt x="95798" y="7109"/>
                  </a:lnTo>
                  <a:lnTo>
                    <a:pt x="57418" y="26923"/>
                  </a:lnTo>
                  <a:lnTo>
                    <a:pt x="27088" y="57169"/>
                  </a:lnTo>
                  <a:lnTo>
                    <a:pt x="7164" y="95577"/>
                  </a:lnTo>
                  <a:lnTo>
                    <a:pt x="0" y="139875"/>
                  </a:lnTo>
                  <a:lnTo>
                    <a:pt x="7164" y="183891"/>
                  </a:lnTo>
                  <a:lnTo>
                    <a:pt x="27088" y="222129"/>
                  </a:lnTo>
                  <a:lnTo>
                    <a:pt x="57418" y="252288"/>
                  </a:lnTo>
                  <a:lnTo>
                    <a:pt x="95798" y="272070"/>
                  </a:lnTo>
                  <a:lnTo>
                    <a:pt x="139875" y="279175"/>
                  </a:lnTo>
                  <a:lnTo>
                    <a:pt x="184160" y="272070"/>
                  </a:lnTo>
                  <a:lnTo>
                    <a:pt x="187645" y="270275"/>
                  </a:lnTo>
                  <a:lnTo>
                    <a:pt x="139875" y="270275"/>
                  </a:lnTo>
                  <a:lnTo>
                    <a:pt x="113516" y="267635"/>
                  </a:lnTo>
                  <a:lnTo>
                    <a:pt x="67069" y="247936"/>
                  </a:lnTo>
                  <a:lnTo>
                    <a:pt x="31802" y="212588"/>
                  </a:lnTo>
                  <a:lnTo>
                    <a:pt x="12111" y="165987"/>
                  </a:lnTo>
                  <a:lnTo>
                    <a:pt x="9474" y="139875"/>
                  </a:lnTo>
                  <a:lnTo>
                    <a:pt x="12111" y="113430"/>
                  </a:lnTo>
                  <a:lnTo>
                    <a:pt x="31802" y="66605"/>
                  </a:lnTo>
                  <a:lnTo>
                    <a:pt x="67069" y="31570"/>
                  </a:lnTo>
                  <a:lnTo>
                    <a:pt x="113516" y="12102"/>
                  </a:lnTo>
                  <a:lnTo>
                    <a:pt x="139875" y="9474"/>
                  </a:lnTo>
                  <a:lnTo>
                    <a:pt x="188743" y="9474"/>
                  </a:lnTo>
                  <a:lnTo>
                    <a:pt x="184160" y="7109"/>
                  </a:lnTo>
                  <a:lnTo>
                    <a:pt x="139875" y="0"/>
                  </a:lnTo>
                  <a:close/>
                </a:path>
                <a:path w="280034" h="279400">
                  <a:moveTo>
                    <a:pt x="188743" y="9474"/>
                  </a:moveTo>
                  <a:lnTo>
                    <a:pt x="139875" y="9474"/>
                  </a:lnTo>
                  <a:lnTo>
                    <a:pt x="166228" y="12102"/>
                  </a:lnTo>
                  <a:lnTo>
                    <a:pt x="190709" y="19640"/>
                  </a:lnTo>
                  <a:lnTo>
                    <a:pt x="232374" y="47374"/>
                  </a:lnTo>
                  <a:lnTo>
                    <a:pt x="260099" y="88815"/>
                  </a:lnTo>
                  <a:lnTo>
                    <a:pt x="270274" y="139875"/>
                  </a:lnTo>
                  <a:lnTo>
                    <a:pt x="267643" y="165987"/>
                  </a:lnTo>
                  <a:lnTo>
                    <a:pt x="248168" y="212588"/>
                  </a:lnTo>
                  <a:lnTo>
                    <a:pt x="212898" y="247936"/>
                  </a:lnTo>
                  <a:lnTo>
                    <a:pt x="166228" y="267635"/>
                  </a:lnTo>
                  <a:lnTo>
                    <a:pt x="139875" y="270275"/>
                  </a:lnTo>
                  <a:lnTo>
                    <a:pt x="187645" y="270275"/>
                  </a:lnTo>
                  <a:lnTo>
                    <a:pt x="222560" y="252288"/>
                  </a:lnTo>
                  <a:lnTo>
                    <a:pt x="252803" y="222129"/>
                  </a:lnTo>
                  <a:lnTo>
                    <a:pt x="272615" y="183891"/>
                  </a:lnTo>
                  <a:lnTo>
                    <a:pt x="279724" y="139875"/>
                  </a:lnTo>
                  <a:lnTo>
                    <a:pt x="272615" y="95577"/>
                  </a:lnTo>
                  <a:lnTo>
                    <a:pt x="252803" y="57169"/>
                  </a:lnTo>
                  <a:lnTo>
                    <a:pt x="222560" y="26923"/>
                  </a:lnTo>
                  <a:lnTo>
                    <a:pt x="188743" y="9474"/>
                  </a:lnTo>
                  <a:close/>
                </a:path>
              </a:pathLst>
            </a:custGeom>
            <a:solidFill>
              <a:srgbClr val="3D3D3D"/>
            </a:solidFill>
          </p:spPr>
          <p:txBody>
            <a:bodyPr wrap="square" lIns="0" tIns="0" rIns="0" bIns="0" rtlCol="0"/>
            <a:lstStyle/>
            <a:p>
              <a:endParaRPr/>
            </a:p>
          </p:txBody>
        </p:sp>
        <p:sp>
          <p:nvSpPr>
            <p:cNvPr id="23" name="object 23"/>
            <p:cNvSpPr/>
            <p:nvPr/>
          </p:nvSpPr>
          <p:spPr>
            <a:xfrm>
              <a:off x="582212" y="1158162"/>
              <a:ext cx="282575" cy="282575"/>
            </a:xfrm>
            <a:custGeom>
              <a:avLst/>
              <a:gdLst/>
              <a:ahLst/>
              <a:cxnLst/>
              <a:rect l="l" t="t" r="r" b="b"/>
              <a:pathLst>
                <a:path w="282575" h="282575">
                  <a:moveTo>
                    <a:pt x="141524" y="0"/>
                  </a:moveTo>
                  <a:lnTo>
                    <a:pt x="96633" y="7178"/>
                  </a:lnTo>
                  <a:lnTo>
                    <a:pt x="57763" y="27196"/>
                  </a:lnTo>
                  <a:lnTo>
                    <a:pt x="27187" y="57780"/>
                  </a:lnTo>
                  <a:lnTo>
                    <a:pt x="7175" y="96656"/>
                  </a:lnTo>
                  <a:lnTo>
                    <a:pt x="0" y="141550"/>
                  </a:lnTo>
                  <a:lnTo>
                    <a:pt x="7175" y="186163"/>
                  </a:lnTo>
                  <a:lnTo>
                    <a:pt x="27187" y="224869"/>
                  </a:lnTo>
                  <a:lnTo>
                    <a:pt x="57763" y="255366"/>
                  </a:lnTo>
                  <a:lnTo>
                    <a:pt x="96633" y="275352"/>
                  </a:lnTo>
                  <a:lnTo>
                    <a:pt x="141524" y="282525"/>
                  </a:lnTo>
                  <a:lnTo>
                    <a:pt x="186150" y="275352"/>
                  </a:lnTo>
                  <a:lnTo>
                    <a:pt x="224863" y="255366"/>
                  </a:lnTo>
                  <a:lnTo>
                    <a:pt x="255364" y="224869"/>
                  </a:lnTo>
                  <a:lnTo>
                    <a:pt x="275351" y="186163"/>
                  </a:lnTo>
                  <a:lnTo>
                    <a:pt x="282525" y="141550"/>
                  </a:lnTo>
                  <a:lnTo>
                    <a:pt x="275351" y="96656"/>
                  </a:lnTo>
                  <a:lnTo>
                    <a:pt x="255364" y="57780"/>
                  </a:lnTo>
                  <a:lnTo>
                    <a:pt x="224863" y="27196"/>
                  </a:lnTo>
                  <a:lnTo>
                    <a:pt x="186150" y="7178"/>
                  </a:lnTo>
                  <a:lnTo>
                    <a:pt x="141524" y="0"/>
                  </a:lnTo>
                  <a:close/>
                </a:path>
              </a:pathLst>
            </a:custGeom>
            <a:solidFill>
              <a:srgbClr val="FFFFFF"/>
            </a:solidFill>
          </p:spPr>
          <p:txBody>
            <a:bodyPr wrap="square" lIns="0" tIns="0" rIns="0" bIns="0" rtlCol="0"/>
            <a:lstStyle/>
            <a:p>
              <a:endParaRPr/>
            </a:p>
          </p:txBody>
        </p:sp>
        <p:sp>
          <p:nvSpPr>
            <p:cNvPr id="24" name="object 24"/>
            <p:cNvSpPr/>
            <p:nvPr/>
          </p:nvSpPr>
          <p:spPr>
            <a:xfrm>
              <a:off x="577738" y="1153138"/>
              <a:ext cx="292100" cy="292735"/>
            </a:xfrm>
            <a:custGeom>
              <a:avLst/>
              <a:gdLst/>
              <a:ahLst/>
              <a:cxnLst/>
              <a:rect l="l" t="t" r="r" b="b"/>
              <a:pathLst>
                <a:path w="292100" h="292734">
                  <a:moveTo>
                    <a:pt x="145999" y="0"/>
                  </a:moveTo>
                  <a:lnTo>
                    <a:pt x="99788" y="7486"/>
                  </a:lnTo>
                  <a:lnTo>
                    <a:pt x="59702" y="28323"/>
                  </a:lnTo>
                  <a:lnTo>
                    <a:pt x="28121" y="60074"/>
                  </a:lnTo>
                  <a:lnTo>
                    <a:pt x="7427" y="100303"/>
                  </a:lnTo>
                  <a:lnTo>
                    <a:pt x="0" y="146574"/>
                  </a:lnTo>
                  <a:lnTo>
                    <a:pt x="7427" y="192574"/>
                  </a:lnTo>
                  <a:lnTo>
                    <a:pt x="28121" y="232634"/>
                  </a:lnTo>
                  <a:lnTo>
                    <a:pt x="59702" y="264294"/>
                  </a:lnTo>
                  <a:lnTo>
                    <a:pt x="99788" y="285094"/>
                  </a:lnTo>
                  <a:lnTo>
                    <a:pt x="145999" y="292574"/>
                  </a:lnTo>
                  <a:lnTo>
                    <a:pt x="191999" y="285094"/>
                  </a:lnTo>
                  <a:lnTo>
                    <a:pt x="195843" y="283099"/>
                  </a:lnTo>
                  <a:lnTo>
                    <a:pt x="145999" y="283099"/>
                  </a:lnTo>
                  <a:lnTo>
                    <a:pt x="118399" y="280356"/>
                  </a:lnTo>
                  <a:lnTo>
                    <a:pt x="69450" y="259823"/>
                  </a:lnTo>
                  <a:lnTo>
                    <a:pt x="32434" y="222814"/>
                  </a:lnTo>
                  <a:lnTo>
                    <a:pt x="11745" y="173934"/>
                  </a:lnTo>
                  <a:lnTo>
                    <a:pt x="8925" y="146574"/>
                  </a:lnTo>
                  <a:lnTo>
                    <a:pt x="11745" y="118882"/>
                  </a:lnTo>
                  <a:lnTo>
                    <a:pt x="32434" y="69769"/>
                  </a:lnTo>
                  <a:lnTo>
                    <a:pt x="69450" y="32993"/>
                  </a:lnTo>
                  <a:lnTo>
                    <a:pt x="118399" y="12298"/>
                  </a:lnTo>
                  <a:lnTo>
                    <a:pt x="145999" y="9474"/>
                  </a:lnTo>
                  <a:lnTo>
                    <a:pt x="195820" y="9474"/>
                  </a:lnTo>
                  <a:lnTo>
                    <a:pt x="191999" y="7486"/>
                  </a:lnTo>
                  <a:lnTo>
                    <a:pt x="145999" y="0"/>
                  </a:lnTo>
                  <a:close/>
                </a:path>
                <a:path w="292100" h="292734">
                  <a:moveTo>
                    <a:pt x="195820" y="9474"/>
                  </a:moveTo>
                  <a:lnTo>
                    <a:pt x="145999" y="9474"/>
                  </a:lnTo>
                  <a:lnTo>
                    <a:pt x="173374" y="12298"/>
                  </a:lnTo>
                  <a:lnTo>
                    <a:pt x="199021" y="20349"/>
                  </a:lnTo>
                  <a:lnTo>
                    <a:pt x="242424" y="49599"/>
                  </a:lnTo>
                  <a:lnTo>
                    <a:pt x="271878" y="93071"/>
                  </a:lnTo>
                  <a:lnTo>
                    <a:pt x="282524" y="146574"/>
                  </a:lnTo>
                  <a:lnTo>
                    <a:pt x="279785" y="173934"/>
                  </a:lnTo>
                  <a:lnTo>
                    <a:pt x="259269" y="222814"/>
                  </a:lnTo>
                  <a:lnTo>
                    <a:pt x="222264" y="259823"/>
                  </a:lnTo>
                  <a:lnTo>
                    <a:pt x="173374" y="280356"/>
                  </a:lnTo>
                  <a:lnTo>
                    <a:pt x="145999" y="283099"/>
                  </a:lnTo>
                  <a:lnTo>
                    <a:pt x="195843" y="283099"/>
                  </a:lnTo>
                  <a:lnTo>
                    <a:pt x="232060" y="264294"/>
                  </a:lnTo>
                  <a:lnTo>
                    <a:pt x="263720" y="232634"/>
                  </a:lnTo>
                  <a:lnTo>
                    <a:pt x="284520" y="192574"/>
                  </a:lnTo>
                  <a:lnTo>
                    <a:pt x="292000" y="146574"/>
                  </a:lnTo>
                  <a:lnTo>
                    <a:pt x="284520" y="100303"/>
                  </a:lnTo>
                  <a:lnTo>
                    <a:pt x="263720" y="60074"/>
                  </a:lnTo>
                  <a:lnTo>
                    <a:pt x="232060" y="28323"/>
                  </a:lnTo>
                  <a:lnTo>
                    <a:pt x="195820" y="9474"/>
                  </a:lnTo>
                  <a:close/>
                </a:path>
              </a:pathLst>
            </a:custGeom>
            <a:solidFill>
              <a:srgbClr val="3D3D3D"/>
            </a:solidFill>
          </p:spPr>
          <p:txBody>
            <a:bodyPr wrap="square" lIns="0" tIns="0" rIns="0" bIns="0" rtlCol="0"/>
            <a:lstStyle/>
            <a:p>
              <a:endParaRPr/>
            </a:p>
          </p:txBody>
        </p:sp>
        <p:pic>
          <p:nvPicPr>
            <p:cNvPr id="25" name="object 25"/>
            <p:cNvPicPr/>
            <p:nvPr/>
          </p:nvPicPr>
          <p:blipFill>
            <a:blip r:embed="rId4" cstate="print"/>
            <a:stretch>
              <a:fillRect/>
            </a:stretch>
          </p:blipFill>
          <p:spPr>
            <a:xfrm>
              <a:off x="639613" y="1215562"/>
              <a:ext cx="167724" cy="167725"/>
            </a:xfrm>
            <a:prstGeom prst="rect">
              <a:avLst/>
            </a:prstGeom>
          </p:spPr>
        </p:pic>
        <p:pic>
          <p:nvPicPr>
            <p:cNvPr id="26" name="object 26"/>
            <p:cNvPicPr/>
            <p:nvPr/>
          </p:nvPicPr>
          <p:blipFill>
            <a:blip r:embed="rId5" cstate="print"/>
            <a:stretch>
              <a:fillRect/>
            </a:stretch>
          </p:blipFill>
          <p:spPr>
            <a:xfrm>
              <a:off x="636238" y="1778838"/>
              <a:ext cx="175000" cy="174974"/>
            </a:xfrm>
            <a:prstGeom prst="rect">
              <a:avLst/>
            </a:prstGeom>
          </p:spPr>
        </p:pic>
        <p:sp>
          <p:nvSpPr>
            <p:cNvPr id="27" name="object 27"/>
            <p:cNvSpPr/>
            <p:nvPr/>
          </p:nvSpPr>
          <p:spPr>
            <a:xfrm>
              <a:off x="431520" y="207174"/>
              <a:ext cx="533400" cy="1824355"/>
            </a:xfrm>
            <a:custGeom>
              <a:avLst/>
              <a:gdLst/>
              <a:ahLst/>
              <a:cxnLst/>
              <a:rect l="l" t="t" r="r" b="b"/>
              <a:pathLst>
                <a:path w="533400" h="1824355">
                  <a:moveTo>
                    <a:pt x="29641" y="1805216"/>
                  </a:moveTo>
                  <a:lnTo>
                    <a:pt x="19100" y="1794675"/>
                  </a:lnTo>
                  <a:lnTo>
                    <a:pt x="10553" y="1794675"/>
                  </a:lnTo>
                  <a:lnTo>
                    <a:pt x="0" y="1805216"/>
                  </a:lnTo>
                  <a:lnTo>
                    <a:pt x="0" y="1813763"/>
                  </a:lnTo>
                  <a:lnTo>
                    <a:pt x="10553" y="1824316"/>
                  </a:lnTo>
                  <a:lnTo>
                    <a:pt x="19100" y="1824316"/>
                  </a:lnTo>
                  <a:lnTo>
                    <a:pt x="29641" y="1813763"/>
                  </a:lnTo>
                  <a:lnTo>
                    <a:pt x="29641" y="1805216"/>
                  </a:lnTo>
                  <a:close/>
                </a:path>
                <a:path w="533400" h="1824355">
                  <a:moveTo>
                    <a:pt x="103644" y="1805216"/>
                  </a:moveTo>
                  <a:lnTo>
                    <a:pt x="93103" y="1794675"/>
                  </a:lnTo>
                  <a:lnTo>
                    <a:pt x="84556" y="1794675"/>
                  </a:lnTo>
                  <a:lnTo>
                    <a:pt x="74015" y="1805216"/>
                  </a:lnTo>
                  <a:lnTo>
                    <a:pt x="74015" y="1813763"/>
                  </a:lnTo>
                  <a:lnTo>
                    <a:pt x="84556" y="1824316"/>
                  </a:lnTo>
                  <a:lnTo>
                    <a:pt x="93103" y="1824316"/>
                  </a:lnTo>
                  <a:lnTo>
                    <a:pt x="103644" y="1813763"/>
                  </a:lnTo>
                  <a:lnTo>
                    <a:pt x="103644" y="1805216"/>
                  </a:lnTo>
                  <a:close/>
                </a:path>
                <a:path w="533400" h="1824355">
                  <a:moveTo>
                    <a:pt x="177660" y="1805216"/>
                  </a:moveTo>
                  <a:lnTo>
                    <a:pt x="167106" y="1794675"/>
                  </a:lnTo>
                  <a:lnTo>
                    <a:pt x="158559" y="1794675"/>
                  </a:lnTo>
                  <a:lnTo>
                    <a:pt x="148018" y="1805216"/>
                  </a:lnTo>
                  <a:lnTo>
                    <a:pt x="148018" y="1813763"/>
                  </a:lnTo>
                  <a:lnTo>
                    <a:pt x="158559" y="1824316"/>
                  </a:lnTo>
                  <a:lnTo>
                    <a:pt x="167106" y="1824316"/>
                  </a:lnTo>
                  <a:lnTo>
                    <a:pt x="177660" y="1813763"/>
                  </a:lnTo>
                  <a:lnTo>
                    <a:pt x="177660" y="1805216"/>
                  </a:lnTo>
                  <a:close/>
                </a:path>
                <a:path w="533400" h="1824355">
                  <a:moveTo>
                    <a:pt x="384886" y="10541"/>
                  </a:moveTo>
                  <a:lnTo>
                    <a:pt x="374345" y="0"/>
                  </a:lnTo>
                  <a:lnTo>
                    <a:pt x="365798" y="0"/>
                  </a:lnTo>
                  <a:lnTo>
                    <a:pt x="355257" y="10541"/>
                  </a:lnTo>
                  <a:lnTo>
                    <a:pt x="355257" y="19088"/>
                  </a:lnTo>
                  <a:lnTo>
                    <a:pt x="365798" y="29641"/>
                  </a:lnTo>
                  <a:lnTo>
                    <a:pt x="374345" y="29641"/>
                  </a:lnTo>
                  <a:lnTo>
                    <a:pt x="384886" y="19088"/>
                  </a:lnTo>
                  <a:lnTo>
                    <a:pt x="384886" y="10541"/>
                  </a:lnTo>
                  <a:close/>
                </a:path>
                <a:path w="533400" h="1824355">
                  <a:moveTo>
                    <a:pt x="458901" y="10541"/>
                  </a:moveTo>
                  <a:lnTo>
                    <a:pt x="448348" y="0"/>
                  </a:lnTo>
                  <a:lnTo>
                    <a:pt x="439801" y="0"/>
                  </a:lnTo>
                  <a:lnTo>
                    <a:pt x="429260" y="10541"/>
                  </a:lnTo>
                  <a:lnTo>
                    <a:pt x="429260" y="19088"/>
                  </a:lnTo>
                  <a:lnTo>
                    <a:pt x="439801" y="29641"/>
                  </a:lnTo>
                  <a:lnTo>
                    <a:pt x="448348" y="29641"/>
                  </a:lnTo>
                  <a:lnTo>
                    <a:pt x="458901" y="19088"/>
                  </a:lnTo>
                  <a:lnTo>
                    <a:pt x="458901" y="10541"/>
                  </a:lnTo>
                  <a:close/>
                </a:path>
                <a:path w="533400" h="1824355">
                  <a:moveTo>
                    <a:pt x="532904" y="10541"/>
                  </a:moveTo>
                  <a:lnTo>
                    <a:pt x="522363" y="0"/>
                  </a:lnTo>
                  <a:lnTo>
                    <a:pt x="513816" y="0"/>
                  </a:lnTo>
                  <a:lnTo>
                    <a:pt x="503262" y="10541"/>
                  </a:lnTo>
                  <a:lnTo>
                    <a:pt x="503262" y="19088"/>
                  </a:lnTo>
                  <a:lnTo>
                    <a:pt x="513816" y="29641"/>
                  </a:lnTo>
                  <a:lnTo>
                    <a:pt x="522363" y="29641"/>
                  </a:lnTo>
                  <a:lnTo>
                    <a:pt x="532904" y="19088"/>
                  </a:lnTo>
                  <a:lnTo>
                    <a:pt x="532904" y="10541"/>
                  </a:lnTo>
                  <a:close/>
                </a:path>
              </a:pathLst>
            </a:custGeom>
            <a:solidFill>
              <a:srgbClr val="3D3D3D"/>
            </a:solidFill>
          </p:spPr>
          <p:txBody>
            <a:bodyPr wrap="square" lIns="0" tIns="0" rIns="0" bIns="0" rtlCol="0"/>
            <a:lstStyle/>
            <a:p>
              <a:endParaRPr/>
            </a:p>
          </p:txBody>
        </p:sp>
      </p:grpSp>
      <p:sp>
        <p:nvSpPr>
          <p:cNvPr id="28" name="object 28"/>
          <p:cNvSpPr/>
          <p:nvPr/>
        </p:nvSpPr>
        <p:spPr>
          <a:xfrm>
            <a:off x="8128025" y="4987416"/>
            <a:ext cx="177800" cy="29845"/>
          </a:xfrm>
          <a:custGeom>
            <a:avLst/>
            <a:gdLst/>
            <a:ahLst/>
            <a:cxnLst/>
            <a:rect l="l" t="t" r="r" b="b"/>
            <a:pathLst>
              <a:path w="177800" h="29845">
                <a:moveTo>
                  <a:pt x="29641" y="10541"/>
                </a:moveTo>
                <a:lnTo>
                  <a:pt x="19088" y="0"/>
                </a:lnTo>
                <a:lnTo>
                  <a:pt x="10541" y="0"/>
                </a:lnTo>
                <a:lnTo>
                  <a:pt x="0" y="10541"/>
                </a:lnTo>
                <a:lnTo>
                  <a:pt x="0" y="19088"/>
                </a:lnTo>
                <a:lnTo>
                  <a:pt x="10541" y="29629"/>
                </a:lnTo>
                <a:lnTo>
                  <a:pt x="19088" y="29629"/>
                </a:lnTo>
                <a:lnTo>
                  <a:pt x="29641" y="19088"/>
                </a:lnTo>
                <a:lnTo>
                  <a:pt x="29641" y="10541"/>
                </a:lnTo>
                <a:close/>
              </a:path>
              <a:path w="177800" h="29845">
                <a:moveTo>
                  <a:pt x="103644" y="10541"/>
                </a:moveTo>
                <a:lnTo>
                  <a:pt x="93103" y="0"/>
                </a:lnTo>
                <a:lnTo>
                  <a:pt x="84556" y="0"/>
                </a:lnTo>
                <a:lnTo>
                  <a:pt x="74002" y="10541"/>
                </a:lnTo>
                <a:lnTo>
                  <a:pt x="74002" y="19088"/>
                </a:lnTo>
                <a:lnTo>
                  <a:pt x="84556" y="29629"/>
                </a:lnTo>
                <a:lnTo>
                  <a:pt x="93103" y="29629"/>
                </a:lnTo>
                <a:lnTo>
                  <a:pt x="103644" y="19088"/>
                </a:lnTo>
                <a:lnTo>
                  <a:pt x="103644" y="10541"/>
                </a:lnTo>
                <a:close/>
              </a:path>
              <a:path w="177800" h="29845">
                <a:moveTo>
                  <a:pt x="177647" y="10541"/>
                </a:moveTo>
                <a:lnTo>
                  <a:pt x="167106" y="0"/>
                </a:lnTo>
                <a:lnTo>
                  <a:pt x="158559" y="0"/>
                </a:lnTo>
                <a:lnTo>
                  <a:pt x="148018" y="10541"/>
                </a:lnTo>
                <a:lnTo>
                  <a:pt x="148018" y="19088"/>
                </a:lnTo>
                <a:lnTo>
                  <a:pt x="158559" y="29629"/>
                </a:lnTo>
                <a:lnTo>
                  <a:pt x="167106" y="29629"/>
                </a:lnTo>
                <a:lnTo>
                  <a:pt x="177647" y="19088"/>
                </a:lnTo>
                <a:lnTo>
                  <a:pt x="177647" y="10541"/>
                </a:lnTo>
                <a:close/>
              </a:path>
            </a:pathLst>
          </a:custGeom>
          <a:solidFill>
            <a:srgbClr val="3D3D3D"/>
          </a:solidFill>
        </p:spPr>
        <p:txBody>
          <a:bodyPr wrap="square" lIns="0" tIns="0" rIns="0" bIns="0" rtlCol="0"/>
          <a:lstStyle/>
          <a:p>
            <a:endParaRPr/>
          </a:p>
        </p:txBody>
      </p:sp>
      <p:sp>
        <p:nvSpPr>
          <p:cNvPr id="29" name="object 29"/>
          <p:cNvSpPr/>
          <p:nvPr/>
        </p:nvSpPr>
        <p:spPr>
          <a:xfrm>
            <a:off x="8496224" y="3428110"/>
            <a:ext cx="177800" cy="29845"/>
          </a:xfrm>
          <a:custGeom>
            <a:avLst/>
            <a:gdLst/>
            <a:ahLst/>
            <a:cxnLst/>
            <a:rect l="l" t="t" r="r" b="b"/>
            <a:pathLst>
              <a:path w="177800" h="29845">
                <a:moveTo>
                  <a:pt x="29641" y="10541"/>
                </a:moveTo>
                <a:lnTo>
                  <a:pt x="19088" y="0"/>
                </a:lnTo>
                <a:lnTo>
                  <a:pt x="10541" y="0"/>
                </a:lnTo>
                <a:lnTo>
                  <a:pt x="0" y="10541"/>
                </a:lnTo>
                <a:lnTo>
                  <a:pt x="0" y="19088"/>
                </a:lnTo>
                <a:lnTo>
                  <a:pt x="10541" y="29641"/>
                </a:lnTo>
                <a:lnTo>
                  <a:pt x="19088" y="29641"/>
                </a:lnTo>
                <a:lnTo>
                  <a:pt x="29641" y="19088"/>
                </a:lnTo>
                <a:lnTo>
                  <a:pt x="29641" y="10541"/>
                </a:lnTo>
                <a:close/>
              </a:path>
              <a:path w="177800" h="29845">
                <a:moveTo>
                  <a:pt x="103644" y="10541"/>
                </a:moveTo>
                <a:lnTo>
                  <a:pt x="93103" y="0"/>
                </a:lnTo>
                <a:lnTo>
                  <a:pt x="84556" y="0"/>
                </a:lnTo>
                <a:lnTo>
                  <a:pt x="74002" y="10541"/>
                </a:lnTo>
                <a:lnTo>
                  <a:pt x="74002" y="19088"/>
                </a:lnTo>
                <a:lnTo>
                  <a:pt x="84556" y="29641"/>
                </a:lnTo>
                <a:lnTo>
                  <a:pt x="93103" y="29641"/>
                </a:lnTo>
                <a:lnTo>
                  <a:pt x="103644" y="19088"/>
                </a:lnTo>
                <a:lnTo>
                  <a:pt x="103644" y="10541"/>
                </a:lnTo>
                <a:close/>
              </a:path>
              <a:path w="177800" h="29845">
                <a:moveTo>
                  <a:pt x="177647" y="10541"/>
                </a:moveTo>
                <a:lnTo>
                  <a:pt x="167106" y="0"/>
                </a:lnTo>
                <a:lnTo>
                  <a:pt x="158559" y="0"/>
                </a:lnTo>
                <a:lnTo>
                  <a:pt x="148018" y="10541"/>
                </a:lnTo>
                <a:lnTo>
                  <a:pt x="148018" y="19088"/>
                </a:lnTo>
                <a:lnTo>
                  <a:pt x="158559" y="29641"/>
                </a:lnTo>
                <a:lnTo>
                  <a:pt x="167106" y="29641"/>
                </a:lnTo>
                <a:lnTo>
                  <a:pt x="177647" y="19088"/>
                </a:lnTo>
                <a:lnTo>
                  <a:pt x="177647" y="10541"/>
                </a:lnTo>
                <a:close/>
              </a:path>
            </a:pathLst>
          </a:custGeom>
          <a:solidFill>
            <a:srgbClr val="3D3D3D"/>
          </a:solidFill>
        </p:spPr>
        <p:txBody>
          <a:bodyPr wrap="square" lIns="0" tIns="0" rIns="0" bIns="0" rtlCol="0"/>
          <a:lstStyle/>
          <a:p>
            <a:endParaRPr/>
          </a:p>
        </p:txBody>
      </p:sp>
      <p:sp>
        <p:nvSpPr>
          <p:cNvPr id="30" name="object 30"/>
          <p:cNvSpPr/>
          <p:nvPr/>
        </p:nvSpPr>
        <p:spPr>
          <a:xfrm>
            <a:off x="8407224" y="0"/>
            <a:ext cx="0" cy="2160905"/>
          </a:xfrm>
          <a:custGeom>
            <a:avLst/>
            <a:gdLst/>
            <a:ahLst/>
            <a:cxnLst/>
            <a:rect l="l" t="t" r="r" b="b"/>
            <a:pathLst>
              <a:path h="2160905">
                <a:moveTo>
                  <a:pt x="0" y="0"/>
                </a:moveTo>
                <a:lnTo>
                  <a:pt x="0" y="2160899"/>
                </a:lnTo>
              </a:path>
            </a:pathLst>
          </a:custGeom>
          <a:ln w="9525">
            <a:solidFill>
              <a:srgbClr val="3D3D3D"/>
            </a:solidFill>
          </a:ln>
        </p:spPr>
        <p:txBody>
          <a:bodyPr wrap="square" lIns="0" tIns="0" rIns="0" bIns="0" rtlCol="0"/>
          <a:lstStyle/>
          <a:p>
            <a:endParaRPr/>
          </a:p>
        </p:txBody>
      </p:sp>
      <p:grpSp>
        <p:nvGrpSpPr>
          <p:cNvPr id="31" name="object 31"/>
          <p:cNvGrpSpPr/>
          <p:nvPr/>
        </p:nvGrpSpPr>
        <p:grpSpPr>
          <a:xfrm>
            <a:off x="667062" y="2985634"/>
            <a:ext cx="102235" cy="2158365"/>
            <a:chOff x="667062" y="2985634"/>
            <a:chExt cx="102235" cy="2158365"/>
          </a:xfrm>
        </p:grpSpPr>
        <p:sp>
          <p:nvSpPr>
            <p:cNvPr id="32" name="object 32"/>
            <p:cNvSpPr/>
            <p:nvPr/>
          </p:nvSpPr>
          <p:spPr>
            <a:xfrm>
              <a:off x="713262" y="2985634"/>
              <a:ext cx="9525" cy="2158365"/>
            </a:xfrm>
            <a:custGeom>
              <a:avLst/>
              <a:gdLst/>
              <a:ahLst/>
              <a:cxnLst/>
              <a:rect l="l" t="t" r="r" b="b"/>
              <a:pathLst>
                <a:path w="9525" h="2158365">
                  <a:moveTo>
                    <a:pt x="0" y="2157865"/>
                  </a:moveTo>
                  <a:lnTo>
                    <a:pt x="0" y="0"/>
                  </a:lnTo>
                  <a:lnTo>
                    <a:pt x="9525" y="0"/>
                  </a:lnTo>
                  <a:lnTo>
                    <a:pt x="9525" y="2157865"/>
                  </a:lnTo>
                  <a:lnTo>
                    <a:pt x="0" y="2157865"/>
                  </a:lnTo>
                  <a:close/>
                </a:path>
              </a:pathLst>
            </a:custGeom>
            <a:solidFill>
              <a:srgbClr val="3D3D3D"/>
            </a:solidFill>
          </p:spPr>
          <p:txBody>
            <a:bodyPr wrap="square" lIns="0" tIns="0" rIns="0" bIns="0" rtlCol="0"/>
            <a:lstStyle/>
            <a:p>
              <a:endParaRPr/>
            </a:p>
          </p:txBody>
        </p:sp>
        <p:pic>
          <p:nvPicPr>
            <p:cNvPr id="33" name="object 33"/>
            <p:cNvPicPr/>
            <p:nvPr/>
          </p:nvPicPr>
          <p:blipFill>
            <a:blip r:embed="rId6" cstate="print"/>
            <a:stretch>
              <a:fillRect/>
            </a:stretch>
          </p:blipFill>
          <p:spPr>
            <a:xfrm>
              <a:off x="667062" y="4583125"/>
              <a:ext cx="101924" cy="101925"/>
            </a:xfrm>
            <a:prstGeom prst="rect">
              <a:avLst/>
            </a:prstGeom>
          </p:spPr>
        </p:pic>
        <p:pic>
          <p:nvPicPr>
            <p:cNvPr id="34" name="object 34"/>
            <p:cNvPicPr/>
            <p:nvPr/>
          </p:nvPicPr>
          <p:blipFill>
            <a:blip r:embed="rId6" cstate="print"/>
            <a:stretch>
              <a:fillRect/>
            </a:stretch>
          </p:blipFill>
          <p:spPr>
            <a:xfrm>
              <a:off x="667062" y="3935575"/>
              <a:ext cx="101924" cy="101925"/>
            </a:xfrm>
            <a:prstGeom prst="rect">
              <a:avLst/>
            </a:prstGeom>
          </p:spPr>
        </p:pic>
      </p:grpSp>
      <p:pic>
        <p:nvPicPr>
          <p:cNvPr id="35" name="object 35"/>
          <p:cNvPicPr/>
          <p:nvPr/>
        </p:nvPicPr>
        <p:blipFill>
          <a:blip r:embed="rId6" cstate="print"/>
          <a:stretch>
            <a:fillRect/>
          </a:stretch>
        </p:blipFill>
        <p:spPr>
          <a:xfrm>
            <a:off x="8356262" y="1448737"/>
            <a:ext cx="101924" cy="101925"/>
          </a:xfrm>
          <a:prstGeom prst="rect">
            <a:avLst/>
          </a:prstGeom>
        </p:spPr>
      </p:pic>
      <p:pic>
        <p:nvPicPr>
          <p:cNvPr id="36" name="object 36"/>
          <p:cNvPicPr/>
          <p:nvPr/>
        </p:nvPicPr>
        <p:blipFill>
          <a:blip r:embed="rId6" cstate="print"/>
          <a:stretch>
            <a:fillRect/>
          </a:stretch>
        </p:blipFill>
        <p:spPr>
          <a:xfrm>
            <a:off x="8356262" y="230112"/>
            <a:ext cx="101924" cy="101925"/>
          </a:xfrm>
          <a:prstGeom prst="rect">
            <a:avLst/>
          </a:prstGeom>
        </p:spPr>
      </p:pic>
      <p:sp>
        <p:nvSpPr>
          <p:cNvPr id="37" name="object 37"/>
          <p:cNvSpPr txBox="1">
            <a:spLocks noGrp="1"/>
          </p:cNvSpPr>
          <p:nvPr>
            <p:ph type="title"/>
          </p:nvPr>
        </p:nvSpPr>
        <p:spPr>
          <a:xfrm>
            <a:off x="722787" y="101602"/>
            <a:ext cx="7735398" cy="753457"/>
          </a:xfrm>
          <a:prstGeom prst="rect">
            <a:avLst/>
          </a:prstGeom>
        </p:spPr>
        <p:txBody>
          <a:bodyPr vert="horz" wrap="square" lIns="0" tIns="359122" rIns="0" bIns="0" rtlCol="0">
            <a:spAutoFit/>
          </a:bodyPr>
          <a:lstStyle/>
          <a:p>
            <a:pPr marL="2330450" algn="l">
              <a:lnSpc>
                <a:spcPct val="100000"/>
              </a:lnSpc>
              <a:spcBef>
                <a:spcPts val="120"/>
              </a:spcBef>
            </a:pPr>
            <a:r>
              <a:rPr lang="en-US" sz="2500" spc="-10" dirty="0">
                <a:solidFill>
                  <a:srgbClr val="494949"/>
                </a:solidFill>
              </a:rPr>
              <a:t>        </a:t>
            </a:r>
            <a:r>
              <a:rPr sz="2500" spc="-10" dirty="0">
                <a:solidFill>
                  <a:srgbClr val="494949"/>
                </a:solidFill>
              </a:rPr>
              <a:t>Objective</a:t>
            </a:r>
            <a:endParaRPr sz="2500" dirty="0"/>
          </a:p>
        </p:txBody>
      </p:sp>
      <p:sp>
        <p:nvSpPr>
          <p:cNvPr id="38" name="object 38"/>
          <p:cNvSpPr txBox="1"/>
          <p:nvPr/>
        </p:nvSpPr>
        <p:spPr>
          <a:xfrm>
            <a:off x="1487396" y="1216171"/>
            <a:ext cx="6597650" cy="2181860"/>
          </a:xfrm>
          <a:prstGeom prst="rect">
            <a:avLst/>
          </a:prstGeom>
        </p:spPr>
        <p:txBody>
          <a:bodyPr vert="horz" wrap="square" lIns="0" tIns="10160" rIns="0" bIns="0" rtlCol="0">
            <a:spAutoFit/>
          </a:bodyPr>
          <a:lstStyle/>
          <a:p>
            <a:pPr marL="12700" marR="15240">
              <a:lnSpc>
                <a:spcPct val="101200"/>
              </a:lnSpc>
              <a:spcBef>
                <a:spcPts val="80"/>
              </a:spcBef>
            </a:pPr>
            <a:r>
              <a:rPr sz="1400" dirty="0">
                <a:solidFill>
                  <a:srgbClr val="494949"/>
                </a:solidFill>
                <a:latin typeface="Arial MT"/>
                <a:cs typeface="Arial MT"/>
              </a:rPr>
              <a:t>Fake</a:t>
            </a:r>
            <a:r>
              <a:rPr sz="1400" spc="-15" dirty="0">
                <a:solidFill>
                  <a:srgbClr val="494949"/>
                </a:solidFill>
                <a:latin typeface="Arial MT"/>
                <a:cs typeface="Arial MT"/>
              </a:rPr>
              <a:t> </a:t>
            </a:r>
            <a:r>
              <a:rPr sz="1400" dirty="0">
                <a:solidFill>
                  <a:srgbClr val="494949"/>
                </a:solidFill>
                <a:latin typeface="Arial MT"/>
                <a:cs typeface="Arial MT"/>
              </a:rPr>
              <a:t>news</a:t>
            </a:r>
            <a:r>
              <a:rPr sz="1400" spc="-10" dirty="0">
                <a:solidFill>
                  <a:srgbClr val="494949"/>
                </a:solidFill>
                <a:latin typeface="Arial MT"/>
                <a:cs typeface="Arial MT"/>
              </a:rPr>
              <a:t> </a:t>
            </a:r>
            <a:r>
              <a:rPr sz="1400" dirty="0">
                <a:solidFill>
                  <a:srgbClr val="494949"/>
                </a:solidFill>
                <a:latin typeface="Arial MT"/>
                <a:cs typeface="Arial MT"/>
              </a:rPr>
              <a:t>poses</a:t>
            </a:r>
            <a:r>
              <a:rPr sz="1400" spc="-10" dirty="0">
                <a:solidFill>
                  <a:srgbClr val="494949"/>
                </a:solidFill>
                <a:latin typeface="Arial MT"/>
                <a:cs typeface="Arial MT"/>
              </a:rPr>
              <a:t> </a:t>
            </a:r>
            <a:r>
              <a:rPr sz="1400" dirty="0">
                <a:solidFill>
                  <a:srgbClr val="494949"/>
                </a:solidFill>
                <a:latin typeface="Arial MT"/>
                <a:cs typeface="Arial MT"/>
              </a:rPr>
              <a:t>a</a:t>
            </a:r>
            <a:r>
              <a:rPr sz="1400" spc="-10" dirty="0">
                <a:solidFill>
                  <a:srgbClr val="494949"/>
                </a:solidFill>
                <a:latin typeface="Arial MT"/>
                <a:cs typeface="Arial MT"/>
              </a:rPr>
              <a:t> </a:t>
            </a:r>
            <a:r>
              <a:rPr sz="1400" dirty="0">
                <a:solidFill>
                  <a:srgbClr val="494949"/>
                </a:solidFill>
                <a:latin typeface="Arial MT"/>
                <a:cs typeface="Arial MT"/>
              </a:rPr>
              <a:t>significant</a:t>
            </a:r>
            <a:r>
              <a:rPr sz="1400" spc="-20" dirty="0">
                <a:solidFill>
                  <a:srgbClr val="494949"/>
                </a:solidFill>
                <a:latin typeface="Arial MT"/>
                <a:cs typeface="Arial MT"/>
              </a:rPr>
              <a:t> </a:t>
            </a:r>
            <a:r>
              <a:rPr sz="1400" dirty="0">
                <a:solidFill>
                  <a:srgbClr val="494949"/>
                </a:solidFill>
                <a:latin typeface="Arial MT"/>
                <a:cs typeface="Arial MT"/>
              </a:rPr>
              <a:t>threat</a:t>
            </a:r>
            <a:r>
              <a:rPr sz="1400" spc="-15" dirty="0">
                <a:solidFill>
                  <a:srgbClr val="494949"/>
                </a:solidFill>
                <a:latin typeface="Arial MT"/>
                <a:cs typeface="Arial MT"/>
              </a:rPr>
              <a:t> </a:t>
            </a:r>
            <a:r>
              <a:rPr sz="1400" dirty="0">
                <a:solidFill>
                  <a:srgbClr val="494949"/>
                </a:solidFill>
                <a:latin typeface="Arial MT"/>
                <a:cs typeface="Arial MT"/>
              </a:rPr>
              <a:t>to</a:t>
            </a:r>
            <a:r>
              <a:rPr sz="1400" spc="-10" dirty="0">
                <a:solidFill>
                  <a:srgbClr val="494949"/>
                </a:solidFill>
                <a:latin typeface="Arial MT"/>
                <a:cs typeface="Arial MT"/>
              </a:rPr>
              <a:t> </a:t>
            </a:r>
            <a:r>
              <a:rPr sz="1400" dirty="0">
                <a:solidFill>
                  <a:srgbClr val="494949"/>
                </a:solidFill>
                <a:latin typeface="Arial MT"/>
                <a:cs typeface="Arial MT"/>
              </a:rPr>
              <a:t>societal</a:t>
            </a:r>
            <a:r>
              <a:rPr sz="1400" spc="-10" dirty="0">
                <a:solidFill>
                  <a:srgbClr val="494949"/>
                </a:solidFill>
                <a:latin typeface="Arial MT"/>
                <a:cs typeface="Arial MT"/>
              </a:rPr>
              <a:t> stability,</a:t>
            </a:r>
            <a:r>
              <a:rPr sz="1400" spc="-15" dirty="0">
                <a:solidFill>
                  <a:srgbClr val="494949"/>
                </a:solidFill>
                <a:latin typeface="Arial MT"/>
                <a:cs typeface="Arial MT"/>
              </a:rPr>
              <a:t> </a:t>
            </a:r>
            <a:r>
              <a:rPr sz="1400" dirty="0">
                <a:solidFill>
                  <a:srgbClr val="494949"/>
                </a:solidFill>
                <a:latin typeface="Arial MT"/>
                <a:cs typeface="Arial MT"/>
              </a:rPr>
              <a:t>influencing</a:t>
            </a:r>
            <a:r>
              <a:rPr sz="1400" spc="-15" dirty="0">
                <a:solidFill>
                  <a:srgbClr val="494949"/>
                </a:solidFill>
                <a:latin typeface="Arial MT"/>
                <a:cs typeface="Arial MT"/>
              </a:rPr>
              <a:t> </a:t>
            </a:r>
            <a:r>
              <a:rPr sz="1400" dirty="0">
                <a:solidFill>
                  <a:srgbClr val="494949"/>
                </a:solidFill>
                <a:latin typeface="Arial MT"/>
                <a:cs typeface="Arial MT"/>
              </a:rPr>
              <a:t>public</a:t>
            </a:r>
            <a:r>
              <a:rPr sz="1400" spc="-10" dirty="0">
                <a:solidFill>
                  <a:srgbClr val="494949"/>
                </a:solidFill>
                <a:latin typeface="Arial MT"/>
                <a:cs typeface="Arial MT"/>
              </a:rPr>
              <a:t> opinion, </a:t>
            </a:r>
            <a:r>
              <a:rPr sz="1400" dirty="0">
                <a:solidFill>
                  <a:srgbClr val="494949"/>
                </a:solidFill>
                <a:latin typeface="Arial MT"/>
                <a:cs typeface="Arial MT"/>
              </a:rPr>
              <a:t>inciting</a:t>
            </a:r>
            <a:r>
              <a:rPr sz="1400" spc="-10" dirty="0">
                <a:solidFill>
                  <a:srgbClr val="494949"/>
                </a:solidFill>
                <a:latin typeface="Arial MT"/>
                <a:cs typeface="Arial MT"/>
              </a:rPr>
              <a:t> </a:t>
            </a:r>
            <a:r>
              <a:rPr sz="1400" dirty="0">
                <a:solidFill>
                  <a:srgbClr val="494949"/>
                </a:solidFill>
                <a:latin typeface="Arial MT"/>
                <a:cs typeface="Arial MT"/>
              </a:rPr>
              <a:t>violence,</a:t>
            </a:r>
            <a:r>
              <a:rPr sz="1400" spc="-15" dirty="0">
                <a:solidFill>
                  <a:srgbClr val="494949"/>
                </a:solidFill>
                <a:latin typeface="Arial MT"/>
                <a:cs typeface="Arial MT"/>
              </a:rPr>
              <a:t> </a:t>
            </a:r>
            <a:r>
              <a:rPr sz="1400" dirty="0">
                <a:solidFill>
                  <a:srgbClr val="494949"/>
                </a:solidFill>
                <a:latin typeface="Arial MT"/>
                <a:cs typeface="Arial MT"/>
              </a:rPr>
              <a:t>and</a:t>
            </a:r>
            <a:r>
              <a:rPr sz="1400" spc="-5" dirty="0">
                <a:solidFill>
                  <a:srgbClr val="494949"/>
                </a:solidFill>
                <a:latin typeface="Arial MT"/>
                <a:cs typeface="Arial MT"/>
              </a:rPr>
              <a:t> </a:t>
            </a:r>
            <a:r>
              <a:rPr sz="1400" dirty="0">
                <a:solidFill>
                  <a:srgbClr val="494949"/>
                </a:solidFill>
                <a:latin typeface="Arial MT"/>
                <a:cs typeface="Arial MT"/>
              </a:rPr>
              <a:t>undermining</a:t>
            </a:r>
            <a:r>
              <a:rPr sz="1400" spc="-10" dirty="0">
                <a:solidFill>
                  <a:srgbClr val="494949"/>
                </a:solidFill>
                <a:latin typeface="Arial MT"/>
                <a:cs typeface="Arial MT"/>
              </a:rPr>
              <a:t> </a:t>
            </a:r>
            <a:r>
              <a:rPr sz="1400" dirty="0">
                <a:solidFill>
                  <a:srgbClr val="494949"/>
                </a:solidFill>
                <a:latin typeface="Arial MT"/>
                <a:cs typeface="Arial MT"/>
              </a:rPr>
              <a:t>trust</a:t>
            </a:r>
            <a:r>
              <a:rPr sz="1400" spc="-15" dirty="0">
                <a:solidFill>
                  <a:srgbClr val="494949"/>
                </a:solidFill>
                <a:latin typeface="Arial MT"/>
                <a:cs typeface="Arial MT"/>
              </a:rPr>
              <a:t> </a:t>
            </a:r>
            <a:r>
              <a:rPr sz="1400" dirty="0">
                <a:solidFill>
                  <a:srgbClr val="494949"/>
                </a:solidFill>
                <a:latin typeface="Arial MT"/>
                <a:cs typeface="Arial MT"/>
              </a:rPr>
              <a:t>in</a:t>
            </a:r>
            <a:r>
              <a:rPr sz="1400" spc="-5" dirty="0">
                <a:solidFill>
                  <a:srgbClr val="494949"/>
                </a:solidFill>
                <a:latin typeface="Arial MT"/>
                <a:cs typeface="Arial MT"/>
              </a:rPr>
              <a:t> </a:t>
            </a:r>
            <a:r>
              <a:rPr sz="1400" dirty="0">
                <a:solidFill>
                  <a:srgbClr val="494949"/>
                </a:solidFill>
                <a:latin typeface="Arial MT"/>
                <a:cs typeface="Arial MT"/>
              </a:rPr>
              <a:t>institutions.</a:t>
            </a:r>
            <a:r>
              <a:rPr sz="1400" spc="-15" dirty="0">
                <a:solidFill>
                  <a:srgbClr val="494949"/>
                </a:solidFill>
                <a:latin typeface="Arial MT"/>
                <a:cs typeface="Arial MT"/>
              </a:rPr>
              <a:t> </a:t>
            </a:r>
            <a:r>
              <a:rPr sz="1400" dirty="0">
                <a:solidFill>
                  <a:srgbClr val="494949"/>
                </a:solidFill>
                <a:latin typeface="Arial MT"/>
                <a:cs typeface="Arial MT"/>
              </a:rPr>
              <a:t>In</a:t>
            </a:r>
            <a:r>
              <a:rPr sz="1400" spc="-10" dirty="0">
                <a:solidFill>
                  <a:srgbClr val="494949"/>
                </a:solidFill>
                <a:latin typeface="Arial MT"/>
                <a:cs typeface="Arial MT"/>
              </a:rPr>
              <a:t> low-</a:t>
            </a:r>
            <a:r>
              <a:rPr sz="1400" dirty="0">
                <a:solidFill>
                  <a:srgbClr val="494949"/>
                </a:solidFill>
                <a:latin typeface="Arial MT"/>
                <a:cs typeface="Arial MT"/>
              </a:rPr>
              <a:t>resource</a:t>
            </a:r>
            <a:r>
              <a:rPr sz="1400" spc="-5" dirty="0">
                <a:solidFill>
                  <a:srgbClr val="494949"/>
                </a:solidFill>
                <a:latin typeface="Arial MT"/>
                <a:cs typeface="Arial MT"/>
              </a:rPr>
              <a:t> </a:t>
            </a:r>
            <a:r>
              <a:rPr sz="1400" spc="-10" dirty="0">
                <a:solidFill>
                  <a:srgbClr val="494949"/>
                </a:solidFill>
                <a:latin typeface="Arial MT"/>
                <a:cs typeface="Arial MT"/>
              </a:rPr>
              <a:t>language </a:t>
            </a:r>
            <a:r>
              <a:rPr sz="1400" dirty="0">
                <a:solidFill>
                  <a:srgbClr val="494949"/>
                </a:solidFill>
                <a:latin typeface="Arial MT"/>
                <a:cs typeface="Arial MT"/>
              </a:rPr>
              <a:t>communities,</a:t>
            </a:r>
            <a:r>
              <a:rPr sz="1400" spc="-15" dirty="0">
                <a:solidFill>
                  <a:srgbClr val="494949"/>
                </a:solidFill>
                <a:latin typeface="Arial MT"/>
                <a:cs typeface="Arial MT"/>
              </a:rPr>
              <a:t> </a:t>
            </a:r>
            <a:r>
              <a:rPr sz="1400" dirty="0">
                <a:solidFill>
                  <a:srgbClr val="494949"/>
                </a:solidFill>
                <a:latin typeface="Arial MT"/>
                <a:cs typeface="Arial MT"/>
              </a:rPr>
              <a:t>the</a:t>
            </a:r>
            <a:r>
              <a:rPr sz="1400" spc="-5" dirty="0">
                <a:solidFill>
                  <a:srgbClr val="494949"/>
                </a:solidFill>
                <a:latin typeface="Arial MT"/>
                <a:cs typeface="Arial MT"/>
              </a:rPr>
              <a:t> </a:t>
            </a:r>
            <a:r>
              <a:rPr sz="1400" dirty="0">
                <a:solidFill>
                  <a:srgbClr val="494949"/>
                </a:solidFill>
                <a:latin typeface="Arial MT"/>
                <a:cs typeface="Arial MT"/>
              </a:rPr>
              <a:t>impact</a:t>
            </a:r>
            <a:r>
              <a:rPr sz="1400" spc="-10" dirty="0">
                <a:solidFill>
                  <a:srgbClr val="494949"/>
                </a:solidFill>
                <a:latin typeface="Arial MT"/>
                <a:cs typeface="Arial MT"/>
              </a:rPr>
              <a:t> </a:t>
            </a:r>
            <a:r>
              <a:rPr sz="1400" dirty="0">
                <a:solidFill>
                  <a:srgbClr val="494949"/>
                </a:solidFill>
                <a:latin typeface="Arial MT"/>
                <a:cs typeface="Arial MT"/>
              </a:rPr>
              <a:t>can</a:t>
            </a:r>
            <a:r>
              <a:rPr sz="1400" spc="-10" dirty="0">
                <a:solidFill>
                  <a:srgbClr val="494949"/>
                </a:solidFill>
                <a:latin typeface="Arial MT"/>
                <a:cs typeface="Arial MT"/>
              </a:rPr>
              <a:t> </a:t>
            </a:r>
            <a:r>
              <a:rPr sz="1400" dirty="0">
                <a:solidFill>
                  <a:srgbClr val="494949"/>
                </a:solidFill>
                <a:latin typeface="Arial MT"/>
                <a:cs typeface="Arial MT"/>
              </a:rPr>
              <a:t>be</a:t>
            </a:r>
            <a:r>
              <a:rPr sz="1400" spc="-5" dirty="0">
                <a:solidFill>
                  <a:srgbClr val="494949"/>
                </a:solidFill>
                <a:latin typeface="Arial MT"/>
                <a:cs typeface="Arial MT"/>
              </a:rPr>
              <a:t> </a:t>
            </a:r>
            <a:r>
              <a:rPr sz="1400" dirty="0">
                <a:solidFill>
                  <a:srgbClr val="494949"/>
                </a:solidFill>
                <a:latin typeface="Arial MT"/>
                <a:cs typeface="Arial MT"/>
              </a:rPr>
              <a:t>more</a:t>
            </a:r>
            <a:r>
              <a:rPr sz="1400" spc="-10" dirty="0">
                <a:solidFill>
                  <a:srgbClr val="494949"/>
                </a:solidFill>
                <a:latin typeface="Arial MT"/>
                <a:cs typeface="Arial MT"/>
              </a:rPr>
              <a:t> </a:t>
            </a:r>
            <a:r>
              <a:rPr sz="1400" dirty="0">
                <a:solidFill>
                  <a:srgbClr val="494949"/>
                </a:solidFill>
                <a:latin typeface="Arial MT"/>
                <a:cs typeface="Arial MT"/>
              </a:rPr>
              <a:t>severe</a:t>
            </a:r>
            <a:r>
              <a:rPr sz="1400" spc="-5" dirty="0">
                <a:solidFill>
                  <a:srgbClr val="494949"/>
                </a:solidFill>
                <a:latin typeface="Arial MT"/>
                <a:cs typeface="Arial MT"/>
              </a:rPr>
              <a:t> </a:t>
            </a:r>
            <a:r>
              <a:rPr sz="1400" dirty="0">
                <a:solidFill>
                  <a:srgbClr val="494949"/>
                </a:solidFill>
                <a:latin typeface="Arial MT"/>
                <a:cs typeface="Arial MT"/>
              </a:rPr>
              <a:t>due</a:t>
            </a:r>
            <a:r>
              <a:rPr sz="1400" spc="-5" dirty="0">
                <a:solidFill>
                  <a:srgbClr val="494949"/>
                </a:solidFill>
                <a:latin typeface="Arial MT"/>
                <a:cs typeface="Arial MT"/>
              </a:rPr>
              <a:t> </a:t>
            </a:r>
            <a:r>
              <a:rPr sz="1400" dirty="0">
                <a:solidFill>
                  <a:srgbClr val="494949"/>
                </a:solidFill>
                <a:latin typeface="Arial MT"/>
                <a:cs typeface="Arial MT"/>
              </a:rPr>
              <a:t>to</a:t>
            </a:r>
            <a:r>
              <a:rPr sz="1400" spc="-10" dirty="0">
                <a:solidFill>
                  <a:srgbClr val="494949"/>
                </a:solidFill>
                <a:latin typeface="Arial MT"/>
                <a:cs typeface="Arial MT"/>
              </a:rPr>
              <a:t> </a:t>
            </a:r>
            <a:r>
              <a:rPr sz="1400" dirty="0">
                <a:solidFill>
                  <a:srgbClr val="494949"/>
                </a:solidFill>
                <a:latin typeface="Arial MT"/>
                <a:cs typeface="Arial MT"/>
              </a:rPr>
              <a:t>limited</a:t>
            </a:r>
            <a:r>
              <a:rPr sz="1400" spc="-5" dirty="0">
                <a:solidFill>
                  <a:srgbClr val="494949"/>
                </a:solidFill>
                <a:latin typeface="Arial MT"/>
                <a:cs typeface="Arial MT"/>
              </a:rPr>
              <a:t> </a:t>
            </a:r>
            <a:r>
              <a:rPr sz="1400" dirty="0">
                <a:solidFill>
                  <a:srgbClr val="494949"/>
                </a:solidFill>
                <a:latin typeface="Arial MT"/>
                <a:cs typeface="Arial MT"/>
              </a:rPr>
              <a:t>access</a:t>
            </a:r>
            <a:r>
              <a:rPr sz="1400" spc="-5" dirty="0">
                <a:solidFill>
                  <a:srgbClr val="494949"/>
                </a:solidFill>
                <a:latin typeface="Arial MT"/>
                <a:cs typeface="Arial MT"/>
              </a:rPr>
              <a:t> </a:t>
            </a:r>
            <a:r>
              <a:rPr sz="1400" dirty="0">
                <a:solidFill>
                  <a:srgbClr val="494949"/>
                </a:solidFill>
                <a:latin typeface="Arial MT"/>
                <a:cs typeface="Arial MT"/>
              </a:rPr>
              <a:t>to</a:t>
            </a:r>
            <a:r>
              <a:rPr sz="1400" spc="-10" dirty="0">
                <a:solidFill>
                  <a:srgbClr val="494949"/>
                </a:solidFill>
                <a:latin typeface="Arial MT"/>
                <a:cs typeface="Arial MT"/>
              </a:rPr>
              <a:t> counteracting resources.</a:t>
            </a:r>
            <a:endParaRPr sz="1400">
              <a:latin typeface="Arial MT"/>
              <a:cs typeface="Arial MT"/>
            </a:endParaRPr>
          </a:p>
          <a:p>
            <a:pPr>
              <a:lnSpc>
                <a:spcPct val="100000"/>
              </a:lnSpc>
              <a:spcBef>
                <a:spcPts val="85"/>
              </a:spcBef>
            </a:pPr>
            <a:endParaRPr sz="1400">
              <a:latin typeface="Arial MT"/>
              <a:cs typeface="Arial MT"/>
            </a:endParaRPr>
          </a:p>
          <a:p>
            <a:pPr marL="12700" marR="5080">
              <a:lnSpc>
                <a:spcPct val="101200"/>
              </a:lnSpc>
              <a:spcBef>
                <a:spcPts val="5"/>
              </a:spcBef>
            </a:pPr>
            <a:r>
              <a:rPr sz="1400" dirty="0">
                <a:solidFill>
                  <a:srgbClr val="494949"/>
                </a:solidFill>
                <a:latin typeface="Arial MT"/>
                <a:cs typeface="Arial MT"/>
              </a:rPr>
              <a:t>The</a:t>
            </a:r>
            <a:r>
              <a:rPr sz="1400" spc="-10" dirty="0">
                <a:solidFill>
                  <a:srgbClr val="494949"/>
                </a:solidFill>
                <a:latin typeface="Arial MT"/>
                <a:cs typeface="Arial MT"/>
              </a:rPr>
              <a:t> </a:t>
            </a:r>
            <a:r>
              <a:rPr sz="1400" dirty="0">
                <a:solidFill>
                  <a:srgbClr val="494949"/>
                </a:solidFill>
                <a:latin typeface="Arial MT"/>
                <a:cs typeface="Arial MT"/>
              </a:rPr>
              <a:t>objective</a:t>
            </a:r>
            <a:r>
              <a:rPr sz="1400" spc="-10" dirty="0">
                <a:solidFill>
                  <a:srgbClr val="494949"/>
                </a:solidFill>
                <a:latin typeface="Arial MT"/>
                <a:cs typeface="Arial MT"/>
              </a:rPr>
              <a:t> </a:t>
            </a:r>
            <a:r>
              <a:rPr sz="1400" dirty="0">
                <a:solidFill>
                  <a:srgbClr val="494949"/>
                </a:solidFill>
                <a:latin typeface="Arial MT"/>
                <a:cs typeface="Arial MT"/>
              </a:rPr>
              <a:t>of</a:t>
            </a:r>
            <a:r>
              <a:rPr sz="1400" spc="-10" dirty="0">
                <a:solidFill>
                  <a:srgbClr val="494949"/>
                </a:solidFill>
                <a:latin typeface="Arial MT"/>
                <a:cs typeface="Arial MT"/>
              </a:rPr>
              <a:t> </a:t>
            </a:r>
            <a:r>
              <a:rPr sz="1400" dirty="0">
                <a:solidFill>
                  <a:srgbClr val="494949"/>
                </a:solidFill>
                <a:latin typeface="Arial MT"/>
                <a:cs typeface="Arial MT"/>
              </a:rPr>
              <a:t>this</a:t>
            </a:r>
            <a:r>
              <a:rPr sz="1400" spc="-5" dirty="0">
                <a:solidFill>
                  <a:srgbClr val="494949"/>
                </a:solidFill>
                <a:latin typeface="Arial MT"/>
                <a:cs typeface="Arial MT"/>
              </a:rPr>
              <a:t> </a:t>
            </a:r>
            <a:r>
              <a:rPr sz="1400" dirty="0">
                <a:solidFill>
                  <a:srgbClr val="494949"/>
                </a:solidFill>
                <a:latin typeface="Arial MT"/>
                <a:cs typeface="Arial MT"/>
              </a:rPr>
              <a:t>project</a:t>
            </a:r>
            <a:r>
              <a:rPr sz="1400" spc="-15" dirty="0">
                <a:solidFill>
                  <a:srgbClr val="494949"/>
                </a:solidFill>
                <a:latin typeface="Arial MT"/>
                <a:cs typeface="Arial MT"/>
              </a:rPr>
              <a:t> </a:t>
            </a:r>
            <a:r>
              <a:rPr sz="1400" dirty="0">
                <a:solidFill>
                  <a:srgbClr val="494949"/>
                </a:solidFill>
                <a:latin typeface="Arial MT"/>
                <a:cs typeface="Arial MT"/>
              </a:rPr>
              <a:t>is</a:t>
            </a:r>
            <a:r>
              <a:rPr sz="1400" spc="-5" dirty="0">
                <a:solidFill>
                  <a:srgbClr val="494949"/>
                </a:solidFill>
                <a:latin typeface="Arial MT"/>
                <a:cs typeface="Arial MT"/>
              </a:rPr>
              <a:t> </a:t>
            </a:r>
            <a:r>
              <a:rPr sz="1400" dirty="0">
                <a:solidFill>
                  <a:srgbClr val="494949"/>
                </a:solidFill>
                <a:latin typeface="Arial MT"/>
                <a:cs typeface="Arial MT"/>
              </a:rPr>
              <a:t>to</a:t>
            </a:r>
            <a:r>
              <a:rPr sz="1400" spc="-10" dirty="0">
                <a:solidFill>
                  <a:srgbClr val="494949"/>
                </a:solidFill>
                <a:latin typeface="Arial MT"/>
                <a:cs typeface="Arial MT"/>
              </a:rPr>
              <a:t> </a:t>
            </a:r>
            <a:r>
              <a:rPr sz="1400" dirty="0">
                <a:solidFill>
                  <a:srgbClr val="494949"/>
                </a:solidFill>
                <a:latin typeface="Arial MT"/>
                <a:cs typeface="Arial MT"/>
              </a:rPr>
              <a:t>develop</a:t>
            </a:r>
            <a:r>
              <a:rPr sz="1400" spc="-5" dirty="0">
                <a:solidFill>
                  <a:srgbClr val="494949"/>
                </a:solidFill>
                <a:latin typeface="Arial MT"/>
                <a:cs typeface="Arial MT"/>
              </a:rPr>
              <a:t> </a:t>
            </a:r>
            <a:r>
              <a:rPr sz="1400" dirty="0">
                <a:solidFill>
                  <a:srgbClr val="494949"/>
                </a:solidFill>
                <a:latin typeface="Arial MT"/>
                <a:cs typeface="Arial MT"/>
              </a:rPr>
              <a:t>an</a:t>
            </a:r>
            <a:r>
              <a:rPr sz="1400" spc="-10" dirty="0">
                <a:solidFill>
                  <a:srgbClr val="494949"/>
                </a:solidFill>
                <a:latin typeface="Arial MT"/>
                <a:cs typeface="Arial MT"/>
              </a:rPr>
              <a:t> </a:t>
            </a:r>
            <a:r>
              <a:rPr sz="1400" dirty="0">
                <a:solidFill>
                  <a:srgbClr val="494949"/>
                </a:solidFill>
                <a:latin typeface="Arial MT"/>
                <a:cs typeface="Arial MT"/>
              </a:rPr>
              <a:t>effective</a:t>
            </a:r>
            <a:r>
              <a:rPr sz="1400" spc="-10" dirty="0">
                <a:solidFill>
                  <a:srgbClr val="494949"/>
                </a:solidFill>
                <a:latin typeface="Arial MT"/>
                <a:cs typeface="Arial MT"/>
              </a:rPr>
              <a:t> </a:t>
            </a:r>
            <a:r>
              <a:rPr sz="1400" dirty="0">
                <a:solidFill>
                  <a:srgbClr val="494949"/>
                </a:solidFill>
                <a:latin typeface="Arial MT"/>
                <a:cs typeface="Arial MT"/>
              </a:rPr>
              <a:t>Natural</a:t>
            </a:r>
            <a:r>
              <a:rPr sz="1400" spc="-5" dirty="0">
                <a:solidFill>
                  <a:srgbClr val="494949"/>
                </a:solidFill>
                <a:latin typeface="Arial MT"/>
                <a:cs typeface="Arial MT"/>
              </a:rPr>
              <a:t> </a:t>
            </a:r>
            <a:r>
              <a:rPr sz="1400" dirty="0">
                <a:solidFill>
                  <a:srgbClr val="494949"/>
                </a:solidFill>
                <a:latin typeface="Arial MT"/>
                <a:cs typeface="Arial MT"/>
              </a:rPr>
              <a:t>Language</a:t>
            </a:r>
            <a:r>
              <a:rPr sz="1400" spc="-10" dirty="0">
                <a:solidFill>
                  <a:srgbClr val="494949"/>
                </a:solidFill>
                <a:latin typeface="Arial MT"/>
                <a:cs typeface="Arial MT"/>
              </a:rPr>
              <a:t> Processing </a:t>
            </a:r>
            <a:r>
              <a:rPr sz="1400" dirty="0">
                <a:solidFill>
                  <a:srgbClr val="494949"/>
                </a:solidFill>
                <a:latin typeface="Arial MT"/>
                <a:cs typeface="Arial MT"/>
              </a:rPr>
              <a:t>(NLP)</a:t>
            </a:r>
            <a:r>
              <a:rPr sz="1400" spc="-15" dirty="0">
                <a:solidFill>
                  <a:srgbClr val="494949"/>
                </a:solidFill>
                <a:latin typeface="Arial MT"/>
                <a:cs typeface="Arial MT"/>
              </a:rPr>
              <a:t> </a:t>
            </a:r>
            <a:r>
              <a:rPr sz="1400" dirty="0">
                <a:solidFill>
                  <a:srgbClr val="494949"/>
                </a:solidFill>
                <a:latin typeface="Arial MT"/>
                <a:cs typeface="Arial MT"/>
              </a:rPr>
              <a:t>model</a:t>
            </a:r>
            <a:r>
              <a:rPr sz="1400" spc="-5" dirty="0">
                <a:solidFill>
                  <a:srgbClr val="494949"/>
                </a:solidFill>
                <a:latin typeface="Arial MT"/>
                <a:cs typeface="Arial MT"/>
              </a:rPr>
              <a:t> </a:t>
            </a:r>
            <a:r>
              <a:rPr sz="1400" dirty="0">
                <a:solidFill>
                  <a:srgbClr val="494949"/>
                </a:solidFill>
                <a:latin typeface="Arial MT"/>
                <a:cs typeface="Arial MT"/>
              </a:rPr>
              <a:t>using</a:t>
            </a:r>
            <a:r>
              <a:rPr sz="1400" spc="-10" dirty="0">
                <a:solidFill>
                  <a:srgbClr val="494949"/>
                </a:solidFill>
                <a:latin typeface="Arial MT"/>
                <a:cs typeface="Arial MT"/>
              </a:rPr>
              <a:t> </a:t>
            </a:r>
            <a:r>
              <a:rPr sz="1400" dirty="0">
                <a:solidFill>
                  <a:srgbClr val="494949"/>
                </a:solidFill>
                <a:latin typeface="Arial MT"/>
                <a:cs typeface="Arial MT"/>
              </a:rPr>
              <a:t>machine</a:t>
            </a:r>
            <a:r>
              <a:rPr sz="1400" spc="-5" dirty="0">
                <a:solidFill>
                  <a:srgbClr val="494949"/>
                </a:solidFill>
                <a:latin typeface="Arial MT"/>
                <a:cs typeface="Arial MT"/>
              </a:rPr>
              <a:t> </a:t>
            </a:r>
            <a:r>
              <a:rPr sz="1400" dirty="0">
                <a:solidFill>
                  <a:srgbClr val="494949"/>
                </a:solidFill>
                <a:latin typeface="Arial MT"/>
                <a:cs typeface="Arial MT"/>
              </a:rPr>
              <a:t>learning</a:t>
            </a:r>
            <a:r>
              <a:rPr sz="1400" spc="-5" dirty="0">
                <a:solidFill>
                  <a:srgbClr val="494949"/>
                </a:solidFill>
                <a:latin typeface="Arial MT"/>
                <a:cs typeface="Arial MT"/>
              </a:rPr>
              <a:t> </a:t>
            </a:r>
            <a:r>
              <a:rPr sz="1400" dirty="0">
                <a:solidFill>
                  <a:srgbClr val="494949"/>
                </a:solidFill>
                <a:latin typeface="Arial MT"/>
                <a:cs typeface="Arial MT"/>
              </a:rPr>
              <a:t>(ML)</a:t>
            </a:r>
            <a:r>
              <a:rPr sz="1400" spc="-15" dirty="0">
                <a:solidFill>
                  <a:srgbClr val="494949"/>
                </a:solidFill>
                <a:latin typeface="Arial MT"/>
                <a:cs typeface="Arial MT"/>
              </a:rPr>
              <a:t> </a:t>
            </a:r>
            <a:r>
              <a:rPr sz="1400" dirty="0">
                <a:solidFill>
                  <a:srgbClr val="494949"/>
                </a:solidFill>
                <a:latin typeface="Arial MT"/>
                <a:cs typeface="Arial MT"/>
              </a:rPr>
              <a:t>and</a:t>
            </a:r>
            <a:r>
              <a:rPr sz="1400" spc="-5" dirty="0">
                <a:solidFill>
                  <a:srgbClr val="494949"/>
                </a:solidFill>
                <a:latin typeface="Arial MT"/>
                <a:cs typeface="Arial MT"/>
              </a:rPr>
              <a:t> </a:t>
            </a:r>
            <a:r>
              <a:rPr sz="1400" dirty="0">
                <a:solidFill>
                  <a:srgbClr val="494949"/>
                </a:solidFill>
                <a:latin typeface="Arial MT"/>
                <a:cs typeface="Arial MT"/>
              </a:rPr>
              <a:t>deep</a:t>
            </a:r>
            <a:r>
              <a:rPr sz="1400" spc="-5" dirty="0">
                <a:solidFill>
                  <a:srgbClr val="494949"/>
                </a:solidFill>
                <a:latin typeface="Arial MT"/>
                <a:cs typeface="Arial MT"/>
              </a:rPr>
              <a:t> </a:t>
            </a:r>
            <a:r>
              <a:rPr sz="1400" dirty="0">
                <a:solidFill>
                  <a:srgbClr val="494949"/>
                </a:solidFill>
                <a:latin typeface="Arial MT"/>
                <a:cs typeface="Arial MT"/>
              </a:rPr>
              <a:t>learning</a:t>
            </a:r>
            <a:r>
              <a:rPr sz="1400" spc="-10" dirty="0">
                <a:solidFill>
                  <a:srgbClr val="494949"/>
                </a:solidFill>
                <a:latin typeface="Arial MT"/>
                <a:cs typeface="Arial MT"/>
              </a:rPr>
              <a:t> </a:t>
            </a:r>
            <a:r>
              <a:rPr sz="1400" dirty="0">
                <a:solidFill>
                  <a:srgbClr val="494949"/>
                </a:solidFill>
                <a:latin typeface="Arial MT"/>
                <a:cs typeface="Arial MT"/>
              </a:rPr>
              <a:t>(DL)</a:t>
            </a:r>
            <a:r>
              <a:rPr sz="1400" spc="-10" dirty="0">
                <a:solidFill>
                  <a:srgbClr val="494949"/>
                </a:solidFill>
                <a:latin typeface="Arial MT"/>
                <a:cs typeface="Arial MT"/>
              </a:rPr>
              <a:t> </a:t>
            </a:r>
            <a:r>
              <a:rPr sz="1400" dirty="0">
                <a:solidFill>
                  <a:srgbClr val="494949"/>
                </a:solidFill>
                <a:latin typeface="Arial MT"/>
                <a:cs typeface="Arial MT"/>
              </a:rPr>
              <a:t>for</a:t>
            </a:r>
            <a:r>
              <a:rPr sz="1400" spc="-15" dirty="0">
                <a:solidFill>
                  <a:srgbClr val="494949"/>
                </a:solidFill>
                <a:latin typeface="Arial MT"/>
                <a:cs typeface="Arial MT"/>
              </a:rPr>
              <a:t> </a:t>
            </a:r>
            <a:r>
              <a:rPr sz="1400" dirty="0">
                <a:solidFill>
                  <a:srgbClr val="494949"/>
                </a:solidFill>
                <a:latin typeface="Arial MT"/>
                <a:cs typeface="Arial MT"/>
              </a:rPr>
              <a:t>detecting</a:t>
            </a:r>
            <a:r>
              <a:rPr sz="1400" spc="-5" dirty="0">
                <a:solidFill>
                  <a:srgbClr val="494949"/>
                </a:solidFill>
                <a:latin typeface="Arial MT"/>
                <a:cs typeface="Arial MT"/>
              </a:rPr>
              <a:t> </a:t>
            </a:r>
            <a:r>
              <a:rPr sz="1400" spc="-20" dirty="0">
                <a:solidFill>
                  <a:srgbClr val="494949"/>
                </a:solidFill>
                <a:latin typeface="Arial MT"/>
                <a:cs typeface="Arial MT"/>
              </a:rPr>
              <a:t>fake </a:t>
            </a:r>
            <a:r>
              <a:rPr sz="1400" dirty="0">
                <a:solidFill>
                  <a:srgbClr val="494949"/>
                </a:solidFill>
                <a:latin typeface="Arial MT"/>
                <a:cs typeface="Arial MT"/>
              </a:rPr>
              <a:t>news</a:t>
            </a:r>
            <a:r>
              <a:rPr sz="1400" spc="-5" dirty="0">
                <a:solidFill>
                  <a:srgbClr val="494949"/>
                </a:solidFill>
                <a:latin typeface="Arial MT"/>
                <a:cs typeface="Arial MT"/>
              </a:rPr>
              <a:t> </a:t>
            </a:r>
            <a:r>
              <a:rPr sz="1400" dirty="0">
                <a:solidFill>
                  <a:srgbClr val="494949"/>
                </a:solidFill>
                <a:latin typeface="Arial MT"/>
                <a:cs typeface="Arial MT"/>
              </a:rPr>
              <a:t>in</a:t>
            </a:r>
            <a:r>
              <a:rPr sz="1400" spc="-5" dirty="0">
                <a:solidFill>
                  <a:srgbClr val="494949"/>
                </a:solidFill>
                <a:latin typeface="Arial MT"/>
                <a:cs typeface="Arial MT"/>
              </a:rPr>
              <a:t> </a:t>
            </a:r>
            <a:r>
              <a:rPr sz="1400" dirty="0">
                <a:solidFill>
                  <a:srgbClr val="494949"/>
                </a:solidFill>
                <a:latin typeface="Arial MT"/>
                <a:cs typeface="Arial MT"/>
              </a:rPr>
              <a:t>a</a:t>
            </a:r>
            <a:r>
              <a:rPr sz="1400" spc="-5" dirty="0">
                <a:solidFill>
                  <a:srgbClr val="494949"/>
                </a:solidFill>
                <a:latin typeface="Arial MT"/>
                <a:cs typeface="Arial MT"/>
              </a:rPr>
              <a:t> </a:t>
            </a:r>
            <a:r>
              <a:rPr sz="1400" spc="-10" dirty="0">
                <a:solidFill>
                  <a:srgbClr val="494949"/>
                </a:solidFill>
                <a:latin typeface="Arial MT"/>
                <a:cs typeface="Arial MT"/>
              </a:rPr>
              <a:t>low-</a:t>
            </a:r>
            <a:r>
              <a:rPr sz="1400" dirty="0">
                <a:solidFill>
                  <a:srgbClr val="494949"/>
                </a:solidFill>
                <a:latin typeface="Arial MT"/>
                <a:cs typeface="Arial MT"/>
              </a:rPr>
              <a:t>resource</a:t>
            </a:r>
            <a:r>
              <a:rPr sz="1400" spc="-5" dirty="0">
                <a:solidFill>
                  <a:srgbClr val="494949"/>
                </a:solidFill>
                <a:latin typeface="Arial MT"/>
                <a:cs typeface="Arial MT"/>
              </a:rPr>
              <a:t> </a:t>
            </a:r>
            <a:r>
              <a:rPr sz="1400" dirty="0">
                <a:solidFill>
                  <a:srgbClr val="494949"/>
                </a:solidFill>
                <a:latin typeface="Arial MT"/>
                <a:cs typeface="Arial MT"/>
              </a:rPr>
              <a:t>language.</a:t>
            </a:r>
            <a:r>
              <a:rPr sz="1400" spc="-30" dirty="0">
                <a:solidFill>
                  <a:srgbClr val="494949"/>
                </a:solidFill>
                <a:latin typeface="Arial MT"/>
                <a:cs typeface="Arial MT"/>
              </a:rPr>
              <a:t> </a:t>
            </a:r>
            <a:r>
              <a:rPr sz="1400" dirty="0">
                <a:solidFill>
                  <a:srgbClr val="494949"/>
                </a:solidFill>
                <a:latin typeface="Arial MT"/>
                <a:cs typeface="Arial MT"/>
              </a:rPr>
              <a:t>The</a:t>
            </a:r>
            <a:r>
              <a:rPr sz="1400" spc="-5" dirty="0">
                <a:solidFill>
                  <a:srgbClr val="494949"/>
                </a:solidFill>
                <a:latin typeface="Arial MT"/>
                <a:cs typeface="Arial MT"/>
              </a:rPr>
              <a:t> </a:t>
            </a:r>
            <a:r>
              <a:rPr sz="1400" dirty="0">
                <a:solidFill>
                  <a:srgbClr val="494949"/>
                </a:solidFill>
                <a:latin typeface="Arial MT"/>
                <a:cs typeface="Arial MT"/>
              </a:rPr>
              <a:t>model</a:t>
            </a:r>
            <a:r>
              <a:rPr sz="1400" spc="-5" dirty="0">
                <a:solidFill>
                  <a:srgbClr val="494949"/>
                </a:solidFill>
                <a:latin typeface="Arial MT"/>
                <a:cs typeface="Arial MT"/>
              </a:rPr>
              <a:t> </a:t>
            </a:r>
            <a:r>
              <a:rPr sz="1400" dirty="0">
                <a:solidFill>
                  <a:srgbClr val="494949"/>
                </a:solidFill>
                <a:latin typeface="Arial MT"/>
                <a:cs typeface="Arial MT"/>
              </a:rPr>
              <a:t>aims</a:t>
            </a:r>
            <a:r>
              <a:rPr sz="1400" spc="-5" dirty="0">
                <a:solidFill>
                  <a:srgbClr val="494949"/>
                </a:solidFill>
                <a:latin typeface="Arial MT"/>
                <a:cs typeface="Arial MT"/>
              </a:rPr>
              <a:t> </a:t>
            </a:r>
            <a:r>
              <a:rPr sz="1400" dirty="0">
                <a:solidFill>
                  <a:srgbClr val="494949"/>
                </a:solidFill>
                <a:latin typeface="Arial MT"/>
                <a:cs typeface="Arial MT"/>
              </a:rPr>
              <a:t>to</a:t>
            </a:r>
            <a:r>
              <a:rPr sz="1400" spc="-5" dirty="0">
                <a:solidFill>
                  <a:srgbClr val="494949"/>
                </a:solidFill>
                <a:latin typeface="Arial MT"/>
                <a:cs typeface="Arial MT"/>
              </a:rPr>
              <a:t> </a:t>
            </a:r>
            <a:r>
              <a:rPr sz="1400" dirty="0">
                <a:solidFill>
                  <a:srgbClr val="494949"/>
                </a:solidFill>
                <a:latin typeface="Arial MT"/>
                <a:cs typeface="Arial MT"/>
              </a:rPr>
              <a:t>enhance</a:t>
            </a:r>
            <a:r>
              <a:rPr sz="1400" spc="-5" dirty="0">
                <a:solidFill>
                  <a:srgbClr val="494949"/>
                </a:solidFill>
                <a:latin typeface="Arial MT"/>
                <a:cs typeface="Arial MT"/>
              </a:rPr>
              <a:t> </a:t>
            </a:r>
            <a:r>
              <a:rPr sz="1400" dirty="0">
                <a:solidFill>
                  <a:srgbClr val="494949"/>
                </a:solidFill>
                <a:latin typeface="Arial MT"/>
                <a:cs typeface="Arial MT"/>
              </a:rPr>
              <a:t>the</a:t>
            </a:r>
            <a:r>
              <a:rPr sz="1400" spc="-5" dirty="0">
                <a:solidFill>
                  <a:srgbClr val="494949"/>
                </a:solidFill>
                <a:latin typeface="Arial MT"/>
                <a:cs typeface="Arial MT"/>
              </a:rPr>
              <a:t> </a:t>
            </a:r>
            <a:r>
              <a:rPr sz="1400" dirty="0">
                <a:solidFill>
                  <a:srgbClr val="494949"/>
                </a:solidFill>
                <a:latin typeface="Arial MT"/>
                <a:cs typeface="Arial MT"/>
              </a:rPr>
              <a:t>reliability</a:t>
            </a:r>
            <a:r>
              <a:rPr sz="1400" spc="-5" dirty="0">
                <a:solidFill>
                  <a:srgbClr val="494949"/>
                </a:solidFill>
                <a:latin typeface="Arial MT"/>
                <a:cs typeface="Arial MT"/>
              </a:rPr>
              <a:t> </a:t>
            </a:r>
            <a:r>
              <a:rPr sz="1400" spc="-25" dirty="0">
                <a:solidFill>
                  <a:srgbClr val="494949"/>
                </a:solidFill>
                <a:latin typeface="Arial MT"/>
                <a:cs typeface="Arial MT"/>
              </a:rPr>
              <a:t>of </a:t>
            </a:r>
            <a:r>
              <a:rPr sz="1400" dirty="0">
                <a:solidFill>
                  <a:srgbClr val="494949"/>
                </a:solidFill>
                <a:latin typeface="Arial MT"/>
                <a:cs typeface="Arial MT"/>
              </a:rPr>
              <a:t>information</a:t>
            </a:r>
            <a:r>
              <a:rPr sz="1400" spc="-10" dirty="0">
                <a:solidFill>
                  <a:srgbClr val="494949"/>
                </a:solidFill>
                <a:latin typeface="Arial MT"/>
                <a:cs typeface="Arial MT"/>
              </a:rPr>
              <a:t> </a:t>
            </a:r>
            <a:r>
              <a:rPr sz="1400" dirty="0">
                <a:solidFill>
                  <a:srgbClr val="494949"/>
                </a:solidFill>
                <a:latin typeface="Arial MT"/>
                <a:cs typeface="Arial MT"/>
              </a:rPr>
              <a:t>dissemination</a:t>
            </a:r>
            <a:r>
              <a:rPr sz="1400" spc="-10" dirty="0">
                <a:solidFill>
                  <a:srgbClr val="494949"/>
                </a:solidFill>
                <a:latin typeface="Arial MT"/>
                <a:cs typeface="Arial MT"/>
              </a:rPr>
              <a:t> </a:t>
            </a:r>
            <a:r>
              <a:rPr sz="1400" dirty="0">
                <a:solidFill>
                  <a:srgbClr val="494949"/>
                </a:solidFill>
                <a:latin typeface="Arial MT"/>
                <a:cs typeface="Arial MT"/>
              </a:rPr>
              <a:t>and</a:t>
            </a:r>
            <a:r>
              <a:rPr sz="1400" spc="-10" dirty="0">
                <a:solidFill>
                  <a:srgbClr val="494949"/>
                </a:solidFill>
                <a:latin typeface="Arial MT"/>
                <a:cs typeface="Arial MT"/>
              </a:rPr>
              <a:t> </a:t>
            </a:r>
            <a:r>
              <a:rPr sz="1400" dirty="0">
                <a:solidFill>
                  <a:srgbClr val="494949"/>
                </a:solidFill>
                <a:latin typeface="Arial MT"/>
                <a:cs typeface="Arial MT"/>
              </a:rPr>
              <a:t>support</a:t>
            </a:r>
            <a:r>
              <a:rPr sz="1400" spc="-15" dirty="0">
                <a:solidFill>
                  <a:srgbClr val="494949"/>
                </a:solidFill>
                <a:latin typeface="Arial MT"/>
                <a:cs typeface="Arial MT"/>
              </a:rPr>
              <a:t> </a:t>
            </a:r>
            <a:r>
              <a:rPr sz="1400" dirty="0">
                <a:solidFill>
                  <a:srgbClr val="494949"/>
                </a:solidFill>
                <a:latin typeface="Arial MT"/>
                <a:cs typeface="Arial MT"/>
              </a:rPr>
              <a:t>the</a:t>
            </a:r>
            <a:r>
              <a:rPr sz="1400" spc="-10" dirty="0">
                <a:solidFill>
                  <a:srgbClr val="494949"/>
                </a:solidFill>
                <a:latin typeface="Arial MT"/>
                <a:cs typeface="Arial MT"/>
              </a:rPr>
              <a:t> </a:t>
            </a:r>
            <a:r>
              <a:rPr sz="1400" dirty="0">
                <a:solidFill>
                  <a:srgbClr val="494949"/>
                </a:solidFill>
                <a:latin typeface="Arial MT"/>
                <a:cs typeface="Arial MT"/>
              </a:rPr>
              <a:t>fight</a:t>
            </a:r>
            <a:r>
              <a:rPr sz="1400" spc="-15" dirty="0">
                <a:solidFill>
                  <a:srgbClr val="494949"/>
                </a:solidFill>
                <a:latin typeface="Arial MT"/>
                <a:cs typeface="Arial MT"/>
              </a:rPr>
              <a:t> </a:t>
            </a:r>
            <a:r>
              <a:rPr sz="1400" dirty="0">
                <a:solidFill>
                  <a:srgbClr val="494949"/>
                </a:solidFill>
                <a:latin typeface="Arial MT"/>
                <a:cs typeface="Arial MT"/>
              </a:rPr>
              <a:t>against</a:t>
            </a:r>
            <a:r>
              <a:rPr sz="1400" spc="-15" dirty="0">
                <a:solidFill>
                  <a:srgbClr val="494949"/>
                </a:solidFill>
                <a:latin typeface="Arial MT"/>
                <a:cs typeface="Arial MT"/>
              </a:rPr>
              <a:t> </a:t>
            </a:r>
            <a:r>
              <a:rPr sz="1400" dirty="0">
                <a:solidFill>
                  <a:srgbClr val="494949"/>
                </a:solidFill>
                <a:latin typeface="Arial MT"/>
                <a:cs typeface="Arial MT"/>
              </a:rPr>
              <a:t>misinformation</a:t>
            </a:r>
            <a:r>
              <a:rPr sz="1400" spc="-10" dirty="0">
                <a:solidFill>
                  <a:srgbClr val="494949"/>
                </a:solidFill>
                <a:latin typeface="Arial MT"/>
                <a:cs typeface="Arial MT"/>
              </a:rPr>
              <a:t> </a:t>
            </a:r>
            <a:r>
              <a:rPr sz="1400" dirty="0">
                <a:solidFill>
                  <a:srgbClr val="494949"/>
                </a:solidFill>
                <a:latin typeface="Arial MT"/>
                <a:cs typeface="Arial MT"/>
              </a:rPr>
              <a:t>in</a:t>
            </a:r>
            <a:r>
              <a:rPr sz="1400" spc="-10" dirty="0">
                <a:solidFill>
                  <a:srgbClr val="494949"/>
                </a:solidFill>
                <a:latin typeface="Arial MT"/>
                <a:cs typeface="Arial MT"/>
              </a:rPr>
              <a:t> regions </a:t>
            </a:r>
            <a:r>
              <a:rPr sz="1400" dirty="0">
                <a:solidFill>
                  <a:srgbClr val="494949"/>
                </a:solidFill>
                <a:latin typeface="Arial MT"/>
                <a:cs typeface="Arial MT"/>
              </a:rPr>
              <a:t>where</a:t>
            </a:r>
            <a:r>
              <a:rPr sz="1400" spc="-15" dirty="0">
                <a:solidFill>
                  <a:srgbClr val="494949"/>
                </a:solidFill>
                <a:latin typeface="Arial MT"/>
                <a:cs typeface="Arial MT"/>
              </a:rPr>
              <a:t> </a:t>
            </a:r>
            <a:r>
              <a:rPr sz="1400" dirty="0">
                <a:solidFill>
                  <a:srgbClr val="494949"/>
                </a:solidFill>
                <a:latin typeface="Arial MT"/>
                <a:cs typeface="Arial MT"/>
              </a:rPr>
              <a:t>linguistic</a:t>
            </a:r>
            <a:r>
              <a:rPr sz="1400" spc="-15" dirty="0">
                <a:solidFill>
                  <a:srgbClr val="494949"/>
                </a:solidFill>
                <a:latin typeface="Arial MT"/>
                <a:cs typeface="Arial MT"/>
              </a:rPr>
              <a:t> </a:t>
            </a:r>
            <a:r>
              <a:rPr sz="1400" dirty="0">
                <a:solidFill>
                  <a:srgbClr val="494949"/>
                </a:solidFill>
                <a:latin typeface="Arial MT"/>
                <a:cs typeface="Arial MT"/>
              </a:rPr>
              <a:t>resources</a:t>
            </a:r>
            <a:r>
              <a:rPr sz="1400" spc="-10" dirty="0">
                <a:solidFill>
                  <a:srgbClr val="494949"/>
                </a:solidFill>
                <a:latin typeface="Arial MT"/>
                <a:cs typeface="Arial MT"/>
              </a:rPr>
              <a:t> </a:t>
            </a:r>
            <a:r>
              <a:rPr sz="1400" dirty="0">
                <a:solidFill>
                  <a:srgbClr val="494949"/>
                </a:solidFill>
                <a:latin typeface="Arial MT"/>
                <a:cs typeface="Arial MT"/>
              </a:rPr>
              <a:t>are</a:t>
            </a:r>
            <a:r>
              <a:rPr sz="1400" spc="-15" dirty="0">
                <a:solidFill>
                  <a:srgbClr val="494949"/>
                </a:solidFill>
                <a:latin typeface="Arial MT"/>
                <a:cs typeface="Arial MT"/>
              </a:rPr>
              <a:t> </a:t>
            </a:r>
            <a:r>
              <a:rPr sz="1400" spc="-10" dirty="0">
                <a:solidFill>
                  <a:srgbClr val="494949"/>
                </a:solidFill>
                <a:latin typeface="Arial MT"/>
                <a:cs typeface="Arial MT"/>
              </a:rPr>
              <a:t>scarce.</a:t>
            </a:r>
            <a:endParaRPr sz="14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762" y="3224312"/>
            <a:ext cx="597535" cy="1777364"/>
            <a:chOff x="-4762" y="3224312"/>
            <a:chExt cx="597535" cy="1777364"/>
          </a:xfrm>
        </p:grpSpPr>
        <p:sp>
          <p:nvSpPr>
            <p:cNvPr id="3" name="object 3"/>
            <p:cNvSpPr/>
            <p:nvPr/>
          </p:nvSpPr>
          <p:spPr>
            <a:xfrm>
              <a:off x="302999" y="3359375"/>
              <a:ext cx="152400" cy="957580"/>
            </a:xfrm>
            <a:custGeom>
              <a:avLst/>
              <a:gdLst/>
              <a:ahLst/>
              <a:cxnLst/>
              <a:rect l="l" t="t" r="r" b="b"/>
              <a:pathLst>
                <a:path w="152400" h="957579">
                  <a:moveTo>
                    <a:pt x="151800" y="957299"/>
                  </a:moveTo>
                  <a:lnTo>
                    <a:pt x="0" y="0"/>
                  </a:lnTo>
                </a:path>
              </a:pathLst>
            </a:custGeom>
            <a:ln w="9524">
              <a:solidFill>
                <a:srgbClr val="3D3D3D"/>
              </a:solidFill>
            </a:ln>
          </p:spPr>
          <p:txBody>
            <a:bodyPr wrap="square" lIns="0" tIns="0" rIns="0" bIns="0" rtlCol="0"/>
            <a:lstStyle/>
            <a:p>
              <a:endParaRPr/>
            </a:p>
          </p:txBody>
        </p:sp>
        <p:sp>
          <p:nvSpPr>
            <p:cNvPr id="4" name="object 4"/>
            <p:cNvSpPr/>
            <p:nvPr/>
          </p:nvSpPr>
          <p:spPr>
            <a:xfrm>
              <a:off x="0" y="4332549"/>
              <a:ext cx="447040" cy="664210"/>
            </a:xfrm>
            <a:custGeom>
              <a:avLst/>
              <a:gdLst/>
              <a:ahLst/>
              <a:cxnLst/>
              <a:rect l="l" t="t" r="r" b="b"/>
              <a:pathLst>
                <a:path w="447040" h="664210">
                  <a:moveTo>
                    <a:pt x="0" y="663899"/>
                  </a:moveTo>
                  <a:lnTo>
                    <a:pt x="446699" y="0"/>
                  </a:lnTo>
                </a:path>
              </a:pathLst>
            </a:custGeom>
            <a:ln w="9524">
              <a:solidFill>
                <a:srgbClr val="3D3D3D"/>
              </a:solidFill>
            </a:ln>
          </p:spPr>
          <p:txBody>
            <a:bodyPr wrap="square" lIns="0" tIns="0" rIns="0" bIns="0" rtlCol="0"/>
            <a:lstStyle/>
            <a:p>
              <a:endParaRPr/>
            </a:p>
          </p:txBody>
        </p:sp>
        <p:sp>
          <p:nvSpPr>
            <p:cNvPr id="5" name="object 5"/>
            <p:cNvSpPr/>
            <p:nvPr/>
          </p:nvSpPr>
          <p:spPr>
            <a:xfrm>
              <a:off x="305213" y="4172824"/>
              <a:ext cx="282575" cy="282575"/>
            </a:xfrm>
            <a:custGeom>
              <a:avLst/>
              <a:gdLst/>
              <a:ahLst/>
              <a:cxnLst/>
              <a:rect l="l" t="t" r="r" b="b"/>
              <a:pathLst>
                <a:path w="282575" h="282575">
                  <a:moveTo>
                    <a:pt x="141524" y="0"/>
                  </a:moveTo>
                  <a:lnTo>
                    <a:pt x="96633" y="7173"/>
                  </a:lnTo>
                  <a:lnTo>
                    <a:pt x="57763" y="27159"/>
                  </a:lnTo>
                  <a:lnTo>
                    <a:pt x="27187" y="57655"/>
                  </a:lnTo>
                  <a:lnTo>
                    <a:pt x="7175" y="96361"/>
                  </a:lnTo>
                  <a:lnTo>
                    <a:pt x="0" y="140974"/>
                  </a:lnTo>
                  <a:lnTo>
                    <a:pt x="7175" y="185868"/>
                  </a:lnTo>
                  <a:lnTo>
                    <a:pt x="27187" y="224744"/>
                  </a:lnTo>
                  <a:lnTo>
                    <a:pt x="57763" y="255328"/>
                  </a:lnTo>
                  <a:lnTo>
                    <a:pt x="96633" y="275346"/>
                  </a:lnTo>
                  <a:lnTo>
                    <a:pt x="141524" y="282524"/>
                  </a:lnTo>
                  <a:lnTo>
                    <a:pt x="186150" y="275346"/>
                  </a:lnTo>
                  <a:lnTo>
                    <a:pt x="224863" y="255328"/>
                  </a:lnTo>
                  <a:lnTo>
                    <a:pt x="255364" y="224744"/>
                  </a:lnTo>
                  <a:lnTo>
                    <a:pt x="275351" y="185868"/>
                  </a:lnTo>
                  <a:lnTo>
                    <a:pt x="282524" y="140974"/>
                  </a:lnTo>
                  <a:lnTo>
                    <a:pt x="275351" y="96361"/>
                  </a:lnTo>
                  <a:lnTo>
                    <a:pt x="255364" y="57655"/>
                  </a:lnTo>
                  <a:lnTo>
                    <a:pt x="224863" y="27159"/>
                  </a:lnTo>
                  <a:lnTo>
                    <a:pt x="186150" y="7173"/>
                  </a:lnTo>
                  <a:lnTo>
                    <a:pt x="141524" y="0"/>
                  </a:lnTo>
                  <a:close/>
                </a:path>
              </a:pathLst>
            </a:custGeom>
            <a:solidFill>
              <a:srgbClr val="FFFFFF"/>
            </a:solidFill>
          </p:spPr>
          <p:txBody>
            <a:bodyPr wrap="square" lIns="0" tIns="0" rIns="0" bIns="0" rtlCol="0"/>
            <a:lstStyle/>
            <a:p>
              <a:endParaRPr/>
            </a:p>
          </p:txBody>
        </p:sp>
        <p:sp>
          <p:nvSpPr>
            <p:cNvPr id="6" name="object 6"/>
            <p:cNvSpPr/>
            <p:nvPr/>
          </p:nvSpPr>
          <p:spPr>
            <a:xfrm>
              <a:off x="300738" y="4167799"/>
              <a:ext cx="292100" cy="292735"/>
            </a:xfrm>
            <a:custGeom>
              <a:avLst/>
              <a:gdLst/>
              <a:ahLst/>
              <a:cxnLst/>
              <a:rect l="l" t="t" r="r" b="b"/>
              <a:pathLst>
                <a:path w="292100" h="292735">
                  <a:moveTo>
                    <a:pt x="145999" y="0"/>
                  </a:moveTo>
                  <a:lnTo>
                    <a:pt x="99788" y="7479"/>
                  </a:lnTo>
                  <a:lnTo>
                    <a:pt x="59702" y="28279"/>
                  </a:lnTo>
                  <a:lnTo>
                    <a:pt x="28121" y="59939"/>
                  </a:lnTo>
                  <a:lnTo>
                    <a:pt x="7427" y="99999"/>
                  </a:lnTo>
                  <a:lnTo>
                    <a:pt x="0" y="145999"/>
                  </a:lnTo>
                  <a:lnTo>
                    <a:pt x="7427" y="192270"/>
                  </a:lnTo>
                  <a:lnTo>
                    <a:pt x="28121" y="232499"/>
                  </a:lnTo>
                  <a:lnTo>
                    <a:pt x="59702" y="264250"/>
                  </a:lnTo>
                  <a:lnTo>
                    <a:pt x="99788" y="285087"/>
                  </a:lnTo>
                  <a:lnTo>
                    <a:pt x="145999" y="292574"/>
                  </a:lnTo>
                  <a:lnTo>
                    <a:pt x="191999" y="285087"/>
                  </a:lnTo>
                  <a:lnTo>
                    <a:pt x="195821" y="283100"/>
                  </a:lnTo>
                  <a:lnTo>
                    <a:pt x="145999" y="283100"/>
                  </a:lnTo>
                  <a:lnTo>
                    <a:pt x="118399" y="280275"/>
                  </a:lnTo>
                  <a:lnTo>
                    <a:pt x="69450" y="259580"/>
                  </a:lnTo>
                  <a:lnTo>
                    <a:pt x="32433" y="222805"/>
                  </a:lnTo>
                  <a:lnTo>
                    <a:pt x="11745" y="173692"/>
                  </a:lnTo>
                  <a:lnTo>
                    <a:pt x="8924" y="145999"/>
                  </a:lnTo>
                  <a:lnTo>
                    <a:pt x="11745" y="118639"/>
                  </a:lnTo>
                  <a:lnTo>
                    <a:pt x="32433" y="69760"/>
                  </a:lnTo>
                  <a:lnTo>
                    <a:pt x="69450" y="32751"/>
                  </a:lnTo>
                  <a:lnTo>
                    <a:pt x="118399" y="12218"/>
                  </a:lnTo>
                  <a:lnTo>
                    <a:pt x="145999" y="9474"/>
                  </a:lnTo>
                  <a:lnTo>
                    <a:pt x="195842" y="9474"/>
                  </a:lnTo>
                  <a:lnTo>
                    <a:pt x="191999" y="7479"/>
                  </a:lnTo>
                  <a:lnTo>
                    <a:pt x="145999" y="0"/>
                  </a:lnTo>
                  <a:close/>
                </a:path>
                <a:path w="292100" h="292735">
                  <a:moveTo>
                    <a:pt x="195842" y="9474"/>
                  </a:moveTo>
                  <a:lnTo>
                    <a:pt x="145999" y="9474"/>
                  </a:lnTo>
                  <a:lnTo>
                    <a:pt x="173374" y="12218"/>
                  </a:lnTo>
                  <a:lnTo>
                    <a:pt x="199021" y="20134"/>
                  </a:lnTo>
                  <a:lnTo>
                    <a:pt x="242424" y="49599"/>
                  </a:lnTo>
                  <a:lnTo>
                    <a:pt x="271878" y="92999"/>
                  </a:lnTo>
                  <a:lnTo>
                    <a:pt x="282524" y="145999"/>
                  </a:lnTo>
                  <a:lnTo>
                    <a:pt x="279785" y="173692"/>
                  </a:lnTo>
                  <a:lnTo>
                    <a:pt x="259269" y="222805"/>
                  </a:lnTo>
                  <a:lnTo>
                    <a:pt x="222264" y="259580"/>
                  </a:lnTo>
                  <a:lnTo>
                    <a:pt x="173374" y="280275"/>
                  </a:lnTo>
                  <a:lnTo>
                    <a:pt x="145999" y="283100"/>
                  </a:lnTo>
                  <a:lnTo>
                    <a:pt x="195821" y="283100"/>
                  </a:lnTo>
                  <a:lnTo>
                    <a:pt x="232059" y="264250"/>
                  </a:lnTo>
                  <a:lnTo>
                    <a:pt x="263719" y="232499"/>
                  </a:lnTo>
                  <a:lnTo>
                    <a:pt x="284519" y="192270"/>
                  </a:lnTo>
                  <a:lnTo>
                    <a:pt x="291999" y="145999"/>
                  </a:lnTo>
                  <a:lnTo>
                    <a:pt x="284519" y="99999"/>
                  </a:lnTo>
                  <a:lnTo>
                    <a:pt x="263719" y="59939"/>
                  </a:lnTo>
                  <a:lnTo>
                    <a:pt x="232059" y="28279"/>
                  </a:lnTo>
                  <a:lnTo>
                    <a:pt x="195842" y="9474"/>
                  </a:lnTo>
                  <a:close/>
                </a:path>
              </a:pathLst>
            </a:custGeom>
            <a:solidFill>
              <a:srgbClr val="3D3D3D"/>
            </a:solidFill>
          </p:spPr>
          <p:txBody>
            <a:bodyPr wrap="square" lIns="0" tIns="0" rIns="0" bIns="0" rtlCol="0"/>
            <a:lstStyle/>
            <a:p>
              <a:endParaRPr/>
            </a:p>
          </p:txBody>
        </p:sp>
        <p:pic>
          <p:nvPicPr>
            <p:cNvPr id="7" name="object 7"/>
            <p:cNvPicPr/>
            <p:nvPr/>
          </p:nvPicPr>
          <p:blipFill>
            <a:blip r:embed="rId2" cstate="print"/>
            <a:stretch>
              <a:fillRect/>
            </a:stretch>
          </p:blipFill>
          <p:spPr>
            <a:xfrm>
              <a:off x="362612" y="4230224"/>
              <a:ext cx="167725" cy="167724"/>
            </a:xfrm>
            <a:prstGeom prst="rect">
              <a:avLst/>
            </a:prstGeom>
          </p:spPr>
        </p:pic>
        <p:sp>
          <p:nvSpPr>
            <p:cNvPr id="8" name="object 8"/>
            <p:cNvSpPr/>
            <p:nvPr/>
          </p:nvSpPr>
          <p:spPr>
            <a:xfrm>
              <a:off x="151043" y="3226832"/>
              <a:ext cx="288925" cy="288925"/>
            </a:xfrm>
            <a:custGeom>
              <a:avLst/>
              <a:gdLst/>
              <a:ahLst/>
              <a:cxnLst/>
              <a:rect l="l" t="t" r="r" b="b"/>
              <a:pathLst>
                <a:path w="288925" h="288925">
                  <a:moveTo>
                    <a:pt x="144300" y="0"/>
                  </a:moveTo>
                  <a:lnTo>
                    <a:pt x="98673" y="7351"/>
                  </a:lnTo>
                  <a:lnTo>
                    <a:pt x="59059" y="27814"/>
                  </a:lnTo>
                  <a:lnTo>
                    <a:pt x="27829" y="59005"/>
                  </a:lnTo>
                  <a:lnTo>
                    <a:pt x="7352" y="98536"/>
                  </a:lnTo>
                  <a:lnTo>
                    <a:pt x="0" y="144023"/>
                  </a:lnTo>
                  <a:lnTo>
                    <a:pt x="7352" y="189650"/>
                  </a:lnTo>
                  <a:lnTo>
                    <a:pt x="27829" y="229264"/>
                  </a:lnTo>
                  <a:lnTo>
                    <a:pt x="59059" y="260495"/>
                  </a:lnTo>
                  <a:lnTo>
                    <a:pt x="98673" y="280971"/>
                  </a:lnTo>
                  <a:lnTo>
                    <a:pt x="144300" y="288324"/>
                  </a:lnTo>
                  <a:lnTo>
                    <a:pt x="189922" y="280971"/>
                  </a:lnTo>
                  <a:lnTo>
                    <a:pt x="229536" y="260495"/>
                  </a:lnTo>
                  <a:lnTo>
                    <a:pt x="260768" y="229264"/>
                  </a:lnTo>
                  <a:lnTo>
                    <a:pt x="281247" y="189650"/>
                  </a:lnTo>
                  <a:lnTo>
                    <a:pt x="288601" y="144023"/>
                  </a:lnTo>
                  <a:lnTo>
                    <a:pt x="281247" y="98536"/>
                  </a:lnTo>
                  <a:lnTo>
                    <a:pt x="260768" y="59005"/>
                  </a:lnTo>
                  <a:lnTo>
                    <a:pt x="229536" y="27814"/>
                  </a:lnTo>
                  <a:lnTo>
                    <a:pt x="189922" y="7351"/>
                  </a:lnTo>
                  <a:lnTo>
                    <a:pt x="144300" y="0"/>
                  </a:lnTo>
                  <a:close/>
                </a:path>
              </a:pathLst>
            </a:custGeom>
            <a:solidFill>
              <a:srgbClr val="77C6FC"/>
            </a:solidFill>
          </p:spPr>
          <p:txBody>
            <a:bodyPr wrap="square" lIns="0" tIns="0" rIns="0" bIns="0" rtlCol="0"/>
            <a:lstStyle/>
            <a:p>
              <a:endParaRPr/>
            </a:p>
          </p:txBody>
        </p:sp>
        <p:sp>
          <p:nvSpPr>
            <p:cNvPr id="9" name="object 9"/>
            <p:cNvSpPr/>
            <p:nvPr/>
          </p:nvSpPr>
          <p:spPr>
            <a:xfrm>
              <a:off x="148789" y="3224312"/>
              <a:ext cx="293370" cy="293370"/>
            </a:xfrm>
            <a:custGeom>
              <a:avLst/>
              <a:gdLst/>
              <a:ahLst/>
              <a:cxnLst/>
              <a:rect l="l" t="t" r="r" b="b"/>
              <a:pathLst>
                <a:path w="293370" h="293370">
                  <a:moveTo>
                    <a:pt x="146555" y="0"/>
                  </a:moveTo>
                  <a:lnTo>
                    <a:pt x="100263" y="7479"/>
                  </a:lnTo>
                  <a:lnTo>
                    <a:pt x="60036" y="28299"/>
                  </a:lnTo>
                  <a:lnTo>
                    <a:pt x="28299" y="60033"/>
                  </a:lnTo>
                  <a:lnTo>
                    <a:pt x="7479" y="100257"/>
                  </a:lnTo>
                  <a:lnTo>
                    <a:pt x="0" y="146542"/>
                  </a:lnTo>
                  <a:lnTo>
                    <a:pt x="7479" y="192969"/>
                  </a:lnTo>
                  <a:lnTo>
                    <a:pt x="28299" y="233278"/>
                  </a:lnTo>
                  <a:lnTo>
                    <a:pt x="60036" y="265057"/>
                  </a:lnTo>
                  <a:lnTo>
                    <a:pt x="100263" y="285893"/>
                  </a:lnTo>
                  <a:lnTo>
                    <a:pt x="146555" y="293375"/>
                  </a:lnTo>
                  <a:lnTo>
                    <a:pt x="176090" y="288601"/>
                  </a:lnTo>
                  <a:lnTo>
                    <a:pt x="146555" y="288601"/>
                  </a:lnTo>
                  <a:lnTo>
                    <a:pt x="117902" y="285700"/>
                  </a:lnTo>
                  <a:lnTo>
                    <a:pt x="67233" y="264319"/>
                  </a:lnTo>
                  <a:lnTo>
                    <a:pt x="28934" y="225976"/>
                  </a:lnTo>
                  <a:lnTo>
                    <a:pt x="7633" y="175198"/>
                  </a:lnTo>
                  <a:lnTo>
                    <a:pt x="4773" y="146542"/>
                  </a:lnTo>
                  <a:lnTo>
                    <a:pt x="7633" y="118014"/>
                  </a:lnTo>
                  <a:lnTo>
                    <a:pt x="28934" y="67272"/>
                  </a:lnTo>
                  <a:lnTo>
                    <a:pt x="67233" y="28933"/>
                  </a:lnTo>
                  <a:lnTo>
                    <a:pt x="117902" y="7633"/>
                  </a:lnTo>
                  <a:lnTo>
                    <a:pt x="146555" y="4773"/>
                  </a:lnTo>
                  <a:lnTo>
                    <a:pt x="176099" y="4773"/>
                  </a:lnTo>
                  <a:lnTo>
                    <a:pt x="146555" y="0"/>
                  </a:lnTo>
                  <a:close/>
                </a:path>
                <a:path w="293370" h="293370">
                  <a:moveTo>
                    <a:pt x="176099" y="4773"/>
                  </a:moveTo>
                  <a:lnTo>
                    <a:pt x="146555" y="4773"/>
                  </a:lnTo>
                  <a:lnTo>
                    <a:pt x="175205" y="7633"/>
                  </a:lnTo>
                  <a:lnTo>
                    <a:pt x="201857" y="15861"/>
                  </a:lnTo>
                  <a:lnTo>
                    <a:pt x="247051" y="46324"/>
                  </a:lnTo>
                  <a:lnTo>
                    <a:pt x="277409" y="91379"/>
                  </a:lnTo>
                  <a:lnTo>
                    <a:pt x="288602" y="146542"/>
                  </a:lnTo>
                  <a:lnTo>
                    <a:pt x="285703" y="175198"/>
                  </a:lnTo>
                  <a:lnTo>
                    <a:pt x="264324" y="225976"/>
                  </a:lnTo>
                  <a:lnTo>
                    <a:pt x="225981" y="264319"/>
                  </a:lnTo>
                  <a:lnTo>
                    <a:pt x="175205" y="285700"/>
                  </a:lnTo>
                  <a:lnTo>
                    <a:pt x="146555" y="288601"/>
                  </a:lnTo>
                  <a:lnTo>
                    <a:pt x="176090" y="288601"/>
                  </a:lnTo>
                  <a:lnTo>
                    <a:pt x="233064" y="265057"/>
                  </a:lnTo>
                  <a:lnTo>
                    <a:pt x="264799" y="233278"/>
                  </a:lnTo>
                  <a:lnTo>
                    <a:pt x="285619" y="192969"/>
                  </a:lnTo>
                  <a:lnTo>
                    <a:pt x="293098" y="146542"/>
                  </a:lnTo>
                  <a:lnTo>
                    <a:pt x="285619" y="100257"/>
                  </a:lnTo>
                  <a:lnTo>
                    <a:pt x="264799" y="60033"/>
                  </a:lnTo>
                  <a:lnTo>
                    <a:pt x="233064" y="28299"/>
                  </a:lnTo>
                  <a:lnTo>
                    <a:pt x="192841" y="7479"/>
                  </a:lnTo>
                  <a:lnTo>
                    <a:pt x="176099" y="4773"/>
                  </a:lnTo>
                  <a:close/>
                </a:path>
              </a:pathLst>
            </a:custGeom>
            <a:solidFill>
              <a:srgbClr val="3D3D3D"/>
            </a:solidFill>
          </p:spPr>
          <p:txBody>
            <a:bodyPr wrap="square" lIns="0" tIns="0" rIns="0" bIns="0" rtlCol="0"/>
            <a:lstStyle/>
            <a:p>
              <a:endParaRPr/>
            </a:p>
          </p:txBody>
        </p:sp>
        <p:pic>
          <p:nvPicPr>
            <p:cNvPr id="10" name="object 10"/>
            <p:cNvPicPr/>
            <p:nvPr/>
          </p:nvPicPr>
          <p:blipFill>
            <a:blip r:embed="rId3" cstate="print"/>
            <a:stretch>
              <a:fillRect/>
            </a:stretch>
          </p:blipFill>
          <p:spPr>
            <a:xfrm>
              <a:off x="185287" y="3260802"/>
              <a:ext cx="220097" cy="220386"/>
            </a:xfrm>
            <a:prstGeom prst="rect">
              <a:avLst/>
            </a:prstGeom>
          </p:spPr>
        </p:pic>
      </p:grpSp>
      <p:grpSp>
        <p:nvGrpSpPr>
          <p:cNvPr id="11" name="object 11"/>
          <p:cNvGrpSpPr/>
          <p:nvPr/>
        </p:nvGrpSpPr>
        <p:grpSpPr>
          <a:xfrm>
            <a:off x="7033900" y="-3055"/>
            <a:ext cx="2110740" cy="1156335"/>
            <a:chOff x="7033900" y="-3055"/>
            <a:chExt cx="2110740" cy="1156335"/>
          </a:xfrm>
        </p:grpSpPr>
        <p:sp>
          <p:nvSpPr>
            <p:cNvPr id="12" name="object 12"/>
            <p:cNvSpPr/>
            <p:nvPr/>
          </p:nvSpPr>
          <p:spPr>
            <a:xfrm>
              <a:off x="7196975" y="295099"/>
              <a:ext cx="1157605" cy="542925"/>
            </a:xfrm>
            <a:custGeom>
              <a:avLst/>
              <a:gdLst/>
              <a:ahLst/>
              <a:cxnLst/>
              <a:rect l="l" t="t" r="r" b="b"/>
              <a:pathLst>
                <a:path w="1157604" h="542925">
                  <a:moveTo>
                    <a:pt x="1157099" y="542700"/>
                  </a:moveTo>
                  <a:lnTo>
                    <a:pt x="0" y="0"/>
                  </a:lnTo>
                </a:path>
              </a:pathLst>
            </a:custGeom>
            <a:ln w="9525">
              <a:solidFill>
                <a:srgbClr val="3D3D3D"/>
              </a:solidFill>
            </a:ln>
          </p:spPr>
          <p:txBody>
            <a:bodyPr wrap="square" lIns="0" tIns="0" rIns="0" bIns="0" rtlCol="0"/>
            <a:lstStyle/>
            <a:p>
              <a:endParaRPr/>
            </a:p>
          </p:txBody>
        </p:sp>
        <p:sp>
          <p:nvSpPr>
            <p:cNvPr id="13" name="object 13"/>
            <p:cNvSpPr/>
            <p:nvPr/>
          </p:nvSpPr>
          <p:spPr>
            <a:xfrm>
              <a:off x="8350377" y="-3048"/>
              <a:ext cx="794385" cy="836930"/>
            </a:xfrm>
            <a:custGeom>
              <a:avLst/>
              <a:gdLst/>
              <a:ahLst/>
              <a:cxnLst/>
              <a:rect l="l" t="t" r="r" b="b"/>
              <a:pathLst>
                <a:path w="794384" h="836930">
                  <a:moveTo>
                    <a:pt x="794080" y="4889"/>
                  </a:moveTo>
                  <a:lnTo>
                    <a:pt x="793153" y="4013"/>
                  </a:lnTo>
                  <a:lnTo>
                    <a:pt x="791171" y="6108"/>
                  </a:lnTo>
                  <a:lnTo>
                    <a:pt x="784720" y="0"/>
                  </a:lnTo>
                  <a:lnTo>
                    <a:pt x="0" y="829335"/>
                  </a:lnTo>
                  <a:lnTo>
                    <a:pt x="6464" y="835444"/>
                  </a:lnTo>
                  <a:lnTo>
                    <a:pt x="7378" y="836320"/>
                  </a:lnTo>
                  <a:lnTo>
                    <a:pt x="794080" y="4889"/>
                  </a:lnTo>
                  <a:close/>
                </a:path>
              </a:pathLst>
            </a:custGeom>
            <a:solidFill>
              <a:srgbClr val="3D3D3D"/>
            </a:solidFill>
          </p:spPr>
          <p:txBody>
            <a:bodyPr wrap="square" lIns="0" tIns="0" rIns="0" bIns="0" rtlCol="0"/>
            <a:lstStyle/>
            <a:p>
              <a:endParaRPr/>
            </a:p>
          </p:txBody>
        </p:sp>
        <p:sp>
          <p:nvSpPr>
            <p:cNvPr id="14" name="object 14"/>
            <p:cNvSpPr/>
            <p:nvPr/>
          </p:nvSpPr>
          <p:spPr>
            <a:xfrm>
              <a:off x="8068750" y="531949"/>
              <a:ext cx="573405" cy="572770"/>
            </a:xfrm>
            <a:custGeom>
              <a:avLst/>
              <a:gdLst/>
              <a:ahLst/>
              <a:cxnLst/>
              <a:rect l="l" t="t" r="r" b="b"/>
              <a:pathLst>
                <a:path w="573404" h="572769">
                  <a:moveTo>
                    <a:pt x="286424" y="0"/>
                  </a:moveTo>
                  <a:lnTo>
                    <a:pt x="239949" y="3746"/>
                  </a:lnTo>
                  <a:lnTo>
                    <a:pt x="195868" y="14591"/>
                  </a:lnTo>
                  <a:lnTo>
                    <a:pt x="154768" y="31943"/>
                  </a:lnTo>
                  <a:lnTo>
                    <a:pt x="117239" y="55210"/>
                  </a:lnTo>
                  <a:lnTo>
                    <a:pt x="83868" y="83799"/>
                  </a:lnTo>
                  <a:lnTo>
                    <a:pt x="55245" y="117120"/>
                  </a:lnTo>
                  <a:lnTo>
                    <a:pt x="31958" y="154580"/>
                  </a:lnTo>
                  <a:lnTo>
                    <a:pt x="14596" y="195587"/>
                  </a:lnTo>
                  <a:lnTo>
                    <a:pt x="3747" y="239549"/>
                  </a:lnTo>
                  <a:lnTo>
                    <a:pt x="0" y="285875"/>
                  </a:lnTo>
                  <a:lnTo>
                    <a:pt x="3747" y="332356"/>
                  </a:lnTo>
                  <a:lnTo>
                    <a:pt x="14596" y="376441"/>
                  </a:lnTo>
                  <a:lnTo>
                    <a:pt x="31958" y="417542"/>
                  </a:lnTo>
                  <a:lnTo>
                    <a:pt x="55245" y="455071"/>
                  </a:lnTo>
                  <a:lnTo>
                    <a:pt x="83868" y="488441"/>
                  </a:lnTo>
                  <a:lnTo>
                    <a:pt x="117239" y="517061"/>
                  </a:lnTo>
                  <a:lnTo>
                    <a:pt x="154768" y="540346"/>
                  </a:lnTo>
                  <a:lnTo>
                    <a:pt x="195868" y="557706"/>
                  </a:lnTo>
                  <a:lnTo>
                    <a:pt x="239949" y="568553"/>
                  </a:lnTo>
                  <a:lnTo>
                    <a:pt x="286424" y="572300"/>
                  </a:lnTo>
                  <a:lnTo>
                    <a:pt x="332905" y="568553"/>
                  </a:lnTo>
                  <a:lnTo>
                    <a:pt x="376990" y="557706"/>
                  </a:lnTo>
                  <a:lnTo>
                    <a:pt x="418091" y="540346"/>
                  </a:lnTo>
                  <a:lnTo>
                    <a:pt x="455621" y="517061"/>
                  </a:lnTo>
                  <a:lnTo>
                    <a:pt x="488990" y="488441"/>
                  </a:lnTo>
                  <a:lnTo>
                    <a:pt x="517611" y="455071"/>
                  </a:lnTo>
                  <a:lnTo>
                    <a:pt x="540896" y="417542"/>
                  </a:lnTo>
                  <a:lnTo>
                    <a:pt x="558256" y="376441"/>
                  </a:lnTo>
                  <a:lnTo>
                    <a:pt x="569103" y="332356"/>
                  </a:lnTo>
                  <a:lnTo>
                    <a:pt x="572850" y="285875"/>
                  </a:lnTo>
                  <a:lnTo>
                    <a:pt x="569103" y="239549"/>
                  </a:lnTo>
                  <a:lnTo>
                    <a:pt x="558256" y="195587"/>
                  </a:lnTo>
                  <a:lnTo>
                    <a:pt x="540896" y="154580"/>
                  </a:lnTo>
                  <a:lnTo>
                    <a:pt x="517611" y="117120"/>
                  </a:lnTo>
                  <a:lnTo>
                    <a:pt x="488990" y="83799"/>
                  </a:lnTo>
                  <a:lnTo>
                    <a:pt x="455621" y="55210"/>
                  </a:lnTo>
                  <a:lnTo>
                    <a:pt x="418091" y="31943"/>
                  </a:lnTo>
                  <a:lnTo>
                    <a:pt x="376990" y="14591"/>
                  </a:lnTo>
                  <a:lnTo>
                    <a:pt x="332905" y="3746"/>
                  </a:lnTo>
                  <a:lnTo>
                    <a:pt x="286424" y="0"/>
                  </a:lnTo>
                  <a:close/>
                </a:path>
              </a:pathLst>
            </a:custGeom>
            <a:solidFill>
              <a:srgbClr val="77C6FC"/>
            </a:solidFill>
          </p:spPr>
          <p:txBody>
            <a:bodyPr wrap="square" lIns="0" tIns="0" rIns="0" bIns="0" rtlCol="0"/>
            <a:lstStyle/>
            <a:p>
              <a:endParaRPr/>
            </a:p>
          </p:txBody>
        </p:sp>
        <p:sp>
          <p:nvSpPr>
            <p:cNvPr id="15" name="object 15"/>
            <p:cNvSpPr/>
            <p:nvPr/>
          </p:nvSpPr>
          <p:spPr>
            <a:xfrm>
              <a:off x="8064300" y="526949"/>
              <a:ext cx="582295" cy="582930"/>
            </a:xfrm>
            <a:custGeom>
              <a:avLst/>
              <a:gdLst/>
              <a:ahLst/>
              <a:cxnLst/>
              <a:rect l="l" t="t" r="r" b="b"/>
              <a:pathLst>
                <a:path w="582295" h="582930">
                  <a:moveTo>
                    <a:pt x="290874" y="0"/>
                  </a:moveTo>
                  <a:lnTo>
                    <a:pt x="243734" y="3811"/>
                  </a:lnTo>
                  <a:lnTo>
                    <a:pt x="199001" y="14845"/>
                  </a:lnTo>
                  <a:lnTo>
                    <a:pt x="157276" y="32499"/>
                  </a:lnTo>
                  <a:lnTo>
                    <a:pt x="119161" y="56171"/>
                  </a:lnTo>
                  <a:lnTo>
                    <a:pt x="85259" y="85259"/>
                  </a:lnTo>
                  <a:lnTo>
                    <a:pt x="56171" y="119161"/>
                  </a:lnTo>
                  <a:lnTo>
                    <a:pt x="32499" y="157276"/>
                  </a:lnTo>
                  <a:lnTo>
                    <a:pt x="14845" y="199001"/>
                  </a:lnTo>
                  <a:lnTo>
                    <a:pt x="3811" y="243735"/>
                  </a:lnTo>
                  <a:lnTo>
                    <a:pt x="0" y="290875"/>
                  </a:lnTo>
                  <a:lnTo>
                    <a:pt x="3811" y="338171"/>
                  </a:lnTo>
                  <a:lnTo>
                    <a:pt x="14845" y="383029"/>
                  </a:lnTo>
                  <a:lnTo>
                    <a:pt x="32499" y="424851"/>
                  </a:lnTo>
                  <a:lnTo>
                    <a:pt x="56171" y="463039"/>
                  </a:lnTo>
                  <a:lnTo>
                    <a:pt x="85259" y="496994"/>
                  </a:lnTo>
                  <a:lnTo>
                    <a:pt x="119161" y="526117"/>
                  </a:lnTo>
                  <a:lnTo>
                    <a:pt x="157276" y="549810"/>
                  </a:lnTo>
                  <a:lnTo>
                    <a:pt x="199001" y="567475"/>
                  </a:lnTo>
                  <a:lnTo>
                    <a:pt x="243734" y="578513"/>
                  </a:lnTo>
                  <a:lnTo>
                    <a:pt x="290874" y="582325"/>
                  </a:lnTo>
                  <a:lnTo>
                    <a:pt x="338021" y="578513"/>
                  </a:lnTo>
                  <a:lnTo>
                    <a:pt x="360975" y="572850"/>
                  </a:lnTo>
                  <a:lnTo>
                    <a:pt x="290874" y="572850"/>
                  </a:lnTo>
                  <a:lnTo>
                    <a:pt x="234007" y="567093"/>
                  </a:lnTo>
                  <a:lnTo>
                    <a:pt x="181106" y="550625"/>
                  </a:lnTo>
                  <a:lnTo>
                    <a:pt x="133220" y="524651"/>
                  </a:lnTo>
                  <a:lnTo>
                    <a:pt x="91399" y="490374"/>
                  </a:lnTo>
                  <a:lnTo>
                    <a:pt x="57112" y="448543"/>
                  </a:lnTo>
                  <a:lnTo>
                    <a:pt x="31139" y="400656"/>
                  </a:lnTo>
                  <a:lnTo>
                    <a:pt x="14677" y="347753"/>
                  </a:lnTo>
                  <a:lnTo>
                    <a:pt x="8924" y="290875"/>
                  </a:lnTo>
                  <a:lnTo>
                    <a:pt x="14677" y="234248"/>
                  </a:lnTo>
                  <a:lnTo>
                    <a:pt x="31139" y="181381"/>
                  </a:lnTo>
                  <a:lnTo>
                    <a:pt x="57112" y="133529"/>
                  </a:lnTo>
                  <a:lnTo>
                    <a:pt x="91399" y="91950"/>
                  </a:lnTo>
                  <a:lnTo>
                    <a:pt x="133220" y="57432"/>
                  </a:lnTo>
                  <a:lnTo>
                    <a:pt x="181106" y="31484"/>
                  </a:lnTo>
                  <a:lnTo>
                    <a:pt x="234007" y="15151"/>
                  </a:lnTo>
                  <a:lnTo>
                    <a:pt x="290874" y="9475"/>
                  </a:lnTo>
                  <a:lnTo>
                    <a:pt x="360986" y="9475"/>
                  </a:lnTo>
                  <a:lnTo>
                    <a:pt x="338021" y="3811"/>
                  </a:lnTo>
                  <a:lnTo>
                    <a:pt x="290874" y="0"/>
                  </a:lnTo>
                  <a:close/>
                </a:path>
                <a:path w="582295" h="582930">
                  <a:moveTo>
                    <a:pt x="360986" y="9475"/>
                  </a:moveTo>
                  <a:lnTo>
                    <a:pt x="290874" y="9475"/>
                  </a:lnTo>
                  <a:lnTo>
                    <a:pt x="347747" y="15151"/>
                  </a:lnTo>
                  <a:lnTo>
                    <a:pt x="400596" y="31484"/>
                  </a:lnTo>
                  <a:lnTo>
                    <a:pt x="448321" y="57432"/>
                  </a:lnTo>
                  <a:lnTo>
                    <a:pt x="489825" y="91950"/>
                  </a:lnTo>
                  <a:lnTo>
                    <a:pt x="524343" y="133529"/>
                  </a:lnTo>
                  <a:lnTo>
                    <a:pt x="550290" y="181381"/>
                  </a:lnTo>
                  <a:lnTo>
                    <a:pt x="566623" y="234248"/>
                  </a:lnTo>
                  <a:lnTo>
                    <a:pt x="572300" y="290875"/>
                  </a:lnTo>
                  <a:lnTo>
                    <a:pt x="566623" y="347753"/>
                  </a:lnTo>
                  <a:lnTo>
                    <a:pt x="550290" y="400656"/>
                  </a:lnTo>
                  <a:lnTo>
                    <a:pt x="524343" y="448543"/>
                  </a:lnTo>
                  <a:lnTo>
                    <a:pt x="489825" y="490374"/>
                  </a:lnTo>
                  <a:lnTo>
                    <a:pt x="448321" y="524651"/>
                  </a:lnTo>
                  <a:lnTo>
                    <a:pt x="400596" y="550625"/>
                  </a:lnTo>
                  <a:lnTo>
                    <a:pt x="347747" y="567093"/>
                  </a:lnTo>
                  <a:lnTo>
                    <a:pt x="290874" y="572850"/>
                  </a:lnTo>
                  <a:lnTo>
                    <a:pt x="360975" y="572850"/>
                  </a:lnTo>
                  <a:lnTo>
                    <a:pt x="424489" y="549810"/>
                  </a:lnTo>
                  <a:lnTo>
                    <a:pt x="462607" y="526117"/>
                  </a:lnTo>
                  <a:lnTo>
                    <a:pt x="496511" y="496994"/>
                  </a:lnTo>
                  <a:lnTo>
                    <a:pt x="525601" y="463039"/>
                  </a:lnTo>
                  <a:lnTo>
                    <a:pt x="549274" y="424851"/>
                  </a:lnTo>
                  <a:lnTo>
                    <a:pt x="566928" y="383029"/>
                  </a:lnTo>
                  <a:lnTo>
                    <a:pt x="577962" y="338171"/>
                  </a:lnTo>
                  <a:lnTo>
                    <a:pt x="581774" y="290875"/>
                  </a:lnTo>
                  <a:lnTo>
                    <a:pt x="577962" y="243735"/>
                  </a:lnTo>
                  <a:lnTo>
                    <a:pt x="566928" y="199001"/>
                  </a:lnTo>
                  <a:lnTo>
                    <a:pt x="549274" y="157276"/>
                  </a:lnTo>
                  <a:lnTo>
                    <a:pt x="525601" y="119161"/>
                  </a:lnTo>
                  <a:lnTo>
                    <a:pt x="496511" y="85259"/>
                  </a:lnTo>
                  <a:lnTo>
                    <a:pt x="462607" y="56171"/>
                  </a:lnTo>
                  <a:lnTo>
                    <a:pt x="424489" y="32499"/>
                  </a:lnTo>
                  <a:lnTo>
                    <a:pt x="382760" y="14845"/>
                  </a:lnTo>
                  <a:lnTo>
                    <a:pt x="360986" y="9475"/>
                  </a:lnTo>
                  <a:close/>
                </a:path>
              </a:pathLst>
            </a:custGeom>
            <a:solidFill>
              <a:srgbClr val="3D3D3D"/>
            </a:solidFill>
          </p:spPr>
          <p:txBody>
            <a:bodyPr wrap="square" lIns="0" tIns="0" rIns="0" bIns="0" rtlCol="0"/>
            <a:lstStyle/>
            <a:p>
              <a:endParaRPr/>
            </a:p>
          </p:txBody>
        </p:sp>
        <p:sp>
          <p:nvSpPr>
            <p:cNvPr id="16" name="object 16"/>
            <p:cNvSpPr/>
            <p:nvPr/>
          </p:nvSpPr>
          <p:spPr>
            <a:xfrm>
              <a:off x="8141200" y="604400"/>
              <a:ext cx="427990" cy="427990"/>
            </a:xfrm>
            <a:custGeom>
              <a:avLst/>
              <a:gdLst/>
              <a:ahLst/>
              <a:cxnLst/>
              <a:rect l="l" t="t" r="r" b="b"/>
              <a:pathLst>
                <a:path w="427990" h="427990">
                  <a:moveTo>
                    <a:pt x="213974" y="0"/>
                  </a:moveTo>
                  <a:lnTo>
                    <a:pt x="164927" y="5623"/>
                  </a:lnTo>
                  <a:lnTo>
                    <a:pt x="119895" y="21648"/>
                  </a:lnTo>
                  <a:lnTo>
                    <a:pt x="80165" y="46807"/>
                  </a:lnTo>
                  <a:lnTo>
                    <a:pt x="47023" y="79831"/>
                  </a:lnTo>
                  <a:lnTo>
                    <a:pt x="21757" y="119454"/>
                  </a:lnTo>
                  <a:lnTo>
                    <a:pt x="5653" y="164408"/>
                  </a:lnTo>
                  <a:lnTo>
                    <a:pt x="0" y="213424"/>
                  </a:lnTo>
                  <a:lnTo>
                    <a:pt x="5653" y="262480"/>
                  </a:lnTo>
                  <a:lnTo>
                    <a:pt x="21757" y="307519"/>
                  </a:lnTo>
                  <a:lnTo>
                    <a:pt x="47023" y="347254"/>
                  </a:lnTo>
                  <a:lnTo>
                    <a:pt x="80165" y="380398"/>
                  </a:lnTo>
                  <a:lnTo>
                    <a:pt x="119895" y="405666"/>
                  </a:lnTo>
                  <a:lnTo>
                    <a:pt x="164927" y="421770"/>
                  </a:lnTo>
                  <a:lnTo>
                    <a:pt x="213974" y="427424"/>
                  </a:lnTo>
                  <a:lnTo>
                    <a:pt x="263030" y="421770"/>
                  </a:lnTo>
                  <a:lnTo>
                    <a:pt x="308069" y="405666"/>
                  </a:lnTo>
                  <a:lnTo>
                    <a:pt x="347804" y="380398"/>
                  </a:lnTo>
                  <a:lnTo>
                    <a:pt x="380949" y="347254"/>
                  </a:lnTo>
                  <a:lnTo>
                    <a:pt x="406216" y="307519"/>
                  </a:lnTo>
                  <a:lnTo>
                    <a:pt x="422320" y="262480"/>
                  </a:lnTo>
                  <a:lnTo>
                    <a:pt x="427974" y="213424"/>
                  </a:lnTo>
                  <a:lnTo>
                    <a:pt x="422320" y="164408"/>
                  </a:lnTo>
                  <a:lnTo>
                    <a:pt x="406216" y="119454"/>
                  </a:lnTo>
                  <a:lnTo>
                    <a:pt x="380949" y="79831"/>
                  </a:lnTo>
                  <a:lnTo>
                    <a:pt x="347804" y="46807"/>
                  </a:lnTo>
                  <a:lnTo>
                    <a:pt x="308069" y="21648"/>
                  </a:lnTo>
                  <a:lnTo>
                    <a:pt x="263030" y="5623"/>
                  </a:lnTo>
                  <a:lnTo>
                    <a:pt x="213974" y="0"/>
                  </a:lnTo>
                  <a:close/>
                </a:path>
              </a:pathLst>
            </a:custGeom>
            <a:solidFill>
              <a:srgbClr val="FFFFFF"/>
            </a:solidFill>
          </p:spPr>
          <p:txBody>
            <a:bodyPr wrap="square" lIns="0" tIns="0" rIns="0" bIns="0" rtlCol="0"/>
            <a:lstStyle/>
            <a:p>
              <a:endParaRPr/>
            </a:p>
          </p:txBody>
        </p:sp>
        <p:sp>
          <p:nvSpPr>
            <p:cNvPr id="17" name="object 17"/>
            <p:cNvSpPr/>
            <p:nvPr/>
          </p:nvSpPr>
          <p:spPr>
            <a:xfrm>
              <a:off x="8136750" y="599375"/>
              <a:ext cx="436880" cy="437515"/>
            </a:xfrm>
            <a:custGeom>
              <a:avLst/>
              <a:gdLst/>
              <a:ahLst/>
              <a:cxnLst/>
              <a:rect l="l" t="t" r="r" b="b"/>
              <a:pathLst>
                <a:path w="436879" h="437515">
                  <a:moveTo>
                    <a:pt x="218424" y="0"/>
                  </a:moveTo>
                  <a:lnTo>
                    <a:pt x="168250" y="5784"/>
                  </a:lnTo>
                  <a:lnTo>
                    <a:pt x="122239" y="22255"/>
                  </a:lnTo>
                  <a:lnTo>
                    <a:pt x="81688" y="48084"/>
                  </a:lnTo>
                  <a:lnTo>
                    <a:pt x="47893" y="81945"/>
                  </a:lnTo>
                  <a:lnTo>
                    <a:pt x="22149" y="122510"/>
                  </a:lnTo>
                  <a:lnTo>
                    <a:pt x="5753" y="168454"/>
                  </a:lnTo>
                  <a:lnTo>
                    <a:pt x="0" y="218450"/>
                  </a:lnTo>
                  <a:lnTo>
                    <a:pt x="5753" y="268656"/>
                  </a:lnTo>
                  <a:lnTo>
                    <a:pt x="22149" y="314749"/>
                  </a:lnTo>
                  <a:lnTo>
                    <a:pt x="47893" y="355412"/>
                  </a:lnTo>
                  <a:lnTo>
                    <a:pt x="81688" y="389330"/>
                  </a:lnTo>
                  <a:lnTo>
                    <a:pt x="122239" y="415186"/>
                  </a:lnTo>
                  <a:lnTo>
                    <a:pt x="168250" y="431664"/>
                  </a:lnTo>
                  <a:lnTo>
                    <a:pt x="218424" y="437450"/>
                  </a:lnTo>
                  <a:lnTo>
                    <a:pt x="268428" y="431664"/>
                  </a:lnTo>
                  <a:lnTo>
                    <a:pt x="278717" y="427974"/>
                  </a:lnTo>
                  <a:lnTo>
                    <a:pt x="218424" y="427974"/>
                  </a:lnTo>
                  <a:lnTo>
                    <a:pt x="176146" y="423726"/>
                  </a:lnTo>
                  <a:lnTo>
                    <a:pt x="136793" y="411537"/>
                  </a:lnTo>
                  <a:lnTo>
                    <a:pt x="101200" y="392241"/>
                  </a:lnTo>
                  <a:lnTo>
                    <a:pt x="70200" y="366674"/>
                  </a:lnTo>
                  <a:lnTo>
                    <a:pt x="44633" y="335684"/>
                  </a:lnTo>
                  <a:lnTo>
                    <a:pt x="25337" y="300090"/>
                  </a:lnTo>
                  <a:lnTo>
                    <a:pt x="13148" y="260731"/>
                  </a:lnTo>
                  <a:lnTo>
                    <a:pt x="8900" y="218450"/>
                  </a:lnTo>
                  <a:lnTo>
                    <a:pt x="13148" y="176489"/>
                  </a:lnTo>
                  <a:lnTo>
                    <a:pt x="25337" y="137300"/>
                  </a:lnTo>
                  <a:lnTo>
                    <a:pt x="44633" y="101766"/>
                  </a:lnTo>
                  <a:lnTo>
                    <a:pt x="70200" y="70774"/>
                  </a:lnTo>
                  <a:lnTo>
                    <a:pt x="101200" y="45217"/>
                  </a:lnTo>
                  <a:lnTo>
                    <a:pt x="136793" y="25921"/>
                  </a:lnTo>
                  <a:lnTo>
                    <a:pt x="176146" y="13726"/>
                  </a:lnTo>
                  <a:lnTo>
                    <a:pt x="218424" y="9474"/>
                  </a:lnTo>
                  <a:lnTo>
                    <a:pt x="278719" y="9474"/>
                  </a:lnTo>
                  <a:lnTo>
                    <a:pt x="268428" y="5784"/>
                  </a:lnTo>
                  <a:lnTo>
                    <a:pt x="218424" y="0"/>
                  </a:lnTo>
                  <a:close/>
                </a:path>
                <a:path w="436879" h="437515">
                  <a:moveTo>
                    <a:pt x="278719" y="9474"/>
                  </a:moveTo>
                  <a:lnTo>
                    <a:pt x="218424" y="9474"/>
                  </a:lnTo>
                  <a:lnTo>
                    <a:pt x="260631" y="13726"/>
                  </a:lnTo>
                  <a:lnTo>
                    <a:pt x="299800" y="25921"/>
                  </a:lnTo>
                  <a:lnTo>
                    <a:pt x="335200" y="45217"/>
                  </a:lnTo>
                  <a:lnTo>
                    <a:pt x="366100" y="70774"/>
                  </a:lnTo>
                  <a:lnTo>
                    <a:pt x="391667" y="101766"/>
                  </a:lnTo>
                  <a:lnTo>
                    <a:pt x="410962" y="137300"/>
                  </a:lnTo>
                  <a:lnTo>
                    <a:pt x="423151" y="176489"/>
                  </a:lnTo>
                  <a:lnTo>
                    <a:pt x="427399" y="218450"/>
                  </a:lnTo>
                  <a:lnTo>
                    <a:pt x="423151" y="260731"/>
                  </a:lnTo>
                  <a:lnTo>
                    <a:pt x="410962" y="300090"/>
                  </a:lnTo>
                  <a:lnTo>
                    <a:pt x="391667" y="335684"/>
                  </a:lnTo>
                  <a:lnTo>
                    <a:pt x="366100" y="366674"/>
                  </a:lnTo>
                  <a:lnTo>
                    <a:pt x="335200" y="392241"/>
                  </a:lnTo>
                  <a:lnTo>
                    <a:pt x="299800" y="411537"/>
                  </a:lnTo>
                  <a:lnTo>
                    <a:pt x="260631" y="423726"/>
                  </a:lnTo>
                  <a:lnTo>
                    <a:pt x="218424" y="427974"/>
                  </a:lnTo>
                  <a:lnTo>
                    <a:pt x="278717" y="427974"/>
                  </a:lnTo>
                  <a:lnTo>
                    <a:pt x="354940" y="389330"/>
                  </a:lnTo>
                  <a:lnTo>
                    <a:pt x="388798" y="355412"/>
                  </a:lnTo>
                  <a:lnTo>
                    <a:pt x="414623" y="314749"/>
                  </a:lnTo>
                  <a:lnTo>
                    <a:pt x="431091" y="268656"/>
                  </a:lnTo>
                  <a:lnTo>
                    <a:pt x="436874" y="218450"/>
                  </a:lnTo>
                  <a:lnTo>
                    <a:pt x="431091" y="168454"/>
                  </a:lnTo>
                  <a:lnTo>
                    <a:pt x="414623" y="122510"/>
                  </a:lnTo>
                  <a:lnTo>
                    <a:pt x="388798" y="81945"/>
                  </a:lnTo>
                  <a:lnTo>
                    <a:pt x="354940" y="48084"/>
                  </a:lnTo>
                  <a:lnTo>
                    <a:pt x="314375" y="22255"/>
                  </a:lnTo>
                  <a:lnTo>
                    <a:pt x="278719" y="9474"/>
                  </a:lnTo>
                  <a:close/>
                </a:path>
              </a:pathLst>
            </a:custGeom>
            <a:solidFill>
              <a:srgbClr val="3D3D3D"/>
            </a:solidFill>
          </p:spPr>
          <p:txBody>
            <a:bodyPr wrap="square" lIns="0" tIns="0" rIns="0" bIns="0" rtlCol="0"/>
            <a:lstStyle/>
            <a:p>
              <a:endParaRPr/>
            </a:p>
          </p:txBody>
        </p:sp>
        <p:sp>
          <p:nvSpPr>
            <p:cNvPr id="18" name="object 18"/>
            <p:cNvSpPr/>
            <p:nvPr/>
          </p:nvSpPr>
          <p:spPr>
            <a:xfrm>
              <a:off x="8219775" y="682975"/>
              <a:ext cx="270510" cy="270510"/>
            </a:xfrm>
            <a:custGeom>
              <a:avLst/>
              <a:gdLst/>
              <a:ahLst/>
              <a:cxnLst/>
              <a:rect l="l" t="t" r="r" b="b"/>
              <a:pathLst>
                <a:path w="270509" h="270509">
                  <a:moveTo>
                    <a:pt x="135399" y="0"/>
                  </a:moveTo>
                  <a:lnTo>
                    <a:pt x="92643" y="6910"/>
                  </a:lnTo>
                  <a:lnTo>
                    <a:pt x="55479" y="26126"/>
                  </a:lnTo>
                  <a:lnTo>
                    <a:pt x="26154" y="55371"/>
                  </a:lnTo>
                  <a:lnTo>
                    <a:pt x="6912" y="92370"/>
                  </a:lnTo>
                  <a:lnTo>
                    <a:pt x="0" y="134849"/>
                  </a:lnTo>
                  <a:lnTo>
                    <a:pt x="6912" y="177609"/>
                  </a:lnTo>
                  <a:lnTo>
                    <a:pt x="26154" y="214779"/>
                  </a:lnTo>
                  <a:lnTo>
                    <a:pt x="55479" y="244111"/>
                  </a:lnTo>
                  <a:lnTo>
                    <a:pt x="92643" y="263359"/>
                  </a:lnTo>
                  <a:lnTo>
                    <a:pt x="135399" y="270275"/>
                  </a:lnTo>
                  <a:lnTo>
                    <a:pt x="178101" y="263359"/>
                  </a:lnTo>
                  <a:lnTo>
                    <a:pt x="215135" y="244111"/>
                  </a:lnTo>
                  <a:lnTo>
                    <a:pt x="244305" y="214779"/>
                  </a:lnTo>
                  <a:lnTo>
                    <a:pt x="263416" y="177609"/>
                  </a:lnTo>
                  <a:lnTo>
                    <a:pt x="270275" y="134849"/>
                  </a:lnTo>
                  <a:lnTo>
                    <a:pt x="263416" y="92370"/>
                  </a:lnTo>
                  <a:lnTo>
                    <a:pt x="244305" y="55371"/>
                  </a:lnTo>
                  <a:lnTo>
                    <a:pt x="215135" y="26126"/>
                  </a:lnTo>
                  <a:lnTo>
                    <a:pt x="178101" y="6910"/>
                  </a:lnTo>
                  <a:lnTo>
                    <a:pt x="135399" y="0"/>
                  </a:lnTo>
                  <a:close/>
                </a:path>
              </a:pathLst>
            </a:custGeom>
            <a:solidFill>
              <a:srgbClr val="77C6FC"/>
            </a:solidFill>
          </p:spPr>
          <p:txBody>
            <a:bodyPr wrap="square" lIns="0" tIns="0" rIns="0" bIns="0" rtlCol="0"/>
            <a:lstStyle/>
            <a:p>
              <a:endParaRPr/>
            </a:p>
          </p:txBody>
        </p:sp>
        <p:sp>
          <p:nvSpPr>
            <p:cNvPr id="19" name="object 19"/>
            <p:cNvSpPr/>
            <p:nvPr/>
          </p:nvSpPr>
          <p:spPr>
            <a:xfrm>
              <a:off x="8215325" y="678525"/>
              <a:ext cx="280035" cy="279400"/>
            </a:xfrm>
            <a:custGeom>
              <a:avLst/>
              <a:gdLst/>
              <a:ahLst/>
              <a:cxnLst/>
              <a:rect l="l" t="t" r="r" b="b"/>
              <a:pathLst>
                <a:path w="280034" h="279400">
                  <a:moveTo>
                    <a:pt x="139849" y="0"/>
                  </a:moveTo>
                  <a:lnTo>
                    <a:pt x="95564" y="7104"/>
                  </a:lnTo>
                  <a:lnTo>
                    <a:pt x="57164" y="26886"/>
                  </a:lnTo>
                  <a:lnTo>
                    <a:pt x="26921" y="57045"/>
                  </a:lnTo>
                  <a:lnTo>
                    <a:pt x="7109" y="95283"/>
                  </a:lnTo>
                  <a:lnTo>
                    <a:pt x="0" y="139299"/>
                  </a:lnTo>
                  <a:lnTo>
                    <a:pt x="7109" y="183597"/>
                  </a:lnTo>
                  <a:lnTo>
                    <a:pt x="26921" y="222005"/>
                  </a:lnTo>
                  <a:lnTo>
                    <a:pt x="57164" y="252251"/>
                  </a:lnTo>
                  <a:lnTo>
                    <a:pt x="95564" y="272065"/>
                  </a:lnTo>
                  <a:lnTo>
                    <a:pt x="139849" y="279175"/>
                  </a:lnTo>
                  <a:lnTo>
                    <a:pt x="183926" y="272065"/>
                  </a:lnTo>
                  <a:lnTo>
                    <a:pt x="188509" y="269699"/>
                  </a:lnTo>
                  <a:lnTo>
                    <a:pt x="139849" y="269699"/>
                  </a:lnTo>
                  <a:lnTo>
                    <a:pt x="113496" y="267071"/>
                  </a:lnTo>
                  <a:lnTo>
                    <a:pt x="66826" y="247603"/>
                  </a:lnTo>
                  <a:lnTo>
                    <a:pt x="31555" y="212568"/>
                  </a:lnTo>
                  <a:lnTo>
                    <a:pt x="12081" y="165744"/>
                  </a:lnTo>
                  <a:lnTo>
                    <a:pt x="9450" y="139299"/>
                  </a:lnTo>
                  <a:lnTo>
                    <a:pt x="12081" y="113186"/>
                  </a:lnTo>
                  <a:lnTo>
                    <a:pt x="31555" y="66585"/>
                  </a:lnTo>
                  <a:lnTo>
                    <a:pt x="66826" y="31237"/>
                  </a:lnTo>
                  <a:lnTo>
                    <a:pt x="113496" y="11539"/>
                  </a:lnTo>
                  <a:lnTo>
                    <a:pt x="139849" y="8900"/>
                  </a:lnTo>
                  <a:lnTo>
                    <a:pt x="187409" y="8900"/>
                  </a:lnTo>
                  <a:lnTo>
                    <a:pt x="183926" y="7104"/>
                  </a:lnTo>
                  <a:lnTo>
                    <a:pt x="139849" y="0"/>
                  </a:lnTo>
                  <a:close/>
                </a:path>
                <a:path w="280034" h="279400">
                  <a:moveTo>
                    <a:pt x="187409" y="8900"/>
                  </a:moveTo>
                  <a:lnTo>
                    <a:pt x="139849" y="8900"/>
                  </a:lnTo>
                  <a:lnTo>
                    <a:pt x="166208" y="11539"/>
                  </a:lnTo>
                  <a:lnTo>
                    <a:pt x="190634" y="19143"/>
                  </a:lnTo>
                  <a:lnTo>
                    <a:pt x="231800" y="47349"/>
                  </a:lnTo>
                  <a:lnTo>
                    <a:pt x="260015" y="88740"/>
                  </a:lnTo>
                  <a:lnTo>
                    <a:pt x="270249" y="139299"/>
                  </a:lnTo>
                  <a:lnTo>
                    <a:pt x="267613" y="165744"/>
                  </a:lnTo>
                  <a:lnTo>
                    <a:pt x="247922" y="212568"/>
                  </a:lnTo>
                  <a:lnTo>
                    <a:pt x="212655" y="247603"/>
                  </a:lnTo>
                  <a:lnTo>
                    <a:pt x="166208" y="267071"/>
                  </a:lnTo>
                  <a:lnTo>
                    <a:pt x="139849" y="269699"/>
                  </a:lnTo>
                  <a:lnTo>
                    <a:pt x="188509" y="269699"/>
                  </a:lnTo>
                  <a:lnTo>
                    <a:pt x="222306" y="252251"/>
                  </a:lnTo>
                  <a:lnTo>
                    <a:pt x="252636" y="222005"/>
                  </a:lnTo>
                  <a:lnTo>
                    <a:pt x="272560" y="183597"/>
                  </a:lnTo>
                  <a:lnTo>
                    <a:pt x="279725" y="139299"/>
                  </a:lnTo>
                  <a:lnTo>
                    <a:pt x="272560" y="95283"/>
                  </a:lnTo>
                  <a:lnTo>
                    <a:pt x="252636" y="57045"/>
                  </a:lnTo>
                  <a:lnTo>
                    <a:pt x="222306" y="26886"/>
                  </a:lnTo>
                  <a:lnTo>
                    <a:pt x="187409" y="8900"/>
                  </a:lnTo>
                  <a:close/>
                </a:path>
              </a:pathLst>
            </a:custGeom>
            <a:solidFill>
              <a:srgbClr val="3D3D3D"/>
            </a:solidFill>
          </p:spPr>
          <p:txBody>
            <a:bodyPr wrap="square" lIns="0" tIns="0" rIns="0" bIns="0" rtlCol="0"/>
            <a:lstStyle/>
            <a:p>
              <a:endParaRPr/>
            </a:p>
          </p:txBody>
        </p:sp>
        <p:sp>
          <p:nvSpPr>
            <p:cNvPr id="20" name="object 20"/>
            <p:cNvSpPr/>
            <p:nvPr/>
          </p:nvSpPr>
          <p:spPr>
            <a:xfrm>
              <a:off x="7038900" y="175900"/>
              <a:ext cx="282575" cy="282575"/>
            </a:xfrm>
            <a:custGeom>
              <a:avLst/>
              <a:gdLst/>
              <a:ahLst/>
              <a:cxnLst/>
              <a:rect l="l" t="t" r="r" b="b"/>
              <a:pathLst>
                <a:path w="282575" h="282575">
                  <a:moveTo>
                    <a:pt x="141000" y="0"/>
                  </a:moveTo>
                  <a:lnTo>
                    <a:pt x="96374" y="7173"/>
                  </a:lnTo>
                  <a:lnTo>
                    <a:pt x="57661" y="27159"/>
                  </a:lnTo>
                  <a:lnTo>
                    <a:pt x="27160" y="57656"/>
                  </a:lnTo>
                  <a:lnTo>
                    <a:pt x="7173" y="96361"/>
                  </a:lnTo>
                  <a:lnTo>
                    <a:pt x="0" y="140975"/>
                  </a:lnTo>
                  <a:lnTo>
                    <a:pt x="7173" y="185869"/>
                  </a:lnTo>
                  <a:lnTo>
                    <a:pt x="27160" y="224745"/>
                  </a:lnTo>
                  <a:lnTo>
                    <a:pt x="57661" y="255329"/>
                  </a:lnTo>
                  <a:lnTo>
                    <a:pt x="96374" y="275347"/>
                  </a:lnTo>
                  <a:lnTo>
                    <a:pt x="141000" y="282525"/>
                  </a:lnTo>
                  <a:lnTo>
                    <a:pt x="185891" y="275347"/>
                  </a:lnTo>
                  <a:lnTo>
                    <a:pt x="224761" y="255329"/>
                  </a:lnTo>
                  <a:lnTo>
                    <a:pt x="255338" y="224745"/>
                  </a:lnTo>
                  <a:lnTo>
                    <a:pt x="275350" y="185869"/>
                  </a:lnTo>
                  <a:lnTo>
                    <a:pt x="282525" y="140975"/>
                  </a:lnTo>
                  <a:lnTo>
                    <a:pt x="275350" y="96361"/>
                  </a:lnTo>
                  <a:lnTo>
                    <a:pt x="255338" y="57656"/>
                  </a:lnTo>
                  <a:lnTo>
                    <a:pt x="224761" y="27159"/>
                  </a:lnTo>
                  <a:lnTo>
                    <a:pt x="185891" y="7173"/>
                  </a:lnTo>
                  <a:lnTo>
                    <a:pt x="141000" y="0"/>
                  </a:lnTo>
                  <a:close/>
                </a:path>
              </a:pathLst>
            </a:custGeom>
            <a:solidFill>
              <a:srgbClr val="FFFFFF"/>
            </a:solidFill>
          </p:spPr>
          <p:txBody>
            <a:bodyPr wrap="square" lIns="0" tIns="0" rIns="0" bIns="0" rtlCol="0"/>
            <a:lstStyle/>
            <a:p>
              <a:endParaRPr/>
            </a:p>
          </p:txBody>
        </p:sp>
        <p:sp>
          <p:nvSpPr>
            <p:cNvPr id="21" name="object 21"/>
            <p:cNvSpPr/>
            <p:nvPr/>
          </p:nvSpPr>
          <p:spPr>
            <a:xfrm>
              <a:off x="7033900" y="170874"/>
              <a:ext cx="292100" cy="292735"/>
            </a:xfrm>
            <a:custGeom>
              <a:avLst/>
              <a:gdLst/>
              <a:ahLst/>
              <a:cxnLst/>
              <a:rect l="l" t="t" r="r" b="b"/>
              <a:pathLst>
                <a:path w="292100" h="292734">
                  <a:moveTo>
                    <a:pt x="146000" y="0"/>
                  </a:moveTo>
                  <a:lnTo>
                    <a:pt x="100000" y="7480"/>
                  </a:lnTo>
                  <a:lnTo>
                    <a:pt x="59940" y="28280"/>
                  </a:lnTo>
                  <a:lnTo>
                    <a:pt x="28280" y="59940"/>
                  </a:lnTo>
                  <a:lnTo>
                    <a:pt x="7480" y="100000"/>
                  </a:lnTo>
                  <a:lnTo>
                    <a:pt x="0" y="146000"/>
                  </a:lnTo>
                  <a:lnTo>
                    <a:pt x="7480" y="192271"/>
                  </a:lnTo>
                  <a:lnTo>
                    <a:pt x="28280" y="232500"/>
                  </a:lnTo>
                  <a:lnTo>
                    <a:pt x="59940" y="264251"/>
                  </a:lnTo>
                  <a:lnTo>
                    <a:pt x="100000" y="285088"/>
                  </a:lnTo>
                  <a:lnTo>
                    <a:pt x="146000" y="292574"/>
                  </a:lnTo>
                  <a:lnTo>
                    <a:pt x="192211" y="285088"/>
                  </a:lnTo>
                  <a:lnTo>
                    <a:pt x="196034" y="283100"/>
                  </a:lnTo>
                  <a:lnTo>
                    <a:pt x="146000" y="283100"/>
                  </a:lnTo>
                  <a:lnTo>
                    <a:pt x="118625" y="280276"/>
                  </a:lnTo>
                  <a:lnTo>
                    <a:pt x="69736" y="259580"/>
                  </a:lnTo>
                  <a:lnTo>
                    <a:pt x="32731" y="222805"/>
                  </a:lnTo>
                  <a:lnTo>
                    <a:pt x="12214" y="173692"/>
                  </a:lnTo>
                  <a:lnTo>
                    <a:pt x="9475" y="146000"/>
                  </a:lnTo>
                  <a:lnTo>
                    <a:pt x="12214" y="118640"/>
                  </a:lnTo>
                  <a:lnTo>
                    <a:pt x="32731" y="69760"/>
                  </a:lnTo>
                  <a:lnTo>
                    <a:pt x="69736" y="32751"/>
                  </a:lnTo>
                  <a:lnTo>
                    <a:pt x="118625" y="12218"/>
                  </a:lnTo>
                  <a:lnTo>
                    <a:pt x="146000" y="9475"/>
                  </a:lnTo>
                  <a:lnTo>
                    <a:pt x="196057" y="9475"/>
                  </a:lnTo>
                  <a:lnTo>
                    <a:pt x="192211" y="7480"/>
                  </a:lnTo>
                  <a:lnTo>
                    <a:pt x="146000" y="0"/>
                  </a:lnTo>
                  <a:close/>
                </a:path>
                <a:path w="292100" h="292734">
                  <a:moveTo>
                    <a:pt x="196057" y="9475"/>
                  </a:moveTo>
                  <a:lnTo>
                    <a:pt x="146000" y="9475"/>
                  </a:lnTo>
                  <a:lnTo>
                    <a:pt x="173601" y="12218"/>
                  </a:lnTo>
                  <a:lnTo>
                    <a:pt x="199275" y="20134"/>
                  </a:lnTo>
                  <a:lnTo>
                    <a:pt x="242949" y="49599"/>
                  </a:lnTo>
                  <a:lnTo>
                    <a:pt x="272209" y="93000"/>
                  </a:lnTo>
                  <a:lnTo>
                    <a:pt x="283075" y="146000"/>
                  </a:lnTo>
                  <a:lnTo>
                    <a:pt x="280254" y="173692"/>
                  </a:lnTo>
                  <a:lnTo>
                    <a:pt x="259565" y="222805"/>
                  </a:lnTo>
                  <a:lnTo>
                    <a:pt x="222549" y="259580"/>
                  </a:lnTo>
                  <a:lnTo>
                    <a:pt x="173601" y="280276"/>
                  </a:lnTo>
                  <a:lnTo>
                    <a:pt x="146000" y="283100"/>
                  </a:lnTo>
                  <a:lnTo>
                    <a:pt x="196034" y="283100"/>
                  </a:lnTo>
                  <a:lnTo>
                    <a:pt x="232297" y="264251"/>
                  </a:lnTo>
                  <a:lnTo>
                    <a:pt x="263878" y="232500"/>
                  </a:lnTo>
                  <a:lnTo>
                    <a:pt x="284572" y="192271"/>
                  </a:lnTo>
                  <a:lnTo>
                    <a:pt x="291999" y="146000"/>
                  </a:lnTo>
                  <a:lnTo>
                    <a:pt x="284572" y="100000"/>
                  </a:lnTo>
                  <a:lnTo>
                    <a:pt x="263878" y="59940"/>
                  </a:lnTo>
                  <a:lnTo>
                    <a:pt x="232297" y="28280"/>
                  </a:lnTo>
                  <a:lnTo>
                    <a:pt x="196057" y="9475"/>
                  </a:lnTo>
                  <a:close/>
                </a:path>
              </a:pathLst>
            </a:custGeom>
            <a:solidFill>
              <a:srgbClr val="3D3D3D"/>
            </a:solidFill>
          </p:spPr>
          <p:txBody>
            <a:bodyPr wrap="square" lIns="0" tIns="0" rIns="0" bIns="0" rtlCol="0"/>
            <a:lstStyle/>
            <a:p>
              <a:endParaRPr/>
            </a:p>
          </p:txBody>
        </p:sp>
        <p:pic>
          <p:nvPicPr>
            <p:cNvPr id="22" name="object 22"/>
            <p:cNvPicPr/>
            <p:nvPr/>
          </p:nvPicPr>
          <p:blipFill>
            <a:blip r:embed="rId4" cstate="print"/>
            <a:stretch>
              <a:fillRect/>
            </a:stretch>
          </p:blipFill>
          <p:spPr>
            <a:xfrm>
              <a:off x="7096300" y="233300"/>
              <a:ext cx="167725" cy="167725"/>
            </a:xfrm>
            <a:prstGeom prst="rect">
              <a:avLst/>
            </a:prstGeom>
          </p:spPr>
        </p:pic>
        <p:pic>
          <p:nvPicPr>
            <p:cNvPr id="23" name="object 23"/>
            <p:cNvPicPr/>
            <p:nvPr/>
          </p:nvPicPr>
          <p:blipFill>
            <a:blip r:embed="rId5" cstate="print"/>
            <a:stretch>
              <a:fillRect/>
            </a:stretch>
          </p:blipFill>
          <p:spPr>
            <a:xfrm>
              <a:off x="8757950" y="229674"/>
              <a:ext cx="174999" cy="174975"/>
            </a:xfrm>
            <a:prstGeom prst="rect">
              <a:avLst/>
            </a:prstGeom>
          </p:spPr>
        </p:pic>
        <p:sp>
          <p:nvSpPr>
            <p:cNvPr id="24" name="object 24"/>
            <p:cNvSpPr/>
            <p:nvPr/>
          </p:nvSpPr>
          <p:spPr>
            <a:xfrm>
              <a:off x="7915021" y="169557"/>
              <a:ext cx="751840" cy="983615"/>
            </a:xfrm>
            <a:custGeom>
              <a:avLst/>
              <a:gdLst/>
              <a:ahLst/>
              <a:cxnLst/>
              <a:rect l="l" t="t" r="r" b="b"/>
              <a:pathLst>
                <a:path w="751840" h="983615">
                  <a:moveTo>
                    <a:pt x="29641" y="964272"/>
                  </a:moveTo>
                  <a:lnTo>
                    <a:pt x="19100" y="953731"/>
                  </a:lnTo>
                  <a:lnTo>
                    <a:pt x="10553" y="953731"/>
                  </a:lnTo>
                  <a:lnTo>
                    <a:pt x="0" y="964272"/>
                  </a:lnTo>
                  <a:lnTo>
                    <a:pt x="0" y="972820"/>
                  </a:lnTo>
                  <a:lnTo>
                    <a:pt x="10553" y="983361"/>
                  </a:lnTo>
                  <a:lnTo>
                    <a:pt x="19100" y="983361"/>
                  </a:lnTo>
                  <a:lnTo>
                    <a:pt x="29641" y="972820"/>
                  </a:lnTo>
                  <a:lnTo>
                    <a:pt x="29641" y="964272"/>
                  </a:lnTo>
                  <a:close/>
                </a:path>
                <a:path w="751840" h="983615">
                  <a:moveTo>
                    <a:pt x="103644" y="964272"/>
                  </a:moveTo>
                  <a:lnTo>
                    <a:pt x="93103" y="953731"/>
                  </a:lnTo>
                  <a:lnTo>
                    <a:pt x="84556" y="953731"/>
                  </a:lnTo>
                  <a:lnTo>
                    <a:pt x="74015" y="964272"/>
                  </a:lnTo>
                  <a:lnTo>
                    <a:pt x="74015" y="972820"/>
                  </a:lnTo>
                  <a:lnTo>
                    <a:pt x="84556" y="983361"/>
                  </a:lnTo>
                  <a:lnTo>
                    <a:pt x="93103" y="983361"/>
                  </a:lnTo>
                  <a:lnTo>
                    <a:pt x="103644" y="972820"/>
                  </a:lnTo>
                  <a:lnTo>
                    <a:pt x="103644" y="964272"/>
                  </a:lnTo>
                  <a:close/>
                </a:path>
                <a:path w="751840" h="983615">
                  <a:moveTo>
                    <a:pt x="177660" y="964272"/>
                  </a:moveTo>
                  <a:lnTo>
                    <a:pt x="167106" y="953731"/>
                  </a:lnTo>
                  <a:lnTo>
                    <a:pt x="158559" y="953731"/>
                  </a:lnTo>
                  <a:lnTo>
                    <a:pt x="148018" y="964272"/>
                  </a:lnTo>
                  <a:lnTo>
                    <a:pt x="148018" y="972820"/>
                  </a:lnTo>
                  <a:lnTo>
                    <a:pt x="158559" y="983361"/>
                  </a:lnTo>
                  <a:lnTo>
                    <a:pt x="167106" y="983361"/>
                  </a:lnTo>
                  <a:lnTo>
                    <a:pt x="177660" y="972820"/>
                  </a:lnTo>
                  <a:lnTo>
                    <a:pt x="177660" y="964272"/>
                  </a:lnTo>
                  <a:close/>
                </a:path>
                <a:path w="751840" h="983615">
                  <a:moveTo>
                    <a:pt x="603338" y="10553"/>
                  </a:moveTo>
                  <a:lnTo>
                    <a:pt x="592797" y="0"/>
                  </a:lnTo>
                  <a:lnTo>
                    <a:pt x="584250" y="0"/>
                  </a:lnTo>
                  <a:lnTo>
                    <a:pt x="573709" y="10553"/>
                  </a:lnTo>
                  <a:lnTo>
                    <a:pt x="573709" y="19100"/>
                  </a:lnTo>
                  <a:lnTo>
                    <a:pt x="584250" y="29641"/>
                  </a:lnTo>
                  <a:lnTo>
                    <a:pt x="592797" y="29641"/>
                  </a:lnTo>
                  <a:lnTo>
                    <a:pt x="603338" y="19100"/>
                  </a:lnTo>
                  <a:lnTo>
                    <a:pt x="603338" y="10553"/>
                  </a:lnTo>
                  <a:close/>
                </a:path>
                <a:path w="751840" h="983615">
                  <a:moveTo>
                    <a:pt x="677341" y="10553"/>
                  </a:moveTo>
                  <a:lnTo>
                    <a:pt x="666800" y="0"/>
                  </a:lnTo>
                  <a:lnTo>
                    <a:pt x="658253" y="0"/>
                  </a:lnTo>
                  <a:lnTo>
                    <a:pt x="647712" y="10553"/>
                  </a:lnTo>
                  <a:lnTo>
                    <a:pt x="647712" y="19100"/>
                  </a:lnTo>
                  <a:lnTo>
                    <a:pt x="658253" y="29641"/>
                  </a:lnTo>
                  <a:lnTo>
                    <a:pt x="666800" y="29641"/>
                  </a:lnTo>
                  <a:lnTo>
                    <a:pt x="677341" y="19100"/>
                  </a:lnTo>
                  <a:lnTo>
                    <a:pt x="677341" y="10553"/>
                  </a:lnTo>
                  <a:close/>
                </a:path>
                <a:path w="751840" h="983615">
                  <a:moveTo>
                    <a:pt x="751357" y="10553"/>
                  </a:moveTo>
                  <a:lnTo>
                    <a:pt x="740816" y="0"/>
                  </a:lnTo>
                  <a:lnTo>
                    <a:pt x="732256" y="0"/>
                  </a:lnTo>
                  <a:lnTo>
                    <a:pt x="721715" y="10553"/>
                  </a:lnTo>
                  <a:lnTo>
                    <a:pt x="721715" y="19100"/>
                  </a:lnTo>
                  <a:lnTo>
                    <a:pt x="732256" y="29641"/>
                  </a:lnTo>
                  <a:lnTo>
                    <a:pt x="740816" y="29641"/>
                  </a:lnTo>
                  <a:lnTo>
                    <a:pt x="751357" y="19100"/>
                  </a:lnTo>
                  <a:lnTo>
                    <a:pt x="751357" y="10553"/>
                  </a:lnTo>
                  <a:close/>
                </a:path>
              </a:pathLst>
            </a:custGeom>
            <a:solidFill>
              <a:srgbClr val="3D3D3D"/>
            </a:solidFill>
          </p:spPr>
          <p:txBody>
            <a:bodyPr wrap="square" lIns="0" tIns="0" rIns="0" bIns="0" rtlCol="0"/>
            <a:lstStyle/>
            <a:p>
              <a:endParaRPr/>
            </a:p>
          </p:txBody>
        </p:sp>
      </p:grpSp>
      <p:sp>
        <p:nvSpPr>
          <p:cNvPr id="25" name="object 25"/>
          <p:cNvSpPr txBox="1">
            <a:spLocks noGrp="1"/>
          </p:cNvSpPr>
          <p:nvPr>
            <p:ph type="title"/>
          </p:nvPr>
        </p:nvSpPr>
        <p:spPr>
          <a:xfrm>
            <a:off x="3849551" y="404409"/>
            <a:ext cx="1454785" cy="409575"/>
          </a:xfrm>
          <a:prstGeom prst="rect">
            <a:avLst/>
          </a:prstGeom>
        </p:spPr>
        <p:txBody>
          <a:bodyPr vert="horz" wrap="square" lIns="0" tIns="15240" rIns="0" bIns="0" rtlCol="0">
            <a:spAutoFit/>
          </a:bodyPr>
          <a:lstStyle/>
          <a:p>
            <a:pPr marL="12700">
              <a:lnSpc>
                <a:spcPct val="100000"/>
              </a:lnSpc>
              <a:spcBef>
                <a:spcPts val="120"/>
              </a:spcBef>
            </a:pPr>
            <a:r>
              <a:rPr sz="2500" spc="-35" dirty="0">
                <a:solidFill>
                  <a:srgbClr val="494949"/>
                </a:solidFill>
              </a:rPr>
              <a:t>DATASET</a:t>
            </a:r>
            <a:endParaRPr sz="2500"/>
          </a:p>
        </p:txBody>
      </p:sp>
      <p:sp>
        <p:nvSpPr>
          <p:cNvPr id="26" name="object 26"/>
          <p:cNvSpPr txBox="1"/>
          <p:nvPr/>
        </p:nvSpPr>
        <p:spPr>
          <a:xfrm>
            <a:off x="645794" y="1675183"/>
            <a:ext cx="7694295" cy="1275080"/>
          </a:xfrm>
          <a:prstGeom prst="rect">
            <a:avLst/>
          </a:prstGeom>
        </p:spPr>
        <p:txBody>
          <a:bodyPr vert="horz" wrap="square" lIns="0" tIns="22860" rIns="0" bIns="0" rtlCol="0">
            <a:spAutoFit/>
          </a:bodyPr>
          <a:lstStyle/>
          <a:p>
            <a:pPr marL="12700" marR="5080">
              <a:lnSpc>
                <a:spcPts val="1400"/>
              </a:lnSpc>
              <a:spcBef>
                <a:spcPts val="180"/>
              </a:spcBef>
            </a:pPr>
            <a:r>
              <a:rPr sz="1200" dirty="0">
                <a:solidFill>
                  <a:srgbClr val="212529"/>
                </a:solidFill>
                <a:latin typeface="Arial MT"/>
                <a:cs typeface="Arial MT"/>
              </a:rPr>
              <a:t>DFND</a:t>
            </a:r>
            <a:r>
              <a:rPr sz="1200" spc="-10" dirty="0">
                <a:solidFill>
                  <a:srgbClr val="212529"/>
                </a:solidFill>
                <a:latin typeface="Arial MT"/>
                <a:cs typeface="Arial MT"/>
              </a:rPr>
              <a:t> </a:t>
            </a:r>
            <a:r>
              <a:rPr sz="1200" dirty="0">
                <a:solidFill>
                  <a:srgbClr val="212529"/>
                </a:solidFill>
                <a:latin typeface="Arial MT"/>
                <a:cs typeface="Arial MT"/>
              </a:rPr>
              <a:t>is</a:t>
            </a:r>
            <a:r>
              <a:rPr sz="1200" spc="-5" dirty="0">
                <a:solidFill>
                  <a:srgbClr val="212529"/>
                </a:solidFill>
                <a:latin typeface="Arial MT"/>
                <a:cs typeface="Arial MT"/>
              </a:rPr>
              <a:t> </a:t>
            </a:r>
            <a:r>
              <a:rPr sz="1200" dirty="0">
                <a:solidFill>
                  <a:srgbClr val="212529"/>
                </a:solidFill>
                <a:latin typeface="Arial MT"/>
                <a:cs typeface="Arial MT"/>
              </a:rPr>
              <a:t>a</a:t>
            </a:r>
            <a:r>
              <a:rPr sz="1200" spc="-5" dirty="0">
                <a:solidFill>
                  <a:srgbClr val="212529"/>
                </a:solidFill>
                <a:latin typeface="Arial MT"/>
                <a:cs typeface="Arial MT"/>
              </a:rPr>
              <a:t> </a:t>
            </a:r>
            <a:r>
              <a:rPr sz="1200" dirty="0">
                <a:solidFill>
                  <a:srgbClr val="212529"/>
                </a:solidFill>
                <a:latin typeface="Arial MT"/>
                <a:cs typeface="Arial MT"/>
              </a:rPr>
              <a:t>Dravidian</a:t>
            </a:r>
            <a:r>
              <a:rPr sz="1200" spc="-5" dirty="0">
                <a:solidFill>
                  <a:srgbClr val="212529"/>
                </a:solidFill>
                <a:latin typeface="Arial MT"/>
                <a:cs typeface="Arial MT"/>
              </a:rPr>
              <a:t> </a:t>
            </a:r>
            <a:r>
              <a:rPr sz="1200" dirty="0">
                <a:solidFill>
                  <a:srgbClr val="212529"/>
                </a:solidFill>
                <a:latin typeface="Arial MT"/>
                <a:cs typeface="Arial MT"/>
              </a:rPr>
              <a:t>fake</a:t>
            </a:r>
            <a:r>
              <a:rPr sz="1200" spc="-10" dirty="0">
                <a:solidFill>
                  <a:srgbClr val="212529"/>
                </a:solidFill>
                <a:latin typeface="Arial MT"/>
                <a:cs typeface="Arial MT"/>
              </a:rPr>
              <a:t> </a:t>
            </a:r>
            <a:r>
              <a:rPr sz="1200" dirty="0">
                <a:solidFill>
                  <a:srgbClr val="212529"/>
                </a:solidFill>
                <a:latin typeface="Arial MT"/>
                <a:cs typeface="Arial MT"/>
              </a:rPr>
              <a:t>news</a:t>
            </a:r>
            <a:r>
              <a:rPr sz="1200" spc="-5" dirty="0">
                <a:solidFill>
                  <a:srgbClr val="212529"/>
                </a:solidFill>
                <a:latin typeface="Arial MT"/>
                <a:cs typeface="Arial MT"/>
              </a:rPr>
              <a:t> </a:t>
            </a:r>
            <a:r>
              <a:rPr sz="1200" dirty="0">
                <a:solidFill>
                  <a:srgbClr val="212529"/>
                </a:solidFill>
                <a:latin typeface="Arial MT"/>
                <a:cs typeface="Arial MT"/>
              </a:rPr>
              <a:t>dataset</a:t>
            </a:r>
            <a:r>
              <a:rPr sz="1200" spc="-10" dirty="0">
                <a:solidFill>
                  <a:srgbClr val="212529"/>
                </a:solidFill>
                <a:latin typeface="Arial MT"/>
                <a:cs typeface="Arial MT"/>
              </a:rPr>
              <a:t> </a:t>
            </a:r>
            <a:r>
              <a:rPr sz="1200" dirty="0">
                <a:solidFill>
                  <a:srgbClr val="212529"/>
                </a:solidFill>
                <a:latin typeface="Arial MT"/>
                <a:cs typeface="Arial MT"/>
              </a:rPr>
              <a:t>for</a:t>
            </a:r>
            <a:r>
              <a:rPr sz="1200" spc="-5" dirty="0">
                <a:solidFill>
                  <a:srgbClr val="212529"/>
                </a:solidFill>
                <a:latin typeface="Arial MT"/>
                <a:cs typeface="Arial MT"/>
              </a:rPr>
              <a:t> </a:t>
            </a:r>
            <a:r>
              <a:rPr sz="1200" dirty="0">
                <a:solidFill>
                  <a:srgbClr val="212529"/>
                </a:solidFill>
                <a:latin typeface="Arial MT"/>
                <a:cs typeface="Arial MT"/>
              </a:rPr>
              <a:t>detecting</a:t>
            </a:r>
            <a:r>
              <a:rPr sz="1200" spc="-10" dirty="0">
                <a:solidFill>
                  <a:srgbClr val="212529"/>
                </a:solidFill>
                <a:latin typeface="Arial MT"/>
                <a:cs typeface="Arial MT"/>
              </a:rPr>
              <a:t> </a:t>
            </a:r>
            <a:r>
              <a:rPr sz="1200" dirty="0">
                <a:solidFill>
                  <a:srgbClr val="212529"/>
                </a:solidFill>
                <a:latin typeface="Arial MT"/>
                <a:cs typeface="Arial MT"/>
              </a:rPr>
              <a:t>fake</a:t>
            </a:r>
            <a:r>
              <a:rPr sz="1200" spc="-5" dirty="0">
                <a:solidFill>
                  <a:srgbClr val="212529"/>
                </a:solidFill>
                <a:latin typeface="Arial MT"/>
                <a:cs typeface="Arial MT"/>
              </a:rPr>
              <a:t> </a:t>
            </a:r>
            <a:r>
              <a:rPr sz="1200" dirty="0">
                <a:solidFill>
                  <a:srgbClr val="212529"/>
                </a:solidFill>
                <a:latin typeface="Arial MT"/>
                <a:cs typeface="Arial MT"/>
              </a:rPr>
              <a:t>news</a:t>
            </a:r>
            <a:r>
              <a:rPr sz="1200" spc="-5" dirty="0">
                <a:solidFill>
                  <a:srgbClr val="212529"/>
                </a:solidFill>
                <a:latin typeface="Arial MT"/>
                <a:cs typeface="Arial MT"/>
              </a:rPr>
              <a:t> </a:t>
            </a:r>
            <a:r>
              <a:rPr sz="1200" dirty="0">
                <a:solidFill>
                  <a:srgbClr val="212529"/>
                </a:solidFill>
                <a:latin typeface="Arial MT"/>
                <a:cs typeface="Arial MT"/>
              </a:rPr>
              <a:t>in</a:t>
            </a:r>
            <a:r>
              <a:rPr sz="1200" spc="-5" dirty="0">
                <a:solidFill>
                  <a:srgbClr val="212529"/>
                </a:solidFill>
                <a:latin typeface="Arial MT"/>
                <a:cs typeface="Arial MT"/>
              </a:rPr>
              <a:t> </a:t>
            </a:r>
            <a:r>
              <a:rPr sz="1200" dirty="0">
                <a:solidFill>
                  <a:srgbClr val="212529"/>
                </a:solidFill>
                <a:latin typeface="Arial MT"/>
                <a:cs typeface="Arial MT"/>
              </a:rPr>
              <a:t>Dravidian</a:t>
            </a:r>
            <a:r>
              <a:rPr sz="1200" spc="-10" dirty="0">
                <a:solidFill>
                  <a:srgbClr val="212529"/>
                </a:solidFill>
                <a:latin typeface="Arial MT"/>
                <a:cs typeface="Arial MT"/>
              </a:rPr>
              <a:t> </a:t>
            </a:r>
            <a:r>
              <a:rPr sz="1200" dirty="0">
                <a:solidFill>
                  <a:srgbClr val="212529"/>
                </a:solidFill>
                <a:latin typeface="Arial MT"/>
                <a:cs typeface="Arial MT"/>
              </a:rPr>
              <a:t>languages,</a:t>
            </a:r>
            <a:r>
              <a:rPr sz="1200" spc="-10" dirty="0">
                <a:solidFill>
                  <a:srgbClr val="212529"/>
                </a:solidFill>
                <a:latin typeface="Arial MT"/>
                <a:cs typeface="Arial MT"/>
              </a:rPr>
              <a:t> </a:t>
            </a:r>
            <a:r>
              <a:rPr sz="1200" dirty="0">
                <a:solidFill>
                  <a:srgbClr val="212529"/>
                </a:solidFill>
                <a:latin typeface="Arial MT"/>
                <a:cs typeface="Arial MT"/>
              </a:rPr>
              <a:t>namely</a:t>
            </a:r>
            <a:r>
              <a:rPr sz="1200" spc="-30" dirty="0">
                <a:solidFill>
                  <a:srgbClr val="212529"/>
                </a:solidFill>
                <a:latin typeface="Arial MT"/>
                <a:cs typeface="Arial MT"/>
              </a:rPr>
              <a:t> </a:t>
            </a:r>
            <a:r>
              <a:rPr sz="1200" spc="-20" dirty="0">
                <a:solidFill>
                  <a:srgbClr val="212529"/>
                </a:solidFill>
                <a:latin typeface="Arial MT"/>
                <a:cs typeface="Arial MT"/>
              </a:rPr>
              <a:t>Telugu,</a:t>
            </a:r>
            <a:r>
              <a:rPr sz="1200" spc="-10" dirty="0">
                <a:solidFill>
                  <a:srgbClr val="212529"/>
                </a:solidFill>
                <a:latin typeface="Arial MT"/>
                <a:cs typeface="Arial MT"/>
              </a:rPr>
              <a:t> Kannada, </a:t>
            </a:r>
            <a:r>
              <a:rPr sz="1200" spc="-20" dirty="0">
                <a:solidFill>
                  <a:srgbClr val="212529"/>
                </a:solidFill>
                <a:latin typeface="Arial MT"/>
                <a:cs typeface="Arial MT"/>
              </a:rPr>
              <a:t>Tamil, </a:t>
            </a:r>
            <a:r>
              <a:rPr sz="1200" dirty="0">
                <a:solidFill>
                  <a:srgbClr val="212529"/>
                </a:solidFill>
                <a:latin typeface="Arial MT"/>
                <a:cs typeface="Arial MT"/>
              </a:rPr>
              <a:t>and</a:t>
            </a:r>
            <a:r>
              <a:rPr sz="1200" spc="-20" dirty="0">
                <a:solidFill>
                  <a:srgbClr val="212529"/>
                </a:solidFill>
                <a:latin typeface="Arial MT"/>
                <a:cs typeface="Arial MT"/>
              </a:rPr>
              <a:t> </a:t>
            </a:r>
            <a:r>
              <a:rPr sz="1200" dirty="0">
                <a:solidFill>
                  <a:srgbClr val="212529"/>
                </a:solidFill>
                <a:latin typeface="Arial MT"/>
                <a:cs typeface="Arial MT"/>
              </a:rPr>
              <a:t>Malayalam.</a:t>
            </a:r>
            <a:r>
              <a:rPr sz="1200" spc="-15" dirty="0">
                <a:solidFill>
                  <a:srgbClr val="212529"/>
                </a:solidFill>
                <a:latin typeface="Arial MT"/>
                <a:cs typeface="Arial MT"/>
              </a:rPr>
              <a:t> </a:t>
            </a:r>
            <a:r>
              <a:rPr sz="1200" dirty="0">
                <a:solidFill>
                  <a:srgbClr val="212529"/>
                </a:solidFill>
                <a:latin typeface="Arial MT"/>
                <a:cs typeface="Arial MT"/>
              </a:rPr>
              <a:t>We</a:t>
            </a:r>
            <a:r>
              <a:rPr sz="1200" spc="-20" dirty="0">
                <a:solidFill>
                  <a:srgbClr val="212529"/>
                </a:solidFill>
                <a:latin typeface="Arial MT"/>
                <a:cs typeface="Arial MT"/>
              </a:rPr>
              <a:t> </a:t>
            </a:r>
            <a:r>
              <a:rPr sz="1200" dirty="0">
                <a:solidFill>
                  <a:srgbClr val="212529"/>
                </a:solidFill>
                <a:latin typeface="Arial MT"/>
                <a:cs typeface="Arial MT"/>
              </a:rPr>
              <a:t>collected</a:t>
            </a:r>
            <a:r>
              <a:rPr sz="1200" spc="-15" dirty="0">
                <a:solidFill>
                  <a:srgbClr val="212529"/>
                </a:solidFill>
                <a:latin typeface="Arial MT"/>
                <a:cs typeface="Arial MT"/>
              </a:rPr>
              <a:t> </a:t>
            </a:r>
            <a:r>
              <a:rPr sz="1200" dirty="0">
                <a:solidFill>
                  <a:srgbClr val="212529"/>
                </a:solidFill>
                <a:latin typeface="Arial MT"/>
                <a:cs typeface="Arial MT"/>
              </a:rPr>
              <a:t>the</a:t>
            </a:r>
            <a:r>
              <a:rPr sz="1200" spc="-15" dirty="0">
                <a:solidFill>
                  <a:srgbClr val="212529"/>
                </a:solidFill>
                <a:latin typeface="Arial MT"/>
                <a:cs typeface="Arial MT"/>
              </a:rPr>
              <a:t> </a:t>
            </a:r>
            <a:r>
              <a:rPr sz="1200" dirty="0">
                <a:solidFill>
                  <a:srgbClr val="212529"/>
                </a:solidFill>
                <a:latin typeface="Arial MT"/>
                <a:cs typeface="Arial MT"/>
              </a:rPr>
              <a:t>data</a:t>
            </a:r>
            <a:r>
              <a:rPr sz="1200" spc="-15" dirty="0">
                <a:solidFill>
                  <a:srgbClr val="212529"/>
                </a:solidFill>
                <a:latin typeface="Arial MT"/>
                <a:cs typeface="Arial MT"/>
              </a:rPr>
              <a:t> </a:t>
            </a:r>
            <a:r>
              <a:rPr sz="1200" dirty="0">
                <a:solidFill>
                  <a:srgbClr val="212529"/>
                </a:solidFill>
                <a:latin typeface="Arial MT"/>
                <a:cs typeface="Arial MT"/>
              </a:rPr>
              <a:t>from</a:t>
            </a:r>
            <a:r>
              <a:rPr sz="1200" spc="-15" dirty="0">
                <a:solidFill>
                  <a:srgbClr val="212529"/>
                </a:solidFill>
                <a:latin typeface="Arial MT"/>
                <a:cs typeface="Arial MT"/>
              </a:rPr>
              <a:t> </a:t>
            </a:r>
            <a:r>
              <a:rPr sz="1200" dirty="0">
                <a:solidFill>
                  <a:srgbClr val="212529"/>
                </a:solidFill>
                <a:latin typeface="Arial MT"/>
                <a:cs typeface="Arial MT"/>
              </a:rPr>
              <a:t>different</a:t>
            </a:r>
            <a:r>
              <a:rPr sz="1200" spc="-20" dirty="0">
                <a:solidFill>
                  <a:srgbClr val="212529"/>
                </a:solidFill>
                <a:latin typeface="Arial MT"/>
                <a:cs typeface="Arial MT"/>
              </a:rPr>
              <a:t> </a:t>
            </a:r>
            <a:r>
              <a:rPr sz="1200" dirty="0">
                <a:solidFill>
                  <a:srgbClr val="212529"/>
                </a:solidFill>
                <a:latin typeface="Arial MT"/>
                <a:cs typeface="Arial MT"/>
              </a:rPr>
              <a:t>sources:</a:t>
            </a:r>
            <a:r>
              <a:rPr sz="1200" spc="-20" dirty="0">
                <a:solidFill>
                  <a:srgbClr val="212529"/>
                </a:solidFill>
                <a:latin typeface="Arial MT"/>
                <a:cs typeface="Arial MT"/>
              </a:rPr>
              <a:t> </a:t>
            </a:r>
            <a:r>
              <a:rPr sz="1200" dirty="0">
                <a:solidFill>
                  <a:srgbClr val="212529"/>
                </a:solidFill>
                <a:latin typeface="Arial MT"/>
                <a:cs typeface="Arial MT"/>
              </a:rPr>
              <a:t>for</a:t>
            </a:r>
            <a:r>
              <a:rPr sz="1200" spc="-15" dirty="0">
                <a:solidFill>
                  <a:srgbClr val="212529"/>
                </a:solidFill>
                <a:latin typeface="Arial MT"/>
                <a:cs typeface="Arial MT"/>
              </a:rPr>
              <a:t> </a:t>
            </a:r>
            <a:r>
              <a:rPr sz="1200" dirty="0">
                <a:solidFill>
                  <a:srgbClr val="212529"/>
                </a:solidFill>
                <a:latin typeface="Arial MT"/>
                <a:cs typeface="Arial MT"/>
              </a:rPr>
              <a:t>real</a:t>
            </a:r>
            <a:r>
              <a:rPr sz="1200" spc="-15" dirty="0">
                <a:solidFill>
                  <a:srgbClr val="212529"/>
                </a:solidFill>
                <a:latin typeface="Arial MT"/>
                <a:cs typeface="Arial MT"/>
              </a:rPr>
              <a:t> </a:t>
            </a:r>
            <a:r>
              <a:rPr sz="1200" dirty="0">
                <a:solidFill>
                  <a:srgbClr val="212529"/>
                </a:solidFill>
                <a:latin typeface="Arial MT"/>
                <a:cs typeface="Arial MT"/>
              </a:rPr>
              <a:t>news</a:t>
            </a:r>
            <a:r>
              <a:rPr sz="1200" spc="-15" dirty="0">
                <a:solidFill>
                  <a:srgbClr val="212529"/>
                </a:solidFill>
                <a:latin typeface="Arial MT"/>
                <a:cs typeface="Arial MT"/>
              </a:rPr>
              <a:t> </a:t>
            </a:r>
            <a:r>
              <a:rPr sz="1200" dirty="0">
                <a:solidFill>
                  <a:srgbClr val="212529"/>
                </a:solidFill>
                <a:latin typeface="Arial MT"/>
                <a:cs typeface="Arial MT"/>
              </a:rPr>
              <a:t>articles,</a:t>
            </a:r>
            <a:r>
              <a:rPr sz="1200" spc="-20" dirty="0">
                <a:solidFill>
                  <a:srgbClr val="212529"/>
                </a:solidFill>
                <a:latin typeface="Arial MT"/>
                <a:cs typeface="Arial MT"/>
              </a:rPr>
              <a:t> </a:t>
            </a:r>
            <a:r>
              <a:rPr sz="1200" dirty="0">
                <a:solidFill>
                  <a:srgbClr val="212529"/>
                </a:solidFill>
                <a:latin typeface="Arial MT"/>
                <a:cs typeface="Arial MT"/>
              </a:rPr>
              <a:t>we</a:t>
            </a:r>
            <a:r>
              <a:rPr sz="1200" spc="-15" dirty="0">
                <a:solidFill>
                  <a:srgbClr val="212529"/>
                </a:solidFill>
                <a:latin typeface="Arial MT"/>
                <a:cs typeface="Arial MT"/>
              </a:rPr>
              <a:t> </a:t>
            </a:r>
            <a:r>
              <a:rPr sz="1200" dirty="0">
                <a:solidFill>
                  <a:srgbClr val="212529"/>
                </a:solidFill>
                <a:latin typeface="Arial MT"/>
                <a:cs typeface="Arial MT"/>
              </a:rPr>
              <a:t>scrapped</a:t>
            </a:r>
            <a:r>
              <a:rPr sz="1200" spc="-15" dirty="0">
                <a:solidFill>
                  <a:srgbClr val="212529"/>
                </a:solidFill>
                <a:latin typeface="Arial MT"/>
                <a:cs typeface="Arial MT"/>
              </a:rPr>
              <a:t> </a:t>
            </a:r>
            <a:r>
              <a:rPr sz="1200" dirty="0">
                <a:solidFill>
                  <a:srgbClr val="212529"/>
                </a:solidFill>
                <a:latin typeface="Arial MT"/>
                <a:cs typeface="Arial MT"/>
              </a:rPr>
              <a:t>the</a:t>
            </a:r>
            <a:r>
              <a:rPr sz="1200" spc="-15" dirty="0">
                <a:solidFill>
                  <a:srgbClr val="212529"/>
                </a:solidFill>
                <a:latin typeface="Arial MT"/>
                <a:cs typeface="Arial MT"/>
              </a:rPr>
              <a:t> </a:t>
            </a:r>
            <a:r>
              <a:rPr sz="1200" spc="-20" dirty="0">
                <a:solidFill>
                  <a:srgbClr val="212529"/>
                </a:solidFill>
                <a:latin typeface="Arial MT"/>
                <a:cs typeface="Arial MT"/>
              </a:rPr>
              <a:t>data </a:t>
            </a:r>
            <a:r>
              <a:rPr sz="1200" dirty="0">
                <a:solidFill>
                  <a:srgbClr val="212529"/>
                </a:solidFill>
                <a:latin typeface="Arial MT"/>
                <a:cs typeface="Arial MT"/>
              </a:rPr>
              <a:t>from</a:t>
            </a:r>
            <a:r>
              <a:rPr sz="1200" spc="-10" dirty="0">
                <a:solidFill>
                  <a:srgbClr val="212529"/>
                </a:solidFill>
                <a:latin typeface="Arial MT"/>
                <a:cs typeface="Arial MT"/>
              </a:rPr>
              <a:t> </a:t>
            </a:r>
            <a:r>
              <a:rPr sz="1200" dirty="0">
                <a:solidFill>
                  <a:srgbClr val="212529"/>
                </a:solidFill>
                <a:latin typeface="Arial MT"/>
                <a:cs typeface="Arial MT"/>
              </a:rPr>
              <a:t>various</a:t>
            </a:r>
            <a:r>
              <a:rPr sz="1200" spc="-10" dirty="0">
                <a:solidFill>
                  <a:srgbClr val="212529"/>
                </a:solidFill>
                <a:latin typeface="Arial MT"/>
                <a:cs typeface="Arial MT"/>
              </a:rPr>
              <a:t> </a:t>
            </a:r>
            <a:r>
              <a:rPr sz="1200" dirty="0">
                <a:solidFill>
                  <a:srgbClr val="212529"/>
                </a:solidFill>
                <a:latin typeface="Arial MT"/>
                <a:cs typeface="Arial MT"/>
              </a:rPr>
              <a:t>news</a:t>
            </a:r>
            <a:r>
              <a:rPr sz="1200" spc="-10" dirty="0">
                <a:solidFill>
                  <a:srgbClr val="212529"/>
                </a:solidFill>
                <a:latin typeface="Arial MT"/>
                <a:cs typeface="Arial MT"/>
              </a:rPr>
              <a:t> </a:t>
            </a:r>
            <a:r>
              <a:rPr sz="1200" dirty="0">
                <a:solidFill>
                  <a:srgbClr val="212529"/>
                </a:solidFill>
                <a:latin typeface="Arial MT"/>
                <a:cs typeface="Arial MT"/>
              </a:rPr>
              <a:t>websites</a:t>
            </a:r>
            <a:r>
              <a:rPr sz="1200" spc="-10" dirty="0">
                <a:solidFill>
                  <a:srgbClr val="212529"/>
                </a:solidFill>
                <a:latin typeface="Arial MT"/>
                <a:cs typeface="Arial MT"/>
              </a:rPr>
              <a:t> </a:t>
            </a:r>
            <a:r>
              <a:rPr sz="1200" dirty="0">
                <a:solidFill>
                  <a:srgbClr val="212529"/>
                </a:solidFill>
                <a:latin typeface="Arial MT"/>
                <a:cs typeface="Arial MT"/>
              </a:rPr>
              <a:t>like</a:t>
            </a:r>
            <a:r>
              <a:rPr sz="1200" spc="-10" dirty="0">
                <a:solidFill>
                  <a:srgbClr val="212529"/>
                </a:solidFill>
                <a:latin typeface="Arial MT"/>
                <a:cs typeface="Arial MT"/>
              </a:rPr>
              <a:t> </a:t>
            </a:r>
            <a:r>
              <a:rPr sz="1200" dirty="0">
                <a:solidFill>
                  <a:srgbClr val="212529"/>
                </a:solidFill>
                <a:latin typeface="Arial MT"/>
                <a:cs typeface="Arial MT"/>
              </a:rPr>
              <a:t>Eenadu,</a:t>
            </a:r>
            <a:r>
              <a:rPr sz="1200" spc="-15" dirty="0">
                <a:solidFill>
                  <a:srgbClr val="212529"/>
                </a:solidFill>
                <a:latin typeface="Arial MT"/>
                <a:cs typeface="Arial MT"/>
              </a:rPr>
              <a:t> </a:t>
            </a:r>
            <a:r>
              <a:rPr sz="1200" spc="-10" dirty="0">
                <a:solidFill>
                  <a:srgbClr val="212529"/>
                </a:solidFill>
                <a:latin typeface="Arial MT"/>
                <a:cs typeface="Arial MT"/>
              </a:rPr>
              <a:t>Dinamalar,</a:t>
            </a:r>
            <a:r>
              <a:rPr sz="1200" spc="-15" dirty="0">
                <a:solidFill>
                  <a:srgbClr val="212529"/>
                </a:solidFill>
                <a:latin typeface="Arial MT"/>
                <a:cs typeface="Arial MT"/>
              </a:rPr>
              <a:t> </a:t>
            </a:r>
            <a:r>
              <a:rPr sz="1200" dirty="0">
                <a:solidFill>
                  <a:srgbClr val="212529"/>
                </a:solidFill>
                <a:latin typeface="Arial MT"/>
                <a:cs typeface="Arial MT"/>
              </a:rPr>
              <a:t>Kannadaprabha,</a:t>
            </a:r>
            <a:r>
              <a:rPr sz="1200" spc="-15" dirty="0">
                <a:solidFill>
                  <a:srgbClr val="212529"/>
                </a:solidFill>
                <a:latin typeface="Arial MT"/>
                <a:cs typeface="Arial MT"/>
              </a:rPr>
              <a:t> </a:t>
            </a:r>
            <a:r>
              <a:rPr sz="1200" dirty="0">
                <a:solidFill>
                  <a:srgbClr val="212529"/>
                </a:solidFill>
                <a:latin typeface="Arial MT"/>
                <a:cs typeface="Arial MT"/>
              </a:rPr>
              <a:t>Malayala</a:t>
            </a:r>
            <a:r>
              <a:rPr sz="1200" spc="-10" dirty="0">
                <a:solidFill>
                  <a:srgbClr val="212529"/>
                </a:solidFill>
                <a:latin typeface="Arial MT"/>
                <a:cs typeface="Arial MT"/>
              </a:rPr>
              <a:t> </a:t>
            </a:r>
            <a:r>
              <a:rPr sz="1200" dirty="0">
                <a:solidFill>
                  <a:srgbClr val="212529"/>
                </a:solidFill>
                <a:latin typeface="Arial MT"/>
                <a:cs typeface="Arial MT"/>
              </a:rPr>
              <a:t>manorama,</a:t>
            </a:r>
            <a:r>
              <a:rPr sz="1200" spc="-15" dirty="0">
                <a:solidFill>
                  <a:srgbClr val="212529"/>
                </a:solidFill>
                <a:latin typeface="Arial MT"/>
                <a:cs typeface="Arial MT"/>
              </a:rPr>
              <a:t> </a:t>
            </a:r>
            <a:r>
              <a:rPr sz="1200" dirty="0">
                <a:solidFill>
                  <a:srgbClr val="212529"/>
                </a:solidFill>
                <a:latin typeface="Arial MT"/>
                <a:cs typeface="Arial MT"/>
              </a:rPr>
              <a:t>etc.;</a:t>
            </a:r>
            <a:r>
              <a:rPr sz="1200" spc="-10" dirty="0">
                <a:solidFill>
                  <a:srgbClr val="212529"/>
                </a:solidFill>
                <a:latin typeface="Arial MT"/>
                <a:cs typeface="Arial MT"/>
              </a:rPr>
              <a:t> </a:t>
            </a:r>
            <a:r>
              <a:rPr sz="1200" dirty="0">
                <a:solidFill>
                  <a:srgbClr val="212529"/>
                </a:solidFill>
                <a:latin typeface="Arial MT"/>
                <a:cs typeface="Arial MT"/>
              </a:rPr>
              <a:t>for</a:t>
            </a:r>
            <a:r>
              <a:rPr sz="1200" spc="-10" dirty="0">
                <a:solidFill>
                  <a:srgbClr val="212529"/>
                </a:solidFill>
                <a:latin typeface="Arial MT"/>
                <a:cs typeface="Arial MT"/>
              </a:rPr>
              <a:t> </a:t>
            </a:r>
            <a:r>
              <a:rPr sz="1200" dirty="0">
                <a:solidFill>
                  <a:srgbClr val="212529"/>
                </a:solidFill>
                <a:latin typeface="Arial MT"/>
                <a:cs typeface="Arial MT"/>
              </a:rPr>
              <a:t>fake</a:t>
            </a:r>
            <a:r>
              <a:rPr sz="1200" spc="-10" dirty="0">
                <a:solidFill>
                  <a:srgbClr val="212529"/>
                </a:solidFill>
                <a:latin typeface="Arial MT"/>
                <a:cs typeface="Arial MT"/>
              </a:rPr>
              <a:t> </a:t>
            </a:r>
            <a:r>
              <a:rPr sz="1200" spc="-20" dirty="0">
                <a:solidFill>
                  <a:srgbClr val="212529"/>
                </a:solidFill>
                <a:latin typeface="Arial MT"/>
                <a:cs typeface="Arial MT"/>
              </a:rPr>
              <a:t>news </a:t>
            </a:r>
            <a:r>
              <a:rPr sz="1200" dirty="0">
                <a:solidFill>
                  <a:srgbClr val="212529"/>
                </a:solidFill>
                <a:latin typeface="Arial MT"/>
                <a:cs typeface="Arial MT"/>
              </a:rPr>
              <a:t>articles,</a:t>
            </a:r>
            <a:r>
              <a:rPr sz="1200" spc="-20" dirty="0">
                <a:solidFill>
                  <a:srgbClr val="212529"/>
                </a:solidFill>
                <a:latin typeface="Arial MT"/>
                <a:cs typeface="Arial MT"/>
              </a:rPr>
              <a:t> </a:t>
            </a:r>
            <a:r>
              <a:rPr sz="1200" dirty="0">
                <a:solidFill>
                  <a:srgbClr val="212529"/>
                </a:solidFill>
                <a:latin typeface="Arial MT"/>
                <a:cs typeface="Arial MT"/>
              </a:rPr>
              <a:t>we</a:t>
            </a:r>
            <a:r>
              <a:rPr sz="1200" spc="-15" dirty="0">
                <a:solidFill>
                  <a:srgbClr val="212529"/>
                </a:solidFill>
                <a:latin typeface="Arial MT"/>
                <a:cs typeface="Arial MT"/>
              </a:rPr>
              <a:t> </a:t>
            </a:r>
            <a:r>
              <a:rPr sz="1200" dirty="0">
                <a:solidFill>
                  <a:srgbClr val="212529"/>
                </a:solidFill>
                <a:latin typeface="Arial MT"/>
                <a:cs typeface="Arial MT"/>
              </a:rPr>
              <a:t>scrapped</a:t>
            </a:r>
            <a:r>
              <a:rPr sz="1200" spc="-15" dirty="0">
                <a:solidFill>
                  <a:srgbClr val="212529"/>
                </a:solidFill>
                <a:latin typeface="Arial MT"/>
                <a:cs typeface="Arial MT"/>
              </a:rPr>
              <a:t> </a:t>
            </a:r>
            <a:r>
              <a:rPr sz="1200" dirty="0">
                <a:solidFill>
                  <a:srgbClr val="212529"/>
                </a:solidFill>
                <a:latin typeface="Arial MT"/>
                <a:cs typeface="Arial MT"/>
              </a:rPr>
              <a:t>the</a:t>
            </a:r>
            <a:r>
              <a:rPr sz="1200" spc="-15" dirty="0">
                <a:solidFill>
                  <a:srgbClr val="212529"/>
                </a:solidFill>
                <a:latin typeface="Arial MT"/>
                <a:cs typeface="Arial MT"/>
              </a:rPr>
              <a:t> </a:t>
            </a:r>
            <a:r>
              <a:rPr sz="1200" dirty="0">
                <a:solidFill>
                  <a:srgbClr val="212529"/>
                </a:solidFill>
                <a:latin typeface="Arial MT"/>
                <a:cs typeface="Arial MT"/>
              </a:rPr>
              <a:t>data</a:t>
            </a:r>
            <a:r>
              <a:rPr sz="1200" spc="-15" dirty="0">
                <a:solidFill>
                  <a:srgbClr val="212529"/>
                </a:solidFill>
                <a:latin typeface="Arial MT"/>
                <a:cs typeface="Arial MT"/>
              </a:rPr>
              <a:t> </a:t>
            </a:r>
            <a:r>
              <a:rPr sz="1200" dirty="0">
                <a:solidFill>
                  <a:srgbClr val="212529"/>
                </a:solidFill>
                <a:latin typeface="Arial MT"/>
                <a:cs typeface="Arial MT"/>
              </a:rPr>
              <a:t>from</a:t>
            </a:r>
            <a:r>
              <a:rPr sz="1200" spc="-15" dirty="0">
                <a:solidFill>
                  <a:srgbClr val="212529"/>
                </a:solidFill>
                <a:latin typeface="Arial MT"/>
                <a:cs typeface="Arial MT"/>
              </a:rPr>
              <a:t> </a:t>
            </a:r>
            <a:r>
              <a:rPr sz="1200" dirty="0">
                <a:solidFill>
                  <a:srgbClr val="212529"/>
                </a:solidFill>
                <a:latin typeface="Arial MT"/>
                <a:cs typeface="Arial MT"/>
              </a:rPr>
              <a:t>various</a:t>
            </a:r>
            <a:r>
              <a:rPr sz="1200" spc="-15" dirty="0">
                <a:solidFill>
                  <a:srgbClr val="212529"/>
                </a:solidFill>
                <a:latin typeface="Arial MT"/>
                <a:cs typeface="Arial MT"/>
              </a:rPr>
              <a:t> </a:t>
            </a:r>
            <a:r>
              <a:rPr sz="1200" spc="-10" dirty="0">
                <a:solidFill>
                  <a:srgbClr val="212529"/>
                </a:solidFill>
                <a:latin typeface="Arial MT"/>
                <a:cs typeface="Arial MT"/>
              </a:rPr>
              <a:t>fact-</a:t>
            </a:r>
            <a:r>
              <a:rPr sz="1200" dirty="0">
                <a:solidFill>
                  <a:srgbClr val="212529"/>
                </a:solidFill>
                <a:latin typeface="Arial MT"/>
                <a:cs typeface="Arial MT"/>
              </a:rPr>
              <a:t>checking</a:t>
            </a:r>
            <a:r>
              <a:rPr sz="1200" spc="-15" dirty="0">
                <a:solidFill>
                  <a:srgbClr val="212529"/>
                </a:solidFill>
                <a:latin typeface="Arial MT"/>
                <a:cs typeface="Arial MT"/>
              </a:rPr>
              <a:t> </a:t>
            </a:r>
            <a:r>
              <a:rPr sz="1200" dirty="0">
                <a:solidFill>
                  <a:srgbClr val="212529"/>
                </a:solidFill>
                <a:latin typeface="Arial MT"/>
                <a:cs typeface="Arial MT"/>
              </a:rPr>
              <a:t>websites</a:t>
            </a:r>
            <a:r>
              <a:rPr sz="1200" spc="-15" dirty="0">
                <a:solidFill>
                  <a:srgbClr val="212529"/>
                </a:solidFill>
                <a:latin typeface="Arial MT"/>
                <a:cs typeface="Arial MT"/>
              </a:rPr>
              <a:t> </a:t>
            </a:r>
            <a:r>
              <a:rPr sz="1200" dirty="0">
                <a:solidFill>
                  <a:srgbClr val="212529"/>
                </a:solidFill>
                <a:latin typeface="Arial MT"/>
                <a:cs typeface="Arial MT"/>
              </a:rPr>
              <a:t>like</a:t>
            </a:r>
            <a:r>
              <a:rPr sz="1200" spc="-15" dirty="0">
                <a:solidFill>
                  <a:srgbClr val="212529"/>
                </a:solidFill>
                <a:latin typeface="Arial MT"/>
                <a:cs typeface="Arial MT"/>
              </a:rPr>
              <a:t> </a:t>
            </a:r>
            <a:r>
              <a:rPr sz="1200" spc="-10" dirty="0">
                <a:solidFill>
                  <a:srgbClr val="212529"/>
                </a:solidFill>
                <a:latin typeface="Arial MT"/>
                <a:cs typeface="Arial MT"/>
              </a:rPr>
              <a:t>factly,</a:t>
            </a:r>
            <a:r>
              <a:rPr sz="1200" spc="-20" dirty="0">
                <a:solidFill>
                  <a:srgbClr val="212529"/>
                </a:solidFill>
                <a:latin typeface="Arial MT"/>
                <a:cs typeface="Arial MT"/>
              </a:rPr>
              <a:t> </a:t>
            </a:r>
            <a:r>
              <a:rPr sz="1200" dirty="0">
                <a:solidFill>
                  <a:srgbClr val="212529"/>
                </a:solidFill>
                <a:latin typeface="Arial MT"/>
                <a:cs typeface="Arial MT"/>
              </a:rPr>
              <a:t>factcrescendo,</a:t>
            </a:r>
            <a:r>
              <a:rPr sz="1200" spc="-20" dirty="0">
                <a:solidFill>
                  <a:srgbClr val="212529"/>
                </a:solidFill>
                <a:latin typeface="Arial MT"/>
                <a:cs typeface="Arial MT"/>
              </a:rPr>
              <a:t> </a:t>
            </a:r>
            <a:r>
              <a:rPr sz="1200" dirty="0">
                <a:solidFill>
                  <a:srgbClr val="212529"/>
                </a:solidFill>
                <a:latin typeface="Arial MT"/>
                <a:cs typeface="Arial MT"/>
              </a:rPr>
              <a:t>etc.</a:t>
            </a:r>
            <a:r>
              <a:rPr sz="1200" spc="-20" dirty="0">
                <a:solidFill>
                  <a:srgbClr val="212529"/>
                </a:solidFill>
                <a:latin typeface="Arial MT"/>
                <a:cs typeface="Arial MT"/>
              </a:rPr>
              <a:t> </a:t>
            </a:r>
            <a:r>
              <a:rPr sz="1200" dirty="0">
                <a:solidFill>
                  <a:srgbClr val="212529"/>
                </a:solidFill>
                <a:latin typeface="Arial MT"/>
                <a:cs typeface="Arial MT"/>
              </a:rPr>
              <a:t>We</a:t>
            </a:r>
            <a:r>
              <a:rPr sz="1200" spc="-15" dirty="0">
                <a:solidFill>
                  <a:srgbClr val="212529"/>
                </a:solidFill>
                <a:latin typeface="Arial MT"/>
                <a:cs typeface="Arial MT"/>
              </a:rPr>
              <a:t> </a:t>
            </a:r>
            <a:r>
              <a:rPr sz="1200" dirty="0">
                <a:solidFill>
                  <a:srgbClr val="212529"/>
                </a:solidFill>
                <a:latin typeface="Arial MT"/>
                <a:cs typeface="Arial MT"/>
              </a:rPr>
              <a:t>collected</a:t>
            </a:r>
            <a:r>
              <a:rPr sz="1200" spc="-15" dirty="0">
                <a:solidFill>
                  <a:srgbClr val="212529"/>
                </a:solidFill>
                <a:latin typeface="Arial MT"/>
                <a:cs typeface="Arial MT"/>
              </a:rPr>
              <a:t> </a:t>
            </a:r>
            <a:r>
              <a:rPr sz="1200" spc="-25" dirty="0">
                <a:solidFill>
                  <a:srgbClr val="212529"/>
                </a:solidFill>
                <a:latin typeface="Arial MT"/>
                <a:cs typeface="Arial MT"/>
              </a:rPr>
              <a:t>the </a:t>
            </a:r>
            <a:r>
              <a:rPr sz="1200" dirty="0">
                <a:solidFill>
                  <a:srgbClr val="212529"/>
                </a:solidFill>
                <a:latin typeface="Arial MT"/>
                <a:cs typeface="Arial MT"/>
              </a:rPr>
              <a:t>data</a:t>
            </a:r>
            <a:r>
              <a:rPr sz="1200" spc="-15" dirty="0">
                <a:solidFill>
                  <a:srgbClr val="212529"/>
                </a:solidFill>
                <a:latin typeface="Arial MT"/>
                <a:cs typeface="Arial MT"/>
              </a:rPr>
              <a:t> </a:t>
            </a:r>
            <a:r>
              <a:rPr sz="1200" dirty="0">
                <a:solidFill>
                  <a:srgbClr val="212529"/>
                </a:solidFill>
                <a:latin typeface="Arial MT"/>
                <a:cs typeface="Arial MT"/>
              </a:rPr>
              <a:t>from</a:t>
            </a:r>
            <a:r>
              <a:rPr sz="1200" spc="-10" dirty="0">
                <a:solidFill>
                  <a:srgbClr val="212529"/>
                </a:solidFill>
                <a:latin typeface="Arial MT"/>
                <a:cs typeface="Arial MT"/>
              </a:rPr>
              <a:t> </a:t>
            </a:r>
            <a:r>
              <a:rPr sz="1200" dirty="0">
                <a:solidFill>
                  <a:srgbClr val="212529"/>
                </a:solidFill>
                <a:latin typeface="Arial MT"/>
                <a:cs typeface="Arial MT"/>
              </a:rPr>
              <a:t>January</a:t>
            </a:r>
            <a:r>
              <a:rPr sz="1200" spc="-10" dirty="0">
                <a:solidFill>
                  <a:srgbClr val="212529"/>
                </a:solidFill>
                <a:latin typeface="Arial MT"/>
                <a:cs typeface="Arial MT"/>
              </a:rPr>
              <a:t> </a:t>
            </a:r>
            <a:r>
              <a:rPr sz="1200" dirty="0">
                <a:solidFill>
                  <a:srgbClr val="212529"/>
                </a:solidFill>
                <a:latin typeface="Arial MT"/>
                <a:cs typeface="Arial MT"/>
              </a:rPr>
              <a:t>2021</a:t>
            </a:r>
            <a:r>
              <a:rPr sz="1200" spc="-15" dirty="0">
                <a:solidFill>
                  <a:srgbClr val="212529"/>
                </a:solidFill>
                <a:latin typeface="Arial MT"/>
                <a:cs typeface="Arial MT"/>
              </a:rPr>
              <a:t> </a:t>
            </a:r>
            <a:r>
              <a:rPr sz="1200" dirty="0">
                <a:solidFill>
                  <a:srgbClr val="212529"/>
                </a:solidFill>
                <a:latin typeface="Arial MT"/>
                <a:cs typeface="Arial MT"/>
              </a:rPr>
              <a:t>to</a:t>
            </a:r>
            <a:r>
              <a:rPr sz="1200" spc="-10" dirty="0">
                <a:solidFill>
                  <a:srgbClr val="212529"/>
                </a:solidFill>
                <a:latin typeface="Arial MT"/>
                <a:cs typeface="Arial MT"/>
              </a:rPr>
              <a:t> </a:t>
            </a:r>
            <a:r>
              <a:rPr sz="1200" dirty="0">
                <a:solidFill>
                  <a:srgbClr val="212529"/>
                </a:solidFill>
                <a:latin typeface="Arial MT"/>
                <a:cs typeface="Arial MT"/>
              </a:rPr>
              <a:t>December</a:t>
            </a:r>
            <a:r>
              <a:rPr sz="1200" spc="-10" dirty="0">
                <a:solidFill>
                  <a:srgbClr val="212529"/>
                </a:solidFill>
                <a:latin typeface="Arial MT"/>
                <a:cs typeface="Arial MT"/>
              </a:rPr>
              <a:t> </a:t>
            </a:r>
            <a:r>
              <a:rPr sz="1200" dirty="0">
                <a:solidFill>
                  <a:srgbClr val="212529"/>
                </a:solidFill>
                <a:latin typeface="Arial MT"/>
                <a:cs typeface="Arial MT"/>
              </a:rPr>
              <a:t>2022.</a:t>
            </a:r>
            <a:r>
              <a:rPr sz="1200" spc="-80" dirty="0">
                <a:solidFill>
                  <a:srgbClr val="212529"/>
                </a:solidFill>
                <a:latin typeface="Arial MT"/>
                <a:cs typeface="Arial MT"/>
              </a:rPr>
              <a:t> </a:t>
            </a:r>
            <a:r>
              <a:rPr sz="1200" dirty="0">
                <a:solidFill>
                  <a:srgbClr val="212529"/>
                </a:solidFill>
                <a:latin typeface="Arial MT"/>
                <a:cs typeface="Arial MT"/>
              </a:rPr>
              <a:t>After</a:t>
            </a:r>
            <a:r>
              <a:rPr sz="1200" spc="-10" dirty="0">
                <a:solidFill>
                  <a:srgbClr val="212529"/>
                </a:solidFill>
                <a:latin typeface="Arial MT"/>
                <a:cs typeface="Arial MT"/>
              </a:rPr>
              <a:t> </a:t>
            </a:r>
            <a:r>
              <a:rPr sz="1200" dirty="0">
                <a:solidFill>
                  <a:srgbClr val="212529"/>
                </a:solidFill>
                <a:latin typeface="Arial MT"/>
                <a:cs typeface="Arial MT"/>
              </a:rPr>
              <a:t>collecting</a:t>
            </a:r>
            <a:r>
              <a:rPr sz="1200" spc="-15" dirty="0">
                <a:solidFill>
                  <a:srgbClr val="212529"/>
                </a:solidFill>
                <a:latin typeface="Arial MT"/>
                <a:cs typeface="Arial MT"/>
              </a:rPr>
              <a:t> </a:t>
            </a:r>
            <a:r>
              <a:rPr sz="1200" dirty="0">
                <a:solidFill>
                  <a:srgbClr val="212529"/>
                </a:solidFill>
                <a:latin typeface="Arial MT"/>
                <a:cs typeface="Arial MT"/>
              </a:rPr>
              <a:t>the</a:t>
            </a:r>
            <a:r>
              <a:rPr sz="1200" spc="-10" dirty="0">
                <a:solidFill>
                  <a:srgbClr val="212529"/>
                </a:solidFill>
                <a:latin typeface="Arial MT"/>
                <a:cs typeface="Arial MT"/>
              </a:rPr>
              <a:t> </a:t>
            </a:r>
            <a:r>
              <a:rPr sz="1200" dirty="0">
                <a:solidFill>
                  <a:srgbClr val="212529"/>
                </a:solidFill>
                <a:latin typeface="Arial MT"/>
                <a:cs typeface="Arial MT"/>
              </a:rPr>
              <a:t>data,</a:t>
            </a:r>
            <a:r>
              <a:rPr sz="1200" spc="-15" dirty="0">
                <a:solidFill>
                  <a:srgbClr val="212529"/>
                </a:solidFill>
                <a:latin typeface="Arial MT"/>
                <a:cs typeface="Arial MT"/>
              </a:rPr>
              <a:t> </a:t>
            </a:r>
            <a:r>
              <a:rPr sz="1200" dirty="0">
                <a:solidFill>
                  <a:srgbClr val="212529"/>
                </a:solidFill>
                <a:latin typeface="Arial MT"/>
                <a:cs typeface="Arial MT"/>
              </a:rPr>
              <a:t>data</a:t>
            </a:r>
            <a:r>
              <a:rPr sz="1200" spc="-10" dirty="0">
                <a:solidFill>
                  <a:srgbClr val="212529"/>
                </a:solidFill>
                <a:latin typeface="Arial MT"/>
                <a:cs typeface="Arial MT"/>
              </a:rPr>
              <a:t> </a:t>
            </a:r>
            <a:r>
              <a:rPr sz="1200" dirty="0">
                <a:solidFill>
                  <a:srgbClr val="212529"/>
                </a:solidFill>
                <a:latin typeface="Arial MT"/>
                <a:cs typeface="Arial MT"/>
              </a:rPr>
              <a:t>preprocessing</a:t>
            </a:r>
            <a:r>
              <a:rPr sz="1200" spc="-15" dirty="0">
                <a:solidFill>
                  <a:srgbClr val="212529"/>
                </a:solidFill>
                <a:latin typeface="Arial MT"/>
                <a:cs typeface="Arial MT"/>
              </a:rPr>
              <a:t> </a:t>
            </a:r>
            <a:r>
              <a:rPr sz="1200" dirty="0">
                <a:solidFill>
                  <a:srgbClr val="212529"/>
                </a:solidFill>
                <a:latin typeface="Arial MT"/>
                <a:cs typeface="Arial MT"/>
              </a:rPr>
              <a:t>was</a:t>
            </a:r>
            <a:r>
              <a:rPr sz="1200" spc="-10" dirty="0">
                <a:solidFill>
                  <a:srgbClr val="212529"/>
                </a:solidFill>
                <a:latin typeface="Arial MT"/>
                <a:cs typeface="Arial MT"/>
              </a:rPr>
              <a:t> </a:t>
            </a:r>
            <a:r>
              <a:rPr sz="1200" dirty="0">
                <a:solidFill>
                  <a:srgbClr val="212529"/>
                </a:solidFill>
                <a:latin typeface="Arial MT"/>
                <a:cs typeface="Arial MT"/>
              </a:rPr>
              <a:t>performed</a:t>
            </a:r>
            <a:r>
              <a:rPr sz="1200" spc="-10" dirty="0">
                <a:solidFill>
                  <a:srgbClr val="212529"/>
                </a:solidFill>
                <a:latin typeface="Arial MT"/>
                <a:cs typeface="Arial MT"/>
              </a:rPr>
              <a:t> through </a:t>
            </a:r>
            <a:r>
              <a:rPr sz="1200" dirty="0">
                <a:solidFill>
                  <a:srgbClr val="212529"/>
                </a:solidFill>
                <a:latin typeface="Arial MT"/>
                <a:cs typeface="Arial MT"/>
              </a:rPr>
              <a:t>our</a:t>
            </a:r>
            <a:r>
              <a:rPr sz="1200" spc="-15" dirty="0">
                <a:solidFill>
                  <a:srgbClr val="212529"/>
                </a:solidFill>
                <a:latin typeface="Arial MT"/>
                <a:cs typeface="Arial MT"/>
              </a:rPr>
              <a:t> </a:t>
            </a:r>
            <a:r>
              <a:rPr sz="1200" dirty="0">
                <a:solidFill>
                  <a:srgbClr val="212529"/>
                </a:solidFill>
                <a:latin typeface="Arial MT"/>
                <a:cs typeface="Arial MT"/>
              </a:rPr>
              <a:t>designed</a:t>
            </a:r>
            <a:r>
              <a:rPr sz="1200" spc="-10" dirty="0">
                <a:solidFill>
                  <a:srgbClr val="212529"/>
                </a:solidFill>
                <a:latin typeface="Arial MT"/>
                <a:cs typeface="Arial MT"/>
              </a:rPr>
              <a:t> </a:t>
            </a:r>
            <a:r>
              <a:rPr sz="1200" dirty="0">
                <a:solidFill>
                  <a:srgbClr val="212529"/>
                </a:solidFill>
                <a:latin typeface="Arial MT"/>
                <a:cs typeface="Arial MT"/>
              </a:rPr>
              <a:t>script.</a:t>
            </a:r>
            <a:r>
              <a:rPr sz="1200" spc="-35" dirty="0">
                <a:solidFill>
                  <a:srgbClr val="212529"/>
                </a:solidFill>
                <a:latin typeface="Arial MT"/>
                <a:cs typeface="Arial MT"/>
              </a:rPr>
              <a:t> </a:t>
            </a:r>
            <a:r>
              <a:rPr sz="1200" dirty="0">
                <a:solidFill>
                  <a:srgbClr val="212529"/>
                </a:solidFill>
                <a:latin typeface="Arial MT"/>
                <a:cs typeface="Arial MT"/>
              </a:rPr>
              <a:t>The</a:t>
            </a:r>
            <a:r>
              <a:rPr sz="1200" spc="-10" dirty="0">
                <a:solidFill>
                  <a:srgbClr val="212529"/>
                </a:solidFill>
                <a:latin typeface="Arial MT"/>
                <a:cs typeface="Arial MT"/>
              </a:rPr>
              <a:t> </a:t>
            </a:r>
            <a:r>
              <a:rPr sz="1200" dirty="0">
                <a:solidFill>
                  <a:srgbClr val="212529"/>
                </a:solidFill>
                <a:latin typeface="Arial MT"/>
                <a:cs typeface="Arial MT"/>
              </a:rPr>
              <a:t>DFND</a:t>
            </a:r>
            <a:r>
              <a:rPr sz="1200" spc="-10" dirty="0">
                <a:solidFill>
                  <a:srgbClr val="212529"/>
                </a:solidFill>
                <a:latin typeface="Arial MT"/>
                <a:cs typeface="Arial MT"/>
              </a:rPr>
              <a:t> </a:t>
            </a:r>
            <a:r>
              <a:rPr sz="1200" dirty="0">
                <a:solidFill>
                  <a:srgbClr val="212529"/>
                </a:solidFill>
                <a:latin typeface="Arial MT"/>
                <a:cs typeface="Arial MT"/>
              </a:rPr>
              <a:t>dataset</a:t>
            </a:r>
            <a:r>
              <a:rPr sz="1200" spc="-15" dirty="0">
                <a:solidFill>
                  <a:srgbClr val="212529"/>
                </a:solidFill>
                <a:latin typeface="Arial MT"/>
                <a:cs typeface="Arial MT"/>
              </a:rPr>
              <a:t> </a:t>
            </a:r>
            <a:r>
              <a:rPr sz="1200" dirty="0">
                <a:solidFill>
                  <a:srgbClr val="212529"/>
                </a:solidFill>
                <a:latin typeface="Arial MT"/>
                <a:cs typeface="Arial MT"/>
              </a:rPr>
              <a:t>is</a:t>
            </a:r>
            <a:r>
              <a:rPr sz="1200" spc="-10" dirty="0">
                <a:solidFill>
                  <a:srgbClr val="212529"/>
                </a:solidFill>
                <a:latin typeface="Arial MT"/>
                <a:cs typeface="Arial MT"/>
              </a:rPr>
              <a:t> </a:t>
            </a:r>
            <a:r>
              <a:rPr sz="1200" dirty="0">
                <a:solidFill>
                  <a:srgbClr val="212529"/>
                </a:solidFill>
                <a:latin typeface="Arial MT"/>
                <a:cs typeface="Arial MT"/>
              </a:rPr>
              <a:t>preprocessed.</a:t>
            </a:r>
            <a:r>
              <a:rPr sz="1200" spc="-35" dirty="0">
                <a:solidFill>
                  <a:srgbClr val="212529"/>
                </a:solidFill>
                <a:latin typeface="Arial MT"/>
                <a:cs typeface="Arial MT"/>
              </a:rPr>
              <a:t> </a:t>
            </a:r>
            <a:r>
              <a:rPr sz="1200" dirty="0">
                <a:solidFill>
                  <a:srgbClr val="212529"/>
                </a:solidFill>
                <a:latin typeface="Arial MT"/>
                <a:cs typeface="Arial MT"/>
              </a:rPr>
              <a:t>This</a:t>
            </a:r>
            <a:r>
              <a:rPr sz="1200" spc="-10" dirty="0">
                <a:solidFill>
                  <a:srgbClr val="212529"/>
                </a:solidFill>
                <a:latin typeface="Arial MT"/>
                <a:cs typeface="Arial MT"/>
              </a:rPr>
              <a:t> </a:t>
            </a:r>
            <a:r>
              <a:rPr sz="1200" dirty="0">
                <a:solidFill>
                  <a:srgbClr val="212529"/>
                </a:solidFill>
                <a:latin typeface="Arial MT"/>
                <a:cs typeface="Arial MT"/>
              </a:rPr>
              <a:t>dataset</a:t>
            </a:r>
            <a:r>
              <a:rPr sz="1200" spc="-15" dirty="0">
                <a:solidFill>
                  <a:srgbClr val="212529"/>
                </a:solidFill>
                <a:latin typeface="Arial MT"/>
                <a:cs typeface="Arial MT"/>
              </a:rPr>
              <a:t> </a:t>
            </a:r>
            <a:r>
              <a:rPr sz="1200" dirty="0">
                <a:solidFill>
                  <a:srgbClr val="212529"/>
                </a:solidFill>
                <a:latin typeface="Arial MT"/>
                <a:cs typeface="Arial MT"/>
              </a:rPr>
              <a:t>contains</a:t>
            </a:r>
            <a:r>
              <a:rPr sz="1200" spc="-10" dirty="0">
                <a:solidFill>
                  <a:srgbClr val="212529"/>
                </a:solidFill>
                <a:latin typeface="Arial MT"/>
                <a:cs typeface="Arial MT"/>
              </a:rPr>
              <a:t> </a:t>
            </a:r>
            <a:r>
              <a:rPr sz="1200" dirty="0">
                <a:solidFill>
                  <a:srgbClr val="212529"/>
                </a:solidFill>
                <a:latin typeface="Arial MT"/>
                <a:cs typeface="Arial MT"/>
              </a:rPr>
              <a:t>more</a:t>
            </a:r>
            <a:r>
              <a:rPr sz="1200" spc="-10" dirty="0">
                <a:solidFill>
                  <a:srgbClr val="212529"/>
                </a:solidFill>
                <a:latin typeface="Arial MT"/>
                <a:cs typeface="Arial MT"/>
              </a:rPr>
              <a:t> </a:t>
            </a:r>
            <a:r>
              <a:rPr sz="1200" dirty="0">
                <a:solidFill>
                  <a:srgbClr val="212529"/>
                </a:solidFill>
                <a:latin typeface="Arial MT"/>
                <a:cs typeface="Arial MT"/>
              </a:rPr>
              <a:t>than</a:t>
            </a:r>
            <a:r>
              <a:rPr sz="1200" spc="-10" dirty="0">
                <a:solidFill>
                  <a:srgbClr val="212529"/>
                </a:solidFill>
                <a:latin typeface="Arial MT"/>
                <a:cs typeface="Arial MT"/>
              </a:rPr>
              <a:t> </a:t>
            </a:r>
            <a:r>
              <a:rPr sz="1200" dirty="0">
                <a:solidFill>
                  <a:srgbClr val="212529"/>
                </a:solidFill>
                <a:latin typeface="Arial MT"/>
                <a:cs typeface="Arial MT"/>
              </a:rPr>
              <a:t>27,000</a:t>
            </a:r>
            <a:r>
              <a:rPr sz="1200" spc="-15" dirty="0">
                <a:solidFill>
                  <a:srgbClr val="212529"/>
                </a:solidFill>
                <a:latin typeface="Arial MT"/>
                <a:cs typeface="Arial MT"/>
              </a:rPr>
              <a:t> </a:t>
            </a:r>
            <a:r>
              <a:rPr sz="1200" dirty="0">
                <a:solidFill>
                  <a:srgbClr val="212529"/>
                </a:solidFill>
                <a:latin typeface="Arial MT"/>
                <a:cs typeface="Arial MT"/>
              </a:rPr>
              <a:t>news</a:t>
            </a:r>
            <a:r>
              <a:rPr sz="1200" spc="-10" dirty="0">
                <a:solidFill>
                  <a:srgbClr val="212529"/>
                </a:solidFill>
                <a:latin typeface="Arial MT"/>
                <a:cs typeface="Arial MT"/>
              </a:rPr>
              <a:t> articles </a:t>
            </a:r>
            <a:r>
              <a:rPr sz="1200" dirty="0">
                <a:solidFill>
                  <a:srgbClr val="212529"/>
                </a:solidFill>
                <a:latin typeface="Arial MT"/>
                <a:cs typeface="Arial MT"/>
              </a:rPr>
              <a:t>which</a:t>
            </a:r>
            <a:r>
              <a:rPr sz="1200" spc="-5" dirty="0">
                <a:solidFill>
                  <a:srgbClr val="212529"/>
                </a:solidFill>
                <a:latin typeface="Arial MT"/>
                <a:cs typeface="Arial MT"/>
              </a:rPr>
              <a:t> </a:t>
            </a:r>
            <a:r>
              <a:rPr sz="1200" dirty="0">
                <a:solidFill>
                  <a:srgbClr val="212529"/>
                </a:solidFill>
                <a:latin typeface="Arial MT"/>
                <a:cs typeface="Arial MT"/>
              </a:rPr>
              <a:t>consist</a:t>
            </a:r>
            <a:r>
              <a:rPr sz="1200" spc="-10" dirty="0">
                <a:solidFill>
                  <a:srgbClr val="212529"/>
                </a:solidFill>
                <a:latin typeface="Arial MT"/>
                <a:cs typeface="Arial MT"/>
              </a:rPr>
              <a:t> </a:t>
            </a:r>
            <a:r>
              <a:rPr sz="1200" dirty="0">
                <a:solidFill>
                  <a:srgbClr val="212529"/>
                </a:solidFill>
                <a:latin typeface="Arial MT"/>
                <a:cs typeface="Arial MT"/>
              </a:rPr>
              <a:t>of</a:t>
            </a:r>
            <a:r>
              <a:rPr sz="1200" spc="-10" dirty="0">
                <a:solidFill>
                  <a:srgbClr val="212529"/>
                </a:solidFill>
                <a:latin typeface="Arial MT"/>
                <a:cs typeface="Arial MT"/>
              </a:rPr>
              <a:t> </a:t>
            </a:r>
            <a:r>
              <a:rPr sz="1200" dirty="0">
                <a:solidFill>
                  <a:srgbClr val="212529"/>
                </a:solidFill>
                <a:latin typeface="Arial MT"/>
                <a:cs typeface="Arial MT"/>
              </a:rPr>
              <a:t>50%</a:t>
            </a:r>
            <a:r>
              <a:rPr sz="1200" spc="330" dirty="0">
                <a:solidFill>
                  <a:srgbClr val="212529"/>
                </a:solidFill>
                <a:latin typeface="Arial MT"/>
                <a:cs typeface="Arial MT"/>
              </a:rPr>
              <a:t> </a:t>
            </a:r>
            <a:r>
              <a:rPr sz="1200" dirty="0">
                <a:solidFill>
                  <a:srgbClr val="212529"/>
                </a:solidFill>
                <a:latin typeface="Arial MT"/>
                <a:cs typeface="Arial MT"/>
              </a:rPr>
              <a:t>fake</a:t>
            </a:r>
            <a:r>
              <a:rPr sz="1200" spc="-5" dirty="0">
                <a:solidFill>
                  <a:srgbClr val="212529"/>
                </a:solidFill>
                <a:latin typeface="Arial MT"/>
                <a:cs typeface="Arial MT"/>
              </a:rPr>
              <a:t> </a:t>
            </a:r>
            <a:r>
              <a:rPr sz="1200" dirty="0">
                <a:solidFill>
                  <a:srgbClr val="212529"/>
                </a:solidFill>
                <a:latin typeface="Arial MT"/>
                <a:cs typeface="Arial MT"/>
              </a:rPr>
              <a:t>and</a:t>
            </a:r>
            <a:r>
              <a:rPr sz="1200" spc="-5" dirty="0">
                <a:solidFill>
                  <a:srgbClr val="212529"/>
                </a:solidFill>
                <a:latin typeface="Arial MT"/>
                <a:cs typeface="Arial MT"/>
              </a:rPr>
              <a:t> </a:t>
            </a:r>
            <a:r>
              <a:rPr sz="1200" dirty="0">
                <a:solidFill>
                  <a:srgbClr val="212529"/>
                </a:solidFill>
                <a:latin typeface="Arial MT"/>
                <a:cs typeface="Arial MT"/>
              </a:rPr>
              <a:t>50%</a:t>
            </a:r>
            <a:r>
              <a:rPr sz="1200" spc="-5" dirty="0">
                <a:solidFill>
                  <a:srgbClr val="212529"/>
                </a:solidFill>
                <a:latin typeface="Arial MT"/>
                <a:cs typeface="Arial MT"/>
              </a:rPr>
              <a:t> </a:t>
            </a:r>
            <a:r>
              <a:rPr sz="1200" dirty="0">
                <a:solidFill>
                  <a:srgbClr val="212529"/>
                </a:solidFill>
                <a:latin typeface="Arial MT"/>
                <a:cs typeface="Arial MT"/>
              </a:rPr>
              <a:t>real</a:t>
            </a:r>
            <a:r>
              <a:rPr sz="1200" spc="-5" dirty="0">
                <a:solidFill>
                  <a:srgbClr val="212529"/>
                </a:solidFill>
                <a:latin typeface="Arial MT"/>
                <a:cs typeface="Arial MT"/>
              </a:rPr>
              <a:t> </a:t>
            </a:r>
            <a:r>
              <a:rPr sz="1200" dirty="0">
                <a:solidFill>
                  <a:srgbClr val="212529"/>
                </a:solidFill>
                <a:latin typeface="Arial MT"/>
                <a:cs typeface="Arial MT"/>
              </a:rPr>
              <a:t>news</a:t>
            </a:r>
            <a:r>
              <a:rPr sz="1200" spc="-5" dirty="0">
                <a:solidFill>
                  <a:srgbClr val="212529"/>
                </a:solidFill>
                <a:latin typeface="Arial MT"/>
                <a:cs typeface="Arial MT"/>
              </a:rPr>
              <a:t> </a:t>
            </a:r>
            <a:r>
              <a:rPr sz="1200" spc="-10" dirty="0">
                <a:solidFill>
                  <a:srgbClr val="212529"/>
                </a:solidFill>
                <a:latin typeface="Arial MT"/>
                <a:cs typeface="Arial MT"/>
              </a:rPr>
              <a:t>articles.</a:t>
            </a:r>
            <a:endParaRPr sz="120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15924" y="-1158"/>
            <a:ext cx="0" cy="3982085"/>
          </a:xfrm>
          <a:custGeom>
            <a:avLst/>
            <a:gdLst/>
            <a:ahLst/>
            <a:cxnLst/>
            <a:rect l="l" t="t" r="r" b="b"/>
            <a:pathLst>
              <a:path h="3982085">
                <a:moveTo>
                  <a:pt x="0" y="0"/>
                </a:moveTo>
                <a:lnTo>
                  <a:pt x="0" y="3981599"/>
                </a:lnTo>
              </a:path>
            </a:pathLst>
          </a:custGeom>
          <a:ln w="9525">
            <a:solidFill>
              <a:srgbClr val="3D3D3D"/>
            </a:solidFill>
          </a:ln>
        </p:spPr>
        <p:txBody>
          <a:bodyPr wrap="square" lIns="0" tIns="0" rIns="0" bIns="0" rtlCol="0"/>
          <a:lstStyle/>
          <a:p>
            <a:endParaRPr/>
          </a:p>
        </p:txBody>
      </p:sp>
      <p:sp>
        <p:nvSpPr>
          <p:cNvPr id="3" name="object 3"/>
          <p:cNvSpPr/>
          <p:nvPr/>
        </p:nvSpPr>
        <p:spPr>
          <a:xfrm>
            <a:off x="8666025" y="-1158"/>
            <a:ext cx="0" cy="1902460"/>
          </a:xfrm>
          <a:custGeom>
            <a:avLst/>
            <a:gdLst/>
            <a:ahLst/>
            <a:cxnLst/>
            <a:rect l="l" t="t" r="r" b="b"/>
            <a:pathLst>
              <a:path h="1902460">
                <a:moveTo>
                  <a:pt x="0" y="0"/>
                </a:moveTo>
                <a:lnTo>
                  <a:pt x="0" y="1902000"/>
                </a:lnTo>
              </a:path>
            </a:pathLst>
          </a:custGeom>
          <a:ln w="9525">
            <a:solidFill>
              <a:srgbClr val="3D3D3D"/>
            </a:solidFill>
          </a:ln>
        </p:spPr>
        <p:txBody>
          <a:bodyPr wrap="square" lIns="0" tIns="0" rIns="0" bIns="0" rtlCol="0"/>
          <a:lstStyle/>
          <a:p>
            <a:endParaRPr/>
          </a:p>
        </p:txBody>
      </p:sp>
      <p:grpSp>
        <p:nvGrpSpPr>
          <p:cNvPr id="4" name="object 4"/>
          <p:cNvGrpSpPr/>
          <p:nvPr/>
        </p:nvGrpSpPr>
        <p:grpSpPr>
          <a:xfrm>
            <a:off x="343275" y="3300778"/>
            <a:ext cx="344805" cy="345440"/>
            <a:chOff x="343275" y="3300778"/>
            <a:chExt cx="344805" cy="345440"/>
          </a:xfrm>
        </p:grpSpPr>
        <p:sp>
          <p:nvSpPr>
            <p:cNvPr id="5" name="object 5"/>
            <p:cNvSpPr/>
            <p:nvPr/>
          </p:nvSpPr>
          <p:spPr>
            <a:xfrm>
              <a:off x="348557" y="3306710"/>
              <a:ext cx="334010" cy="334010"/>
            </a:xfrm>
            <a:custGeom>
              <a:avLst/>
              <a:gdLst/>
              <a:ahLst/>
              <a:cxnLst/>
              <a:rect l="l" t="t" r="r" b="b"/>
              <a:pathLst>
                <a:path w="334009" h="334010">
                  <a:moveTo>
                    <a:pt x="167070" y="0"/>
                  </a:moveTo>
                  <a:lnTo>
                    <a:pt x="122487" y="5936"/>
                  </a:lnTo>
                  <a:lnTo>
                    <a:pt x="82530" y="22709"/>
                  </a:lnTo>
                  <a:lnTo>
                    <a:pt x="48751" y="48765"/>
                  </a:lnTo>
                  <a:lnTo>
                    <a:pt x="22701" y="82552"/>
                  </a:lnTo>
                  <a:lnTo>
                    <a:pt x="5934" y="122514"/>
                  </a:lnTo>
                  <a:lnTo>
                    <a:pt x="0" y="167100"/>
                  </a:lnTo>
                  <a:lnTo>
                    <a:pt x="5934" y="211399"/>
                  </a:lnTo>
                  <a:lnTo>
                    <a:pt x="22701" y="251170"/>
                  </a:lnTo>
                  <a:lnTo>
                    <a:pt x="48751" y="284840"/>
                  </a:lnTo>
                  <a:lnTo>
                    <a:pt x="82530" y="310836"/>
                  </a:lnTo>
                  <a:lnTo>
                    <a:pt x="122487" y="327587"/>
                  </a:lnTo>
                  <a:lnTo>
                    <a:pt x="167070" y="333521"/>
                  </a:lnTo>
                  <a:lnTo>
                    <a:pt x="211382" y="327587"/>
                  </a:lnTo>
                  <a:lnTo>
                    <a:pt x="251161" y="310836"/>
                  </a:lnTo>
                  <a:lnTo>
                    <a:pt x="284836" y="284840"/>
                  </a:lnTo>
                  <a:lnTo>
                    <a:pt x="310835" y="251170"/>
                  </a:lnTo>
                  <a:lnTo>
                    <a:pt x="327588" y="211399"/>
                  </a:lnTo>
                  <a:lnTo>
                    <a:pt x="333521" y="167100"/>
                  </a:lnTo>
                  <a:lnTo>
                    <a:pt x="327588" y="122514"/>
                  </a:lnTo>
                  <a:lnTo>
                    <a:pt x="310835" y="82552"/>
                  </a:lnTo>
                  <a:lnTo>
                    <a:pt x="284836" y="48765"/>
                  </a:lnTo>
                  <a:lnTo>
                    <a:pt x="251161" y="22709"/>
                  </a:lnTo>
                  <a:lnTo>
                    <a:pt x="211382" y="5936"/>
                  </a:lnTo>
                  <a:lnTo>
                    <a:pt x="167070" y="0"/>
                  </a:lnTo>
                  <a:close/>
                </a:path>
              </a:pathLst>
            </a:custGeom>
            <a:solidFill>
              <a:srgbClr val="FFFFFF"/>
            </a:solidFill>
          </p:spPr>
          <p:txBody>
            <a:bodyPr wrap="square" lIns="0" tIns="0" rIns="0" bIns="0" rtlCol="0"/>
            <a:lstStyle/>
            <a:p>
              <a:endParaRPr/>
            </a:p>
          </p:txBody>
        </p:sp>
        <p:sp>
          <p:nvSpPr>
            <p:cNvPr id="6" name="object 6"/>
            <p:cNvSpPr/>
            <p:nvPr/>
          </p:nvSpPr>
          <p:spPr>
            <a:xfrm>
              <a:off x="343275" y="3300778"/>
              <a:ext cx="344805" cy="345440"/>
            </a:xfrm>
            <a:custGeom>
              <a:avLst/>
              <a:gdLst/>
              <a:ahLst/>
              <a:cxnLst/>
              <a:rect l="l" t="t" r="r" b="b"/>
              <a:pathLst>
                <a:path w="344805" h="345439">
                  <a:moveTo>
                    <a:pt x="172353" y="0"/>
                  </a:moveTo>
                  <a:lnTo>
                    <a:pt x="126466" y="6193"/>
                  </a:lnTo>
                  <a:lnTo>
                    <a:pt x="85275" y="23663"/>
                  </a:lnTo>
                  <a:lnTo>
                    <a:pt x="50407" y="50746"/>
                  </a:lnTo>
                  <a:lnTo>
                    <a:pt x="23487" y="85778"/>
                  </a:lnTo>
                  <a:lnTo>
                    <a:pt x="6142" y="127095"/>
                  </a:lnTo>
                  <a:lnTo>
                    <a:pt x="0" y="173032"/>
                  </a:lnTo>
                  <a:lnTo>
                    <a:pt x="6142" y="218693"/>
                  </a:lnTo>
                  <a:lnTo>
                    <a:pt x="23487" y="259821"/>
                  </a:lnTo>
                  <a:lnTo>
                    <a:pt x="50407" y="294734"/>
                  </a:lnTo>
                  <a:lnTo>
                    <a:pt x="85275" y="321753"/>
                  </a:lnTo>
                  <a:lnTo>
                    <a:pt x="126466" y="339197"/>
                  </a:lnTo>
                  <a:lnTo>
                    <a:pt x="172353" y="345385"/>
                  </a:lnTo>
                  <a:lnTo>
                    <a:pt x="218014" y="339197"/>
                  </a:lnTo>
                  <a:lnTo>
                    <a:pt x="229795" y="334200"/>
                  </a:lnTo>
                  <a:lnTo>
                    <a:pt x="172353" y="334200"/>
                  </a:lnTo>
                  <a:lnTo>
                    <a:pt x="139770" y="330961"/>
                  </a:lnTo>
                  <a:lnTo>
                    <a:pt x="81986" y="306721"/>
                  </a:lnTo>
                  <a:lnTo>
                    <a:pt x="38288" y="263034"/>
                  </a:lnTo>
                  <a:lnTo>
                    <a:pt x="13865" y="205331"/>
                  </a:lnTo>
                  <a:lnTo>
                    <a:pt x="10535" y="173032"/>
                  </a:lnTo>
                  <a:lnTo>
                    <a:pt x="13865" y="140341"/>
                  </a:lnTo>
                  <a:lnTo>
                    <a:pt x="38288" y="82363"/>
                  </a:lnTo>
                  <a:lnTo>
                    <a:pt x="81986" y="38950"/>
                  </a:lnTo>
                  <a:lnTo>
                    <a:pt x="139770" y="14520"/>
                  </a:lnTo>
                  <a:lnTo>
                    <a:pt x="172353" y="11186"/>
                  </a:lnTo>
                  <a:lnTo>
                    <a:pt x="229768" y="11186"/>
                  </a:lnTo>
                  <a:lnTo>
                    <a:pt x="218014" y="6193"/>
                  </a:lnTo>
                  <a:lnTo>
                    <a:pt x="172353" y="0"/>
                  </a:lnTo>
                  <a:close/>
                </a:path>
                <a:path w="344805" h="345439">
                  <a:moveTo>
                    <a:pt x="229768" y="11186"/>
                  </a:moveTo>
                  <a:lnTo>
                    <a:pt x="172353" y="11186"/>
                  </a:lnTo>
                  <a:lnTo>
                    <a:pt x="204668" y="14520"/>
                  </a:lnTo>
                  <a:lnTo>
                    <a:pt x="234945" y="24024"/>
                  </a:lnTo>
                  <a:lnTo>
                    <a:pt x="286183" y="58553"/>
                  </a:lnTo>
                  <a:lnTo>
                    <a:pt x="320952" y="109872"/>
                  </a:lnTo>
                  <a:lnTo>
                    <a:pt x="333521" y="173032"/>
                  </a:lnTo>
                  <a:lnTo>
                    <a:pt x="330287" y="205331"/>
                  </a:lnTo>
                  <a:lnTo>
                    <a:pt x="306067" y="263034"/>
                  </a:lnTo>
                  <a:lnTo>
                    <a:pt x="262383" y="306721"/>
                  </a:lnTo>
                  <a:lnTo>
                    <a:pt x="204668" y="330961"/>
                  </a:lnTo>
                  <a:lnTo>
                    <a:pt x="172353" y="334200"/>
                  </a:lnTo>
                  <a:lnTo>
                    <a:pt x="229795" y="334200"/>
                  </a:lnTo>
                  <a:lnTo>
                    <a:pt x="294055" y="294734"/>
                  </a:lnTo>
                  <a:lnTo>
                    <a:pt x="321074" y="259821"/>
                  </a:lnTo>
                  <a:lnTo>
                    <a:pt x="338518" y="218693"/>
                  </a:lnTo>
                  <a:lnTo>
                    <a:pt x="344706" y="173032"/>
                  </a:lnTo>
                  <a:lnTo>
                    <a:pt x="338518" y="127095"/>
                  </a:lnTo>
                  <a:lnTo>
                    <a:pt x="321074" y="85778"/>
                  </a:lnTo>
                  <a:lnTo>
                    <a:pt x="294055" y="50746"/>
                  </a:lnTo>
                  <a:lnTo>
                    <a:pt x="259141" y="23663"/>
                  </a:lnTo>
                  <a:lnTo>
                    <a:pt x="229768" y="11186"/>
                  </a:lnTo>
                  <a:close/>
                </a:path>
              </a:pathLst>
            </a:custGeom>
            <a:solidFill>
              <a:srgbClr val="3D3D3D"/>
            </a:solidFill>
          </p:spPr>
          <p:txBody>
            <a:bodyPr wrap="square" lIns="0" tIns="0" rIns="0" bIns="0" rtlCol="0"/>
            <a:lstStyle/>
            <a:p>
              <a:endParaRPr/>
            </a:p>
          </p:txBody>
        </p:sp>
        <p:pic>
          <p:nvPicPr>
            <p:cNvPr id="7" name="object 7"/>
            <p:cNvPicPr/>
            <p:nvPr/>
          </p:nvPicPr>
          <p:blipFill>
            <a:blip r:embed="rId2" cstate="print"/>
            <a:stretch>
              <a:fillRect/>
            </a:stretch>
          </p:blipFill>
          <p:spPr>
            <a:xfrm>
              <a:off x="416318" y="3374471"/>
              <a:ext cx="197999" cy="197999"/>
            </a:xfrm>
            <a:prstGeom prst="rect">
              <a:avLst/>
            </a:prstGeom>
          </p:spPr>
        </p:pic>
      </p:grpSp>
      <p:grpSp>
        <p:nvGrpSpPr>
          <p:cNvPr id="8" name="object 8"/>
          <p:cNvGrpSpPr/>
          <p:nvPr/>
        </p:nvGrpSpPr>
        <p:grpSpPr>
          <a:xfrm>
            <a:off x="8520013" y="714742"/>
            <a:ext cx="292100" cy="292735"/>
            <a:chOff x="8520013" y="714742"/>
            <a:chExt cx="292100" cy="292735"/>
          </a:xfrm>
        </p:grpSpPr>
        <p:sp>
          <p:nvSpPr>
            <p:cNvPr id="9" name="object 9"/>
            <p:cNvSpPr/>
            <p:nvPr/>
          </p:nvSpPr>
          <p:spPr>
            <a:xfrm>
              <a:off x="8524487" y="719767"/>
              <a:ext cx="282575" cy="282575"/>
            </a:xfrm>
            <a:custGeom>
              <a:avLst/>
              <a:gdLst/>
              <a:ahLst/>
              <a:cxnLst/>
              <a:rect l="l" t="t" r="r" b="b"/>
              <a:pathLst>
                <a:path w="282575" h="282575">
                  <a:moveTo>
                    <a:pt x="141524" y="0"/>
                  </a:moveTo>
                  <a:lnTo>
                    <a:pt x="96633" y="7177"/>
                  </a:lnTo>
                  <a:lnTo>
                    <a:pt x="57763" y="27195"/>
                  </a:lnTo>
                  <a:lnTo>
                    <a:pt x="27187" y="57779"/>
                  </a:lnTo>
                  <a:lnTo>
                    <a:pt x="7175" y="96655"/>
                  </a:lnTo>
                  <a:lnTo>
                    <a:pt x="0" y="141549"/>
                  </a:lnTo>
                  <a:lnTo>
                    <a:pt x="7175" y="186162"/>
                  </a:lnTo>
                  <a:lnTo>
                    <a:pt x="27187" y="224868"/>
                  </a:lnTo>
                  <a:lnTo>
                    <a:pt x="57763" y="255365"/>
                  </a:lnTo>
                  <a:lnTo>
                    <a:pt x="96633" y="275350"/>
                  </a:lnTo>
                  <a:lnTo>
                    <a:pt x="141524" y="282524"/>
                  </a:lnTo>
                  <a:lnTo>
                    <a:pt x="186150" y="275350"/>
                  </a:lnTo>
                  <a:lnTo>
                    <a:pt x="224863" y="255365"/>
                  </a:lnTo>
                  <a:lnTo>
                    <a:pt x="255364" y="224868"/>
                  </a:lnTo>
                  <a:lnTo>
                    <a:pt x="275351" y="186162"/>
                  </a:lnTo>
                  <a:lnTo>
                    <a:pt x="282525" y="141549"/>
                  </a:lnTo>
                  <a:lnTo>
                    <a:pt x="275351" y="96655"/>
                  </a:lnTo>
                  <a:lnTo>
                    <a:pt x="255364" y="57779"/>
                  </a:lnTo>
                  <a:lnTo>
                    <a:pt x="224863" y="27195"/>
                  </a:lnTo>
                  <a:lnTo>
                    <a:pt x="186150" y="7177"/>
                  </a:lnTo>
                  <a:lnTo>
                    <a:pt x="141524" y="0"/>
                  </a:lnTo>
                  <a:close/>
                </a:path>
              </a:pathLst>
            </a:custGeom>
            <a:solidFill>
              <a:srgbClr val="FFFFFF"/>
            </a:solidFill>
          </p:spPr>
          <p:txBody>
            <a:bodyPr wrap="square" lIns="0" tIns="0" rIns="0" bIns="0" rtlCol="0"/>
            <a:lstStyle/>
            <a:p>
              <a:endParaRPr/>
            </a:p>
          </p:txBody>
        </p:sp>
        <p:sp>
          <p:nvSpPr>
            <p:cNvPr id="10" name="object 10"/>
            <p:cNvSpPr/>
            <p:nvPr/>
          </p:nvSpPr>
          <p:spPr>
            <a:xfrm>
              <a:off x="8520013" y="714742"/>
              <a:ext cx="292100" cy="292735"/>
            </a:xfrm>
            <a:custGeom>
              <a:avLst/>
              <a:gdLst/>
              <a:ahLst/>
              <a:cxnLst/>
              <a:rect l="l" t="t" r="r" b="b"/>
              <a:pathLst>
                <a:path w="292100" h="292734">
                  <a:moveTo>
                    <a:pt x="145999" y="0"/>
                  </a:moveTo>
                  <a:lnTo>
                    <a:pt x="99788" y="7486"/>
                  </a:lnTo>
                  <a:lnTo>
                    <a:pt x="59701" y="28323"/>
                  </a:lnTo>
                  <a:lnTo>
                    <a:pt x="28121" y="60074"/>
                  </a:lnTo>
                  <a:lnTo>
                    <a:pt x="7427" y="100303"/>
                  </a:lnTo>
                  <a:lnTo>
                    <a:pt x="0" y="146574"/>
                  </a:lnTo>
                  <a:lnTo>
                    <a:pt x="7427" y="192574"/>
                  </a:lnTo>
                  <a:lnTo>
                    <a:pt x="28121" y="232634"/>
                  </a:lnTo>
                  <a:lnTo>
                    <a:pt x="59701" y="264294"/>
                  </a:lnTo>
                  <a:lnTo>
                    <a:pt x="99788" y="285094"/>
                  </a:lnTo>
                  <a:lnTo>
                    <a:pt x="145999" y="292574"/>
                  </a:lnTo>
                  <a:lnTo>
                    <a:pt x="191999" y="285094"/>
                  </a:lnTo>
                  <a:lnTo>
                    <a:pt x="195842" y="283099"/>
                  </a:lnTo>
                  <a:lnTo>
                    <a:pt x="145999" y="283099"/>
                  </a:lnTo>
                  <a:lnTo>
                    <a:pt x="118398" y="280356"/>
                  </a:lnTo>
                  <a:lnTo>
                    <a:pt x="69450" y="259823"/>
                  </a:lnTo>
                  <a:lnTo>
                    <a:pt x="32433" y="222814"/>
                  </a:lnTo>
                  <a:lnTo>
                    <a:pt x="11745" y="173934"/>
                  </a:lnTo>
                  <a:lnTo>
                    <a:pt x="8924" y="146574"/>
                  </a:lnTo>
                  <a:lnTo>
                    <a:pt x="11745" y="118882"/>
                  </a:lnTo>
                  <a:lnTo>
                    <a:pt x="32433" y="69769"/>
                  </a:lnTo>
                  <a:lnTo>
                    <a:pt x="69450" y="32994"/>
                  </a:lnTo>
                  <a:lnTo>
                    <a:pt x="118398" y="12299"/>
                  </a:lnTo>
                  <a:lnTo>
                    <a:pt x="145999" y="9475"/>
                  </a:lnTo>
                  <a:lnTo>
                    <a:pt x="195822" y="9475"/>
                  </a:lnTo>
                  <a:lnTo>
                    <a:pt x="191999" y="7486"/>
                  </a:lnTo>
                  <a:lnTo>
                    <a:pt x="145999" y="0"/>
                  </a:lnTo>
                  <a:close/>
                </a:path>
                <a:path w="292100" h="292734">
                  <a:moveTo>
                    <a:pt x="195822" y="9475"/>
                  </a:moveTo>
                  <a:lnTo>
                    <a:pt x="145999" y="9475"/>
                  </a:lnTo>
                  <a:lnTo>
                    <a:pt x="173374" y="12299"/>
                  </a:lnTo>
                  <a:lnTo>
                    <a:pt x="199021" y="20350"/>
                  </a:lnTo>
                  <a:lnTo>
                    <a:pt x="242425" y="49599"/>
                  </a:lnTo>
                  <a:lnTo>
                    <a:pt x="271877" y="93071"/>
                  </a:lnTo>
                  <a:lnTo>
                    <a:pt x="282524" y="146574"/>
                  </a:lnTo>
                  <a:lnTo>
                    <a:pt x="279784" y="173934"/>
                  </a:lnTo>
                  <a:lnTo>
                    <a:pt x="259269" y="222814"/>
                  </a:lnTo>
                  <a:lnTo>
                    <a:pt x="222264" y="259823"/>
                  </a:lnTo>
                  <a:lnTo>
                    <a:pt x="173374" y="280356"/>
                  </a:lnTo>
                  <a:lnTo>
                    <a:pt x="145999" y="283099"/>
                  </a:lnTo>
                  <a:lnTo>
                    <a:pt x="195842" y="283099"/>
                  </a:lnTo>
                  <a:lnTo>
                    <a:pt x="232059" y="264294"/>
                  </a:lnTo>
                  <a:lnTo>
                    <a:pt x="263719" y="232634"/>
                  </a:lnTo>
                  <a:lnTo>
                    <a:pt x="284519" y="192574"/>
                  </a:lnTo>
                  <a:lnTo>
                    <a:pt x="291999" y="146574"/>
                  </a:lnTo>
                  <a:lnTo>
                    <a:pt x="284519" y="100303"/>
                  </a:lnTo>
                  <a:lnTo>
                    <a:pt x="263719" y="60074"/>
                  </a:lnTo>
                  <a:lnTo>
                    <a:pt x="232059" y="28323"/>
                  </a:lnTo>
                  <a:lnTo>
                    <a:pt x="195822" y="9475"/>
                  </a:lnTo>
                  <a:close/>
                </a:path>
              </a:pathLst>
            </a:custGeom>
            <a:solidFill>
              <a:srgbClr val="3D3D3D"/>
            </a:solidFill>
          </p:spPr>
          <p:txBody>
            <a:bodyPr wrap="square" lIns="0" tIns="0" rIns="0" bIns="0" rtlCol="0"/>
            <a:lstStyle/>
            <a:p>
              <a:endParaRPr/>
            </a:p>
          </p:txBody>
        </p:sp>
        <p:pic>
          <p:nvPicPr>
            <p:cNvPr id="11" name="object 11"/>
            <p:cNvPicPr/>
            <p:nvPr/>
          </p:nvPicPr>
          <p:blipFill>
            <a:blip r:embed="rId3" cstate="print"/>
            <a:stretch>
              <a:fillRect/>
            </a:stretch>
          </p:blipFill>
          <p:spPr>
            <a:xfrm>
              <a:off x="8581887" y="777166"/>
              <a:ext cx="167725" cy="167725"/>
            </a:xfrm>
            <a:prstGeom prst="rect">
              <a:avLst/>
            </a:prstGeom>
          </p:spPr>
        </p:pic>
      </p:grpSp>
      <p:grpSp>
        <p:nvGrpSpPr>
          <p:cNvPr id="12" name="object 12"/>
          <p:cNvGrpSpPr/>
          <p:nvPr/>
        </p:nvGrpSpPr>
        <p:grpSpPr>
          <a:xfrm>
            <a:off x="261711" y="465076"/>
            <a:ext cx="508000" cy="508000"/>
            <a:chOff x="261711" y="465076"/>
            <a:chExt cx="508000" cy="508000"/>
          </a:xfrm>
        </p:grpSpPr>
        <p:sp>
          <p:nvSpPr>
            <p:cNvPr id="13" name="object 13"/>
            <p:cNvSpPr/>
            <p:nvPr/>
          </p:nvSpPr>
          <p:spPr>
            <a:xfrm>
              <a:off x="265615" y="469460"/>
              <a:ext cx="500380" cy="499745"/>
            </a:xfrm>
            <a:custGeom>
              <a:avLst/>
              <a:gdLst/>
              <a:ahLst/>
              <a:cxnLst/>
              <a:rect l="l" t="t" r="r" b="b"/>
              <a:pathLst>
                <a:path w="500380" h="499744">
                  <a:moveTo>
                    <a:pt x="249876" y="0"/>
                  </a:moveTo>
                  <a:lnTo>
                    <a:pt x="204941" y="4022"/>
                  </a:lnTo>
                  <a:lnTo>
                    <a:pt x="162656" y="15622"/>
                  </a:lnTo>
                  <a:lnTo>
                    <a:pt x="123725" y="34094"/>
                  </a:lnTo>
                  <a:lnTo>
                    <a:pt x="88853" y="58736"/>
                  </a:lnTo>
                  <a:lnTo>
                    <a:pt x="58742" y="88843"/>
                  </a:lnTo>
                  <a:lnTo>
                    <a:pt x="34098" y="123711"/>
                  </a:lnTo>
                  <a:lnTo>
                    <a:pt x="15624" y="162637"/>
                  </a:lnTo>
                  <a:lnTo>
                    <a:pt x="4023" y="204917"/>
                  </a:lnTo>
                  <a:lnTo>
                    <a:pt x="0" y="249848"/>
                  </a:lnTo>
                  <a:lnTo>
                    <a:pt x="4023" y="294630"/>
                  </a:lnTo>
                  <a:lnTo>
                    <a:pt x="15624" y="336796"/>
                  </a:lnTo>
                  <a:lnTo>
                    <a:pt x="34098" y="375637"/>
                  </a:lnTo>
                  <a:lnTo>
                    <a:pt x="58742" y="410446"/>
                  </a:lnTo>
                  <a:lnTo>
                    <a:pt x="88853" y="440515"/>
                  </a:lnTo>
                  <a:lnTo>
                    <a:pt x="123725" y="465134"/>
                  </a:lnTo>
                  <a:lnTo>
                    <a:pt x="162656" y="483597"/>
                  </a:lnTo>
                  <a:lnTo>
                    <a:pt x="204941" y="495193"/>
                  </a:lnTo>
                  <a:lnTo>
                    <a:pt x="249876" y="499216"/>
                  </a:lnTo>
                  <a:lnTo>
                    <a:pt x="294806" y="495193"/>
                  </a:lnTo>
                  <a:lnTo>
                    <a:pt x="337088" y="483597"/>
                  </a:lnTo>
                  <a:lnTo>
                    <a:pt x="376018" y="465134"/>
                  </a:lnTo>
                  <a:lnTo>
                    <a:pt x="410891" y="440515"/>
                  </a:lnTo>
                  <a:lnTo>
                    <a:pt x="441003" y="410446"/>
                  </a:lnTo>
                  <a:lnTo>
                    <a:pt x="465650" y="375637"/>
                  </a:lnTo>
                  <a:lnTo>
                    <a:pt x="484127" y="336796"/>
                  </a:lnTo>
                  <a:lnTo>
                    <a:pt x="495729" y="294630"/>
                  </a:lnTo>
                  <a:lnTo>
                    <a:pt x="499754" y="249848"/>
                  </a:lnTo>
                  <a:lnTo>
                    <a:pt x="495729" y="204917"/>
                  </a:lnTo>
                  <a:lnTo>
                    <a:pt x="484127" y="162637"/>
                  </a:lnTo>
                  <a:lnTo>
                    <a:pt x="465650" y="123711"/>
                  </a:lnTo>
                  <a:lnTo>
                    <a:pt x="441003" y="88843"/>
                  </a:lnTo>
                  <a:lnTo>
                    <a:pt x="410891" y="58736"/>
                  </a:lnTo>
                  <a:lnTo>
                    <a:pt x="376018" y="34094"/>
                  </a:lnTo>
                  <a:lnTo>
                    <a:pt x="337088" y="15622"/>
                  </a:lnTo>
                  <a:lnTo>
                    <a:pt x="294806" y="4022"/>
                  </a:lnTo>
                  <a:lnTo>
                    <a:pt x="249876" y="0"/>
                  </a:lnTo>
                  <a:close/>
                </a:path>
              </a:pathLst>
            </a:custGeom>
            <a:solidFill>
              <a:srgbClr val="77C6FC"/>
            </a:solidFill>
          </p:spPr>
          <p:txBody>
            <a:bodyPr wrap="square" lIns="0" tIns="0" rIns="0" bIns="0" rtlCol="0"/>
            <a:lstStyle/>
            <a:p>
              <a:endParaRPr/>
            </a:p>
          </p:txBody>
        </p:sp>
        <p:sp>
          <p:nvSpPr>
            <p:cNvPr id="14" name="object 14"/>
            <p:cNvSpPr/>
            <p:nvPr/>
          </p:nvSpPr>
          <p:spPr>
            <a:xfrm>
              <a:off x="261711" y="465076"/>
              <a:ext cx="508000" cy="508000"/>
            </a:xfrm>
            <a:custGeom>
              <a:avLst/>
              <a:gdLst/>
              <a:ahLst/>
              <a:cxnLst/>
              <a:rect l="l" t="t" r="r" b="b"/>
              <a:pathLst>
                <a:path w="508000" h="508000">
                  <a:moveTo>
                    <a:pt x="253780" y="0"/>
                  </a:moveTo>
                  <a:lnTo>
                    <a:pt x="208200" y="4093"/>
                  </a:lnTo>
                  <a:lnTo>
                    <a:pt x="165284" y="15896"/>
                  </a:lnTo>
                  <a:lnTo>
                    <a:pt x="125754" y="34693"/>
                  </a:lnTo>
                  <a:lnTo>
                    <a:pt x="90330" y="59767"/>
                  </a:lnTo>
                  <a:lnTo>
                    <a:pt x="59731" y="90402"/>
                  </a:lnTo>
                  <a:lnTo>
                    <a:pt x="34679" y="125883"/>
                  </a:lnTo>
                  <a:lnTo>
                    <a:pt x="15893" y="165492"/>
                  </a:lnTo>
                  <a:lnTo>
                    <a:pt x="4093" y="208514"/>
                  </a:lnTo>
                  <a:lnTo>
                    <a:pt x="0" y="254232"/>
                  </a:lnTo>
                  <a:lnTo>
                    <a:pt x="4093" y="299801"/>
                  </a:lnTo>
                  <a:lnTo>
                    <a:pt x="15893" y="342706"/>
                  </a:lnTo>
                  <a:lnTo>
                    <a:pt x="34679" y="382228"/>
                  </a:lnTo>
                  <a:lnTo>
                    <a:pt x="59731" y="417646"/>
                  </a:lnTo>
                  <a:lnTo>
                    <a:pt x="90330" y="448239"/>
                  </a:lnTo>
                  <a:lnTo>
                    <a:pt x="125754" y="473288"/>
                  </a:lnTo>
                  <a:lnTo>
                    <a:pt x="165284" y="492071"/>
                  </a:lnTo>
                  <a:lnTo>
                    <a:pt x="208200" y="503870"/>
                  </a:lnTo>
                  <a:lnTo>
                    <a:pt x="253780" y="507963"/>
                  </a:lnTo>
                  <a:lnTo>
                    <a:pt x="299355" y="503870"/>
                  </a:lnTo>
                  <a:lnTo>
                    <a:pt x="314529" y="499698"/>
                  </a:lnTo>
                  <a:lnTo>
                    <a:pt x="253780" y="499698"/>
                  </a:lnTo>
                  <a:lnTo>
                    <a:pt x="204164" y="494746"/>
                  </a:lnTo>
                  <a:lnTo>
                    <a:pt x="158059" y="480499"/>
                  </a:lnTo>
                  <a:lnTo>
                    <a:pt x="116424" y="457865"/>
                  </a:lnTo>
                  <a:lnTo>
                    <a:pt x="80217" y="427755"/>
                  </a:lnTo>
                  <a:lnTo>
                    <a:pt x="50103" y="391484"/>
                  </a:lnTo>
                  <a:lnTo>
                    <a:pt x="27466" y="349743"/>
                  </a:lnTo>
                  <a:lnTo>
                    <a:pt x="13217" y="303627"/>
                  </a:lnTo>
                  <a:lnTo>
                    <a:pt x="8265" y="254232"/>
                  </a:lnTo>
                  <a:lnTo>
                    <a:pt x="13217" y="204617"/>
                  </a:lnTo>
                  <a:lnTo>
                    <a:pt x="27466" y="158470"/>
                  </a:lnTo>
                  <a:lnTo>
                    <a:pt x="50103" y="116697"/>
                  </a:lnTo>
                  <a:lnTo>
                    <a:pt x="80217" y="80208"/>
                  </a:lnTo>
                  <a:lnTo>
                    <a:pt x="116424" y="50309"/>
                  </a:lnTo>
                  <a:lnTo>
                    <a:pt x="158059" y="27652"/>
                  </a:lnTo>
                  <a:lnTo>
                    <a:pt x="204164" y="13287"/>
                  </a:lnTo>
                  <a:lnTo>
                    <a:pt x="253780" y="8265"/>
                  </a:lnTo>
                  <a:lnTo>
                    <a:pt x="314520" y="8265"/>
                  </a:lnTo>
                  <a:lnTo>
                    <a:pt x="299355" y="4093"/>
                  </a:lnTo>
                  <a:lnTo>
                    <a:pt x="253780" y="0"/>
                  </a:lnTo>
                  <a:close/>
                </a:path>
                <a:path w="508000" h="508000">
                  <a:moveTo>
                    <a:pt x="314520" y="8265"/>
                  </a:moveTo>
                  <a:lnTo>
                    <a:pt x="253780" y="8265"/>
                  </a:lnTo>
                  <a:lnTo>
                    <a:pt x="303391" y="13287"/>
                  </a:lnTo>
                  <a:lnTo>
                    <a:pt x="349543" y="27652"/>
                  </a:lnTo>
                  <a:lnTo>
                    <a:pt x="391318" y="50309"/>
                  </a:lnTo>
                  <a:lnTo>
                    <a:pt x="427802" y="80208"/>
                  </a:lnTo>
                  <a:lnTo>
                    <a:pt x="457714" y="116697"/>
                  </a:lnTo>
                  <a:lnTo>
                    <a:pt x="480373" y="158470"/>
                  </a:lnTo>
                  <a:lnTo>
                    <a:pt x="494734" y="204617"/>
                  </a:lnTo>
                  <a:lnTo>
                    <a:pt x="499754" y="254232"/>
                  </a:lnTo>
                  <a:lnTo>
                    <a:pt x="494734" y="303627"/>
                  </a:lnTo>
                  <a:lnTo>
                    <a:pt x="480373" y="349743"/>
                  </a:lnTo>
                  <a:lnTo>
                    <a:pt x="457714" y="391484"/>
                  </a:lnTo>
                  <a:lnTo>
                    <a:pt x="427802" y="427755"/>
                  </a:lnTo>
                  <a:lnTo>
                    <a:pt x="391318" y="457865"/>
                  </a:lnTo>
                  <a:lnTo>
                    <a:pt x="349543" y="480499"/>
                  </a:lnTo>
                  <a:lnTo>
                    <a:pt x="303391" y="494746"/>
                  </a:lnTo>
                  <a:lnTo>
                    <a:pt x="253780" y="499698"/>
                  </a:lnTo>
                  <a:lnTo>
                    <a:pt x="314529" y="499698"/>
                  </a:lnTo>
                  <a:lnTo>
                    <a:pt x="381791" y="473288"/>
                  </a:lnTo>
                  <a:lnTo>
                    <a:pt x="417213" y="448239"/>
                  </a:lnTo>
                  <a:lnTo>
                    <a:pt x="447810" y="417646"/>
                  </a:lnTo>
                  <a:lnTo>
                    <a:pt x="472861" y="382228"/>
                  </a:lnTo>
                  <a:lnTo>
                    <a:pt x="491647" y="342706"/>
                  </a:lnTo>
                  <a:lnTo>
                    <a:pt x="503446" y="299801"/>
                  </a:lnTo>
                  <a:lnTo>
                    <a:pt x="507540" y="254232"/>
                  </a:lnTo>
                  <a:lnTo>
                    <a:pt x="503446" y="208514"/>
                  </a:lnTo>
                  <a:lnTo>
                    <a:pt x="491647" y="165492"/>
                  </a:lnTo>
                  <a:lnTo>
                    <a:pt x="472861" y="125883"/>
                  </a:lnTo>
                  <a:lnTo>
                    <a:pt x="447810" y="90402"/>
                  </a:lnTo>
                  <a:lnTo>
                    <a:pt x="417213" y="59767"/>
                  </a:lnTo>
                  <a:lnTo>
                    <a:pt x="381791" y="34693"/>
                  </a:lnTo>
                  <a:lnTo>
                    <a:pt x="342265" y="15896"/>
                  </a:lnTo>
                  <a:lnTo>
                    <a:pt x="314520" y="8265"/>
                  </a:lnTo>
                  <a:close/>
                </a:path>
              </a:pathLst>
            </a:custGeom>
            <a:solidFill>
              <a:srgbClr val="3D3D3D"/>
            </a:solidFill>
          </p:spPr>
          <p:txBody>
            <a:bodyPr wrap="square" lIns="0" tIns="0" rIns="0" bIns="0" rtlCol="0"/>
            <a:lstStyle/>
            <a:p>
              <a:endParaRPr/>
            </a:p>
          </p:txBody>
        </p:sp>
        <p:sp>
          <p:nvSpPr>
            <p:cNvPr id="15" name="object 15"/>
            <p:cNvSpPr/>
            <p:nvPr/>
          </p:nvSpPr>
          <p:spPr>
            <a:xfrm>
              <a:off x="328798" y="532636"/>
              <a:ext cx="373380" cy="373380"/>
            </a:xfrm>
            <a:custGeom>
              <a:avLst/>
              <a:gdLst/>
              <a:ahLst/>
              <a:cxnLst/>
              <a:rect l="l" t="t" r="r" b="b"/>
              <a:pathLst>
                <a:path w="373380" h="373380">
                  <a:moveTo>
                    <a:pt x="186693" y="0"/>
                  </a:moveTo>
                  <a:lnTo>
                    <a:pt x="137074" y="6670"/>
                  </a:lnTo>
                  <a:lnTo>
                    <a:pt x="92480" y="25493"/>
                  </a:lnTo>
                  <a:lnTo>
                    <a:pt x="54693" y="54687"/>
                  </a:lnTo>
                  <a:lnTo>
                    <a:pt x="25496" y="92470"/>
                  </a:lnTo>
                  <a:lnTo>
                    <a:pt x="6671" y="137059"/>
                  </a:lnTo>
                  <a:lnTo>
                    <a:pt x="0" y="186672"/>
                  </a:lnTo>
                  <a:lnTo>
                    <a:pt x="6671" y="236240"/>
                  </a:lnTo>
                  <a:lnTo>
                    <a:pt x="25496" y="280734"/>
                  </a:lnTo>
                  <a:lnTo>
                    <a:pt x="54693" y="318397"/>
                  </a:lnTo>
                  <a:lnTo>
                    <a:pt x="92480" y="347474"/>
                  </a:lnTo>
                  <a:lnTo>
                    <a:pt x="137074" y="366207"/>
                  </a:lnTo>
                  <a:lnTo>
                    <a:pt x="186693" y="372842"/>
                  </a:lnTo>
                  <a:lnTo>
                    <a:pt x="236302" y="366207"/>
                  </a:lnTo>
                  <a:lnTo>
                    <a:pt x="280890" y="347474"/>
                  </a:lnTo>
                  <a:lnTo>
                    <a:pt x="318673" y="318397"/>
                  </a:lnTo>
                  <a:lnTo>
                    <a:pt x="347869" y="280734"/>
                  </a:lnTo>
                  <a:lnTo>
                    <a:pt x="366694" y="236240"/>
                  </a:lnTo>
                  <a:lnTo>
                    <a:pt x="373365" y="186672"/>
                  </a:lnTo>
                  <a:lnTo>
                    <a:pt x="366694" y="137059"/>
                  </a:lnTo>
                  <a:lnTo>
                    <a:pt x="347869" y="92470"/>
                  </a:lnTo>
                  <a:lnTo>
                    <a:pt x="318673" y="54687"/>
                  </a:lnTo>
                  <a:lnTo>
                    <a:pt x="280890" y="25493"/>
                  </a:lnTo>
                  <a:lnTo>
                    <a:pt x="236302" y="6670"/>
                  </a:lnTo>
                  <a:lnTo>
                    <a:pt x="186693" y="0"/>
                  </a:lnTo>
                  <a:close/>
                </a:path>
              </a:pathLst>
            </a:custGeom>
            <a:solidFill>
              <a:srgbClr val="FFFFFF"/>
            </a:solidFill>
          </p:spPr>
          <p:txBody>
            <a:bodyPr wrap="square" lIns="0" tIns="0" rIns="0" bIns="0" rtlCol="0"/>
            <a:lstStyle/>
            <a:p>
              <a:endParaRPr/>
            </a:p>
          </p:txBody>
        </p:sp>
        <p:sp>
          <p:nvSpPr>
            <p:cNvPr id="16" name="object 16"/>
            <p:cNvSpPr/>
            <p:nvPr/>
          </p:nvSpPr>
          <p:spPr>
            <a:xfrm>
              <a:off x="324916" y="528275"/>
              <a:ext cx="381635" cy="381635"/>
            </a:xfrm>
            <a:custGeom>
              <a:avLst/>
              <a:gdLst/>
              <a:ahLst/>
              <a:cxnLst/>
              <a:rect l="l" t="t" r="r" b="b"/>
              <a:pathLst>
                <a:path w="381634" h="381634">
                  <a:moveTo>
                    <a:pt x="190575" y="0"/>
                  </a:moveTo>
                  <a:lnTo>
                    <a:pt x="146953" y="5046"/>
                  </a:lnTo>
                  <a:lnTo>
                    <a:pt x="106868" y="19420"/>
                  </a:lnTo>
                  <a:lnTo>
                    <a:pt x="71479" y="41974"/>
                  </a:lnTo>
                  <a:lnTo>
                    <a:pt x="41941" y="71561"/>
                  </a:lnTo>
                  <a:lnTo>
                    <a:pt x="19411" y="107031"/>
                  </a:lnTo>
                  <a:lnTo>
                    <a:pt x="5045" y="147238"/>
                  </a:lnTo>
                  <a:lnTo>
                    <a:pt x="0" y="191033"/>
                  </a:lnTo>
                  <a:lnTo>
                    <a:pt x="5045" y="234643"/>
                  </a:lnTo>
                  <a:lnTo>
                    <a:pt x="19411" y="274720"/>
                  </a:lnTo>
                  <a:lnTo>
                    <a:pt x="41941" y="310106"/>
                  </a:lnTo>
                  <a:lnTo>
                    <a:pt x="71479" y="339642"/>
                  </a:lnTo>
                  <a:lnTo>
                    <a:pt x="106868" y="362173"/>
                  </a:lnTo>
                  <a:lnTo>
                    <a:pt x="146953" y="376540"/>
                  </a:lnTo>
                  <a:lnTo>
                    <a:pt x="190575" y="381586"/>
                  </a:lnTo>
                  <a:lnTo>
                    <a:pt x="234348" y="376540"/>
                  </a:lnTo>
                  <a:lnTo>
                    <a:pt x="243337" y="373322"/>
                  </a:lnTo>
                  <a:lnTo>
                    <a:pt x="190575" y="373322"/>
                  </a:lnTo>
                  <a:lnTo>
                    <a:pt x="153754" y="369613"/>
                  </a:lnTo>
                  <a:lnTo>
                    <a:pt x="88701" y="342143"/>
                  </a:lnTo>
                  <a:lnTo>
                    <a:pt x="39439" y="292816"/>
                  </a:lnTo>
                  <a:lnTo>
                    <a:pt x="11972" y="227635"/>
                  </a:lnTo>
                  <a:lnTo>
                    <a:pt x="8266" y="191033"/>
                  </a:lnTo>
                  <a:lnTo>
                    <a:pt x="11972" y="154151"/>
                  </a:lnTo>
                  <a:lnTo>
                    <a:pt x="39439" y="88769"/>
                  </a:lnTo>
                  <a:lnTo>
                    <a:pt x="88701" y="39434"/>
                  </a:lnTo>
                  <a:lnTo>
                    <a:pt x="153754" y="11971"/>
                  </a:lnTo>
                  <a:lnTo>
                    <a:pt x="190575" y="8265"/>
                  </a:lnTo>
                  <a:lnTo>
                    <a:pt x="243336" y="8265"/>
                  </a:lnTo>
                  <a:lnTo>
                    <a:pt x="234348" y="5046"/>
                  </a:lnTo>
                  <a:lnTo>
                    <a:pt x="190575" y="0"/>
                  </a:lnTo>
                  <a:close/>
                </a:path>
                <a:path w="381634" h="381634">
                  <a:moveTo>
                    <a:pt x="243336" y="8265"/>
                  </a:moveTo>
                  <a:lnTo>
                    <a:pt x="190575" y="8265"/>
                  </a:lnTo>
                  <a:lnTo>
                    <a:pt x="227459" y="11971"/>
                  </a:lnTo>
                  <a:lnTo>
                    <a:pt x="261790" y="22603"/>
                  </a:lnTo>
                  <a:lnTo>
                    <a:pt x="319887" y="61737"/>
                  </a:lnTo>
                  <a:lnTo>
                    <a:pt x="359025" y="119818"/>
                  </a:lnTo>
                  <a:lnTo>
                    <a:pt x="373365" y="191033"/>
                  </a:lnTo>
                  <a:lnTo>
                    <a:pt x="369658" y="227635"/>
                  </a:lnTo>
                  <a:lnTo>
                    <a:pt x="342191" y="292816"/>
                  </a:lnTo>
                  <a:lnTo>
                    <a:pt x="292842" y="342143"/>
                  </a:lnTo>
                  <a:lnTo>
                    <a:pt x="227459" y="369613"/>
                  </a:lnTo>
                  <a:lnTo>
                    <a:pt x="190575" y="373322"/>
                  </a:lnTo>
                  <a:lnTo>
                    <a:pt x="243337" y="373322"/>
                  </a:lnTo>
                  <a:lnTo>
                    <a:pt x="309864" y="339642"/>
                  </a:lnTo>
                  <a:lnTo>
                    <a:pt x="339347" y="310106"/>
                  </a:lnTo>
                  <a:lnTo>
                    <a:pt x="361806" y="274720"/>
                  </a:lnTo>
                  <a:lnTo>
                    <a:pt x="376110" y="234643"/>
                  </a:lnTo>
                  <a:lnTo>
                    <a:pt x="381129" y="191033"/>
                  </a:lnTo>
                  <a:lnTo>
                    <a:pt x="376110" y="147238"/>
                  </a:lnTo>
                  <a:lnTo>
                    <a:pt x="361806" y="107031"/>
                  </a:lnTo>
                  <a:lnTo>
                    <a:pt x="339347" y="71561"/>
                  </a:lnTo>
                  <a:lnTo>
                    <a:pt x="309864" y="41974"/>
                  </a:lnTo>
                  <a:lnTo>
                    <a:pt x="274487" y="19420"/>
                  </a:lnTo>
                  <a:lnTo>
                    <a:pt x="243336" y="8265"/>
                  </a:lnTo>
                  <a:close/>
                </a:path>
              </a:pathLst>
            </a:custGeom>
            <a:solidFill>
              <a:srgbClr val="3D3D3D"/>
            </a:solidFill>
          </p:spPr>
          <p:txBody>
            <a:bodyPr wrap="square" lIns="0" tIns="0" rIns="0" bIns="0" rtlCol="0"/>
            <a:lstStyle/>
            <a:p>
              <a:endParaRPr/>
            </a:p>
          </p:txBody>
        </p:sp>
        <p:pic>
          <p:nvPicPr>
            <p:cNvPr id="17" name="object 17"/>
            <p:cNvPicPr/>
            <p:nvPr/>
          </p:nvPicPr>
          <p:blipFill>
            <a:blip r:embed="rId4" cstate="print"/>
            <a:stretch>
              <a:fillRect/>
            </a:stretch>
          </p:blipFill>
          <p:spPr>
            <a:xfrm>
              <a:off x="393465" y="597296"/>
              <a:ext cx="244031" cy="243523"/>
            </a:xfrm>
            <a:prstGeom prst="rect">
              <a:avLst/>
            </a:prstGeom>
          </p:spPr>
        </p:pic>
      </p:grpSp>
      <p:sp>
        <p:nvSpPr>
          <p:cNvPr id="18" name="object 18"/>
          <p:cNvSpPr/>
          <p:nvPr/>
        </p:nvSpPr>
        <p:spPr>
          <a:xfrm>
            <a:off x="1716697" y="3919499"/>
            <a:ext cx="177800" cy="29845"/>
          </a:xfrm>
          <a:custGeom>
            <a:avLst/>
            <a:gdLst/>
            <a:ahLst/>
            <a:cxnLst/>
            <a:rect l="l" t="t" r="r" b="b"/>
            <a:pathLst>
              <a:path w="177800" h="29845">
                <a:moveTo>
                  <a:pt x="29629" y="10553"/>
                </a:moveTo>
                <a:lnTo>
                  <a:pt x="19088" y="0"/>
                </a:lnTo>
                <a:lnTo>
                  <a:pt x="10541" y="0"/>
                </a:lnTo>
                <a:lnTo>
                  <a:pt x="0" y="10553"/>
                </a:lnTo>
                <a:lnTo>
                  <a:pt x="0" y="19100"/>
                </a:lnTo>
                <a:lnTo>
                  <a:pt x="10541" y="29641"/>
                </a:lnTo>
                <a:lnTo>
                  <a:pt x="19088" y="29641"/>
                </a:lnTo>
                <a:lnTo>
                  <a:pt x="29629" y="19100"/>
                </a:lnTo>
                <a:lnTo>
                  <a:pt x="29629" y="10553"/>
                </a:lnTo>
                <a:close/>
              </a:path>
              <a:path w="177800" h="29845">
                <a:moveTo>
                  <a:pt x="103632" y="10553"/>
                </a:moveTo>
                <a:lnTo>
                  <a:pt x="93091" y="0"/>
                </a:lnTo>
                <a:lnTo>
                  <a:pt x="84543" y="0"/>
                </a:lnTo>
                <a:lnTo>
                  <a:pt x="74002" y="10553"/>
                </a:lnTo>
                <a:lnTo>
                  <a:pt x="74002" y="19100"/>
                </a:lnTo>
                <a:lnTo>
                  <a:pt x="84543" y="29641"/>
                </a:lnTo>
                <a:lnTo>
                  <a:pt x="93091" y="29641"/>
                </a:lnTo>
                <a:lnTo>
                  <a:pt x="103632" y="19100"/>
                </a:lnTo>
                <a:lnTo>
                  <a:pt x="103632" y="10553"/>
                </a:lnTo>
                <a:close/>
              </a:path>
              <a:path w="177800" h="29845">
                <a:moveTo>
                  <a:pt x="177647" y="10553"/>
                </a:moveTo>
                <a:lnTo>
                  <a:pt x="167106" y="0"/>
                </a:lnTo>
                <a:lnTo>
                  <a:pt x="158559" y="0"/>
                </a:lnTo>
                <a:lnTo>
                  <a:pt x="148005" y="10553"/>
                </a:lnTo>
                <a:lnTo>
                  <a:pt x="148005" y="19100"/>
                </a:lnTo>
                <a:lnTo>
                  <a:pt x="158559" y="29641"/>
                </a:lnTo>
                <a:lnTo>
                  <a:pt x="167106" y="29641"/>
                </a:lnTo>
                <a:lnTo>
                  <a:pt x="177647" y="19100"/>
                </a:lnTo>
                <a:lnTo>
                  <a:pt x="177647" y="10553"/>
                </a:lnTo>
                <a:close/>
              </a:path>
            </a:pathLst>
          </a:custGeom>
          <a:solidFill>
            <a:srgbClr val="494949"/>
          </a:solidFill>
        </p:spPr>
        <p:txBody>
          <a:bodyPr wrap="square" lIns="0" tIns="0" rIns="0" bIns="0" rtlCol="0"/>
          <a:lstStyle/>
          <a:p>
            <a:endParaRPr/>
          </a:p>
        </p:txBody>
      </p:sp>
      <p:sp>
        <p:nvSpPr>
          <p:cNvPr id="19" name="object 19"/>
          <p:cNvSpPr/>
          <p:nvPr/>
        </p:nvSpPr>
        <p:spPr>
          <a:xfrm>
            <a:off x="4483176" y="3892512"/>
            <a:ext cx="177800" cy="29845"/>
          </a:xfrm>
          <a:custGeom>
            <a:avLst/>
            <a:gdLst/>
            <a:ahLst/>
            <a:cxnLst/>
            <a:rect l="l" t="t" r="r" b="b"/>
            <a:pathLst>
              <a:path w="177800" h="29845">
                <a:moveTo>
                  <a:pt x="29629" y="10553"/>
                </a:moveTo>
                <a:lnTo>
                  <a:pt x="19088" y="0"/>
                </a:lnTo>
                <a:lnTo>
                  <a:pt x="10541" y="0"/>
                </a:lnTo>
                <a:lnTo>
                  <a:pt x="0" y="10553"/>
                </a:lnTo>
                <a:lnTo>
                  <a:pt x="0" y="19100"/>
                </a:lnTo>
                <a:lnTo>
                  <a:pt x="10541" y="29641"/>
                </a:lnTo>
                <a:lnTo>
                  <a:pt x="19088" y="29641"/>
                </a:lnTo>
                <a:lnTo>
                  <a:pt x="29629" y="19100"/>
                </a:lnTo>
                <a:lnTo>
                  <a:pt x="29629" y="10553"/>
                </a:lnTo>
                <a:close/>
              </a:path>
              <a:path w="177800" h="29845">
                <a:moveTo>
                  <a:pt x="103632" y="10553"/>
                </a:moveTo>
                <a:lnTo>
                  <a:pt x="93091" y="0"/>
                </a:lnTo>
                <a:lnTo>
                  <a:pt x="84543" y="0"/>
                </a:lnTo>
                <a:lnTo>
                  <a:pt x="74002" y="10553"/>
                </a:lnTo>
                <a:lnTo>
                  <a:pt x="74002" y="19100"/>
                </a:lnTo>
                <a:lnTo>
                  <a:pt x="84543" y="29641"/>
                </a:lnTo>
                <a:lnTo>
                  <a:pt x="93091" y="29641"/>
                </a:lnTo>
                <a:lnTo>
                  <a:pt x="103632" y="19100"/>
                </a:lnTo>
                <a:lnTo>
                  <a:pt x="103632" y="10553"/>
                </a:lnTo>
                <a:close/>
              </a:path>
              <a:path w="177800" h="29845">
                <a:moveTo>
                  <a:pt x="177647" y="10553"/>
                </a:moveTo>
                <a:lnTo>
                  <a:pt x="167093" y="0"/>
                </a:lnTo>
                <a:lnTo>
                  <a:pt x="158546" y="0"/>
                </a:lnTo>
                <a:lnTo>
                  <a:pt x="148005" y="10553"/>
                </a:lnTo>
                <a:lnTo>
                  <a:pt x="148005" y="19100"/>
                </a:lnTo>
                <a:lnTo>
                  <a:pt x="158546" y="29641"/>
                </a:lnTo>
                <a:lnTo>
                  <a:pt x="167093" y="29641"/>
                </a:lnTo>
                <a:lnTo>
                  <a:pt x="177647" y="19100"/>
                </a:lnTo>
                <a:lnTo>
                  <a:pt x="177647" y="10553"/>
                </a:lnTo>
                <a:close/>
              </a:path>
            </a:pathLst>
          </a:custGeom>
          <a:solidFill>
            <a:srgbClr val="494949"/>
          </a:solidFill>
        </p:spPr>
        <p:txBody>
          <a:bodyPr wrap="square" lIns="0" tIns="0" rIns="0" bIns="0" rtlCol="0"/>
          <a:lstStyle/>
          <a:p>
            <a:endParaRPr/>
          </a:p>
        </p:txBody>
      </p:sp>
      <p:sp>
        <p:nvSpPr>
          <p:cNvPr id="20" name="object 20"/>
          <p:cNvSpPr/>
          <p:nvPr/>
        </p:nvSpPr>
        <p:spPr>
          <a:xfrm>
            <a:off x="7148639" y="3892499"/>
            <a:ext cx="177800" cy="29845"/>
          </a:xfrm>
          <a:custGeom>
            <a:avLst/>
            <a:gdLst/>
            <a:ahLst/>
            <a:cxnLst/>
            <a:rect l="l" t="t" r="r" b="b"/>
            <a:pathLst>
              <a:path w="177800" h="29845">
                <a:moveTo>
                  <a:pt x="29641" y="10553"/>
                </a:moveTo>
                <a:lnTo>
                  <a:pt x="19088" y="0"/>
                </a:lnTo>
                <a:lnTo>
                  <a:pt x="10541" y="0"/>
                </a:lnTo>
                <a:lnTo>
                  <a:pt x="0" y="10553"/>
                </a:lnTo>
                <a:lnTo>
                  <a:pt x="0" y="19100"/>
                </a:lnTo>
                <a:lnTo>
                  <a:pt x="10541" y="29641"/>
                </a:lnTo>
                <a:lnTo>
                  <a:pt x="19088" y="29641"/>
                </a:lnTo>
                <a:lnTo>
                  <a:pt x="29641" y="19100"/>
                </a:lnTo>
                <a:lnTo>
                  <a:pt x="29641" y="10553"/>
                </a:lnTo>
                <a:close/>
              </a:path>
              <a:path w="177800" h="29845">
                <a:moveTo>
                  <a:pt x="103644" y="10553"/>
                </a:moveTo>
                <a:lnTo>
                  <a:pt x="93103" y="0"/>
                </a:lnTo>
                <a:lnTo>
                  <a:pt x="84556" y="0"/>
                </a:lnTo>
                <a:lnTo>
                  <a:pt x="74002" y="10553"/>
                </a:lnTo>
                <a:lnTo>
                  <a:pt x="74002" y="19100"/>
                </a:lnTo>
                <a:lnTo>
                  <a:pt x="84556" y="29641"/>
                </a:lnTo>
                <a:lnTo>
                  <a:pt x="93103" y="29641"/>
                </a:lnTo>
                <a:lnTo>
                  <a:pt x="103644" y="19100"/>
                </a:lnTo>
                <a:lnTo>
                  <a:pt x="103644" y="10553"/>
                </a:lnTo>
                <a:close/>
              </a:path>
              <a:path w="177800" h="29845">
                <a:moveTo>
                  <a:pt x="177647" y="10553"/>
                </a:moveTo>
                <a:lnTo>
                  <a:pt x="167106" y="0"/>
                </a:lnTo>
                <a:lnTo>
                  <a:pt x="158559" y="0"/>
                </a:lnTo>
                <a:lnTo>
                  <a:pt x="148018" y="10553"/>
                </a:lnTo>
                <a:lnTo>
                  <a:pt x="148018" y="19100"/>
                </a:lnTo>
                <a:lnTo>
                  <a:pt x="158559" y="29641"/>
                </a:lnTo>
                <a:lnTo>
                  <a:pt x="167106" y="29641"/>
                </a:lnTo>
                <a:lnTo>
                  <a:pt x="177647" y="19100"/>
                </a:lnTo>
                <a:lnTo>
                  <a:pt x="177647" y="10553"/>
                </a:lnTo>
                <a:close/>
              </a:path>
            </a:pathLst>
          </a:custGeom>
          <a:solidFill>
            <a:srgbClr val="494949"/>
          </a:solidFill>
        </p:spPr>
        <p:txBody>
          <a:bodyPr wrap="square" lIns="0" tIns="0" rIns="0" bIns="0" rtlCol="0"/>
          <a:lstStyle/>
          <a:p>
            <a:endParaRPr/>
          </a:p>
        </p:txBody>
      </p:sp>
      <p:sp>
        <p:nvSpPr>
          <p:cNvPr id="21" name="object 21"/>
          <p:cNvSpPr txBox="1">
            <a:spLocks noGrp="1"/>
          </p:cNvSpPr>
          <p:nvPr>
            <p:ph type="title"/>
          </p:nvPr>
        </p:nvSpPr>
        <p:spPr>
          <a:prstGeom prst="rect">
            <a:avLst/>
          </a:prstGeom>
        </p:spPr>
        <p:txBody>
          <a:bodyPr vert="horz" wrap="square" lIns="0" tIns="304083" rIns="0" bIns="0" rtlCol="0">
            <a:spAutoFit/>
          </a:bodyPr>
          <a:lstStyle/>
          <a:p>
            <a:pPr marL="2616835">
              <a:lnSpc>
                <a:spcPct val="100000"/>
              </a:lnSpc>
              <a:spcBef>
                <a:spcPts val="120"/>
              </a:spcBef>
            </a:pPr>
            <a:r>
              <a:rPr sz="2750" spc="-30" dirty="0">
                <a:solidFill>
                  <a:srgbClr val="494949"/>
                </a:solidFill>
              </a:rPr>
              <a:t>Text</a:t>
            </a:r>
            <a:r>
              <a:rPr sz="2750" spc="-155" dirty="0">
                <a:solidFill>
                  <a:srgbClr val="494949"/>
                </a:solidFill>
              </a:rPr>
              <a:t> </a:t>
            </a:r>
            <a:r>
              <a:rPr sz="2750" spc="-10" dirty="0">
                <a:solidFill>
                  <a:srgbClr val="494949"/>
                </a:solidFill>
              </a:rPr>
              <a:t>Vectorization</a:t>
            </a:r>
            <a:endParaRPr sz="2750" dirty="0"/>
          </a:p>
        </p:txBody>
      </p:sp>
      <p:sp>
        <p:nvSpPr>
          <p:cNvPr id="22" name="object 22"/>
          <p:cNvSpPr txBox="1"/>
          <p:nvPr/>
        </p:nvSpPr>
        <p:spPr>
          <a:xfrm>
            <a:off x="4343400" y="1570341"/>
            <a:ext cx="936232" cy="200055"/>
          </a:xfrm>
          <a:prstGeom prst="rect">
            <a:avLst/>
          </a:prstGeom>
        </p:spPr>
        <p:txBody>
          <a:bodyPr vert="horz" wrap="square" lIns="0" tIns="15240" rIns="0" bIns="0" rtlCol="0">
            <a:spAutoFit/>
          </a:bodyPr>
          <a:lstStyle/>
          <a:p>
            <a:pPr marL="12700">
              <a:lnSpc>
                <a:spcPct val="100000"/>
              </a:lnSpc>
              <a:spcBef>
                <a:spcPts val="120"/>
              </a:spcBef>
            </a:pPr>
            <a:r>
              <a:rPr sz="1200" dirty="0">
                <a:solidFill>
                  <a:srgbClr val="77C6FC"/>
                </a:solidFill>
                <a:latin typeface="Arial MT"/>
                <a:cs typeface="Arial MT"/>
              </a:rPr>
              <a:t>Bag</a:t>
            </a:r>
            <a:r>
              <a:rPr sz="1200" spc="25" dirty="0">
                <a:solidFill>
                  <a:srgbClr val="77C6FC"/>
                </a:solidFill>
                <a:latin typeface="Arial MT"/>
                <a:cs typeface="Arial MT"/>
              </a:rPr>
              <a:t> </a:t>
            </a:r>
            <a:r>
              <a:rPr sz="1200" dirty="0">
                <a:solidFill>
                  <a:srgbClr val="77C6FC"/>
                </a:solidFill>
                <a:latin typeface="Arial MT"/>
                <a:cs typeface="Arial MT"/>
              </a:rPr>
              <a:t>of</a:t>
            </a:r>
            <a:r>
              <a:rPr sz="1200" spc="25" dirty="0">
                <a:solidFill>
                  <a:srgbClr val="77C6FC"/>
                </a:solidFill>
                <a:latin typeface="Arial MT"/>
                <a:cs typeface="Arial MT"/>
              </a:rPr>
              <a:t> </a:t>
            </a:r>
            <a:r>
              <a:rPr sz="1200" spc="-10" dirty="0">
                <a:solidFill>
                  <a:srgbClr val="77C6FC"/>
                </a:solidFill>
                <a:latin typeface="Arial MT"/>
                <a:cs typeface="Arial MT"/>
              </a:rPr>
              <a:t>Words</a:t>
            </a:r>
            <a:endParaRPr sz="1200" dirty="0">
              <a:latin typeface="Arial MT"/>
              <a:cs typeface="Arial MT"/>
            </a:endParaRPr>
          </a:p>
        </p:txBody>
      </p:sp>
      <p:sp>
        <p:nvSpPr>
          <p:cNvPr id="23" name="object 23"/>
          <p:cNvSpPr txBox="1"/>
          <p:nvPr/>
        </p:nvSpPr>
        <p:spPr>
          <a:xfrm>
            <a:off x="1637230" y="1576203"/>
            <a:ext cx="622611" cy="200055"/>
          </a:xfrm>
          <a:prstGeom prst="rect">
            <a:avLst/>
          </a:prstGeom>
        </p:spPr>
        <p:txBody>
          <a:bodyPr vert="horz" wrap="square" lIns="0" tIns="15240" rIns="0" bIns="0" rtlCol="0">
            <a:spAutoFit/>
          </a:bodyPr>
          <a:lstStyle/>
          <a:p>
            <a:pPr marL="12700">
              <a:lnSpc>
                <a:spcPct val="100000"/>
              </a:lnSpc>
              <a:spcBef>
                <a:spcPts val="120"/>
              </a:spcBef>
            </a:pPr>
            <a:r>
              <a:rPr lang="en-US" sz="950" dirty="0">
                <a:solidFill>
                  <a:srgbClr val="77C6FC"/>
                </a:solidFill>
                <a:latin typeface="Arial MT"/>
                <a:cs typeface="Arial MT"/>
              </a:rPr>
              <a:t> </a:t>
            </a:r>
            <a:r>
              <a:rPr sz="1200" dirty="0">
                <a:solidFill>
                  <a:srgbClr val="77C6FC"/>
                </a:solidFill>
                <a:latin typeface="Arial MT"/>
                <a:cs typeface="Arial MT"/>
              </a:rPr>
              <a:t>TF-</a:t>
            </a:r>
            <a:r>
              <a:rPr sz="1200" spc="-25" dirty="0">
                <a:solidFill>
                  <a:srgbClr val="77C6FC"/>
                </a:solidFill>
                <a:latin typeface="Arial MT"/>
                <a:cs typeface="Arial MT"/>
              </a:rPr>
              <a:t>IDF</a:t>
            </a:r>
            <a:endParaRPr sz="1200" dirty="0">
              <a:latin typeface="Arial MT"/>
              <a:cs typeface="Arial MT"/>
            </a:endParaRPr>
          </a:p>
        </p:txBody>
      </p:sp>
      <p:sp>
        <p:nvSpPr>
          <p:cNvPr id="24" name="object 24"/>
          <p:cNvSpPr txBox="1"/>
          <p:nvPr/>
        </p:nvSpPr>
        <p:spPr>
          <a:xfrm>
            <a:off x="7363191" y="1593424"/>
            <a:ext cx="717836" cy="176972"/>
          </a:xfrm>
          <a:prstGeom prst="rect">
            <a:avLst/>
          </a:prstGeom>
        </p:spPr>
        <p:txBody>
          <a:bodyPr vert="horz" wrap="square" lIns="0" tIns="15240" rIns="0" bIns="0" rtlCol="0">
            <a:spAutoFit/>
          </a:bodyPr>
          <a:lstStyle/>
          <a:p>
            <a:pPr marL="12700">
              <a:lnSpc>
                <a:spcPct val="100000"/>
              </a:lnSpc>
              <a:spcBef>
                <a:spcPts val="120"/>
              </a:spcBef>
            </a:pPr>
            <a:r>
              <a:rPr sz="1050" spc="-10" dirty="0">
                <a:solidFill>
                  <a:srgbClr val="77C6FC"/>
                </a:solidFill>
                <a:latin typeface="Arial MT"/>
                <a:cs typeface="Arial MT"/>
              </a:rPr>
              <a:t>Word2Vec</a:t>
            </a:r>
            <a:endParaRPr sz="1050" dirty="0">
              <a:latin typeface="Arial MT"/>
              <a:cs typeface="Arial MT"/>
            </a:endParaRPr>
          </a:p>
        </p:txBody>
      </p:sp>
      <p:sp>
        <p:nvSpPr>
          <p:cNvPr id="25" name="object 25"/>
          <p:cNvSpPr txBox="1"/>
          <p:nvPr/>
        </p:nvSpPr>
        <p:spPr>
          <a:xfrm>
            <a:off x="3582351" y="2103093"/>
            <a:ext cx="2353310" cy="1124026"/>
          </a:xfrm>
          <a:prstGeom prst="rect">
            <a:avLst/>
          </a:prstGeom>
        </p:spPr>
        <p:txBody>
          <a:bodyPr vert="horz" wrap="square" lIns="0" tIns="15875" rIns="0" bIns="0" rtlCol="0">
            <a:spAutoFit/>
          </a:bodyPr>
          <a:lstStyle/>
          <a:p>
            <a:pPr marL="12065" marR="5080" algn="ctr">
              <a:lnSpc>
                <a:spcPct val="100000"/>
              </a:lnSpc>
              <a:spcBef>
                <a:spcPts val="125"/>
              </a:spcBef>
            </a:pPr>
            <a:r>
              <a:rPr sz="1200" dirty="0">
                <a:solidFill>
                  <a:srgbClr val="494949"/>
                </a:solidFill>
                <a:latin typeface="Arial MT"/>
                <a:cs typeface="Arial MT"/>
              </a:rPr>
              <a:t>A</a:t>
            </a:r>
            <a:r>
              <a:rPr sz="1200" spc="5" dirty="0">
                <a:solidFill>
                  <a:srgbClr val="494949"/>
                </a:solidFill>
                <a:latin typeface="Arial MT"/>
                <a:cs typeface="Arial MT"/>
              </a:rPr>
              <a:t> </a:t>
            </a:r>
            <a:r>
              <a:rPr sz="1200" dirty="0">
                <a:solidFill>
                  <a:srgbClr val="494949"/>
                </a:solidFill>
                <a:latin typeface="Arial MT"/>
                <a:cs typeface="Arial MT"/>
              </a:rPr>
              <a:t>simple</a:t>
            </a:r>
            <a:r>
              <a:rPr sz="1200" spc="75" dirty="0">
                <a:solidFill>
                  <a:srgbClr val="494949"/>
                </a:solidFill>
                <a:latin typeface="Arial MT"/>
                <a:cs typeface="Arial MT"/>
              </a:rPr>
              <a:t> </a:t>
            </a:r>
            <a:r>
              <a:rPr sz="1200" dirty="0">
                <a:solidFill>
                  <a:srgbClr val="494949"/>
                </a:solidFill>
                <a:latin typeface="Arial MT"/>
                <a:cs typeface="Arial MT"/>
              </a:rPr>
              <a:t>text</a:t>
            </a:r>
            <a:r>
              <a:rPr sz="1200" spc="80" dirty="0">
                <a:solidFill>
                  <a:srgbClr val="494949"/>
                </a:solidFill>
                <a:latin typeface="Arial MT"/>
                <a:cs typeface="Arial MT"/>
              </a:rPr>
              <a:t> </a:t>
            </a:r>
            <a:r>
              <a:rPr sz="1200" dirty="0">
                <a:solidFill>
                  <a:srgbClr val="494949"/>
                </a:solidFill>
                <a:latin typeface="Arial MT"/>
                <a:cs typeface="Arial MT"/>
              </a:rPr>
              <a:t>representation</a:t>
            </a:r>
            <a:r>
              <a:rPr sz="1200" spc="75" dirty="0">
                <a:solidFill>
                  <a:srgbClr val="494949"/>
                </a:solidFill>
                <a:latin typeface="Arial MT"/>
                <a:cs typeface="Arial MT"/>
              </a:rPr>
              <a:t> </a:t>
            </a:r>
            <a:r>
              <a:rPr sz="1200" dirty="0">
                <a:solidFill>
                  <a:srgbClr val="494949"/>
                </a:solidFill>
                <a:latin typeface="Arial MT"/>
                <a:cs typeface="Arial MT"/>
              </a:rPr>
              <a:t>method</a:t>
            </a:r>
            <a:r>
              <a:rPr sz="1200" spc="75" dirty="0">
                <a:solidFill>
                  <a:srgbClr val="494949"/>
                </a:solidFill>
                <a:latin typeface="Arial MT"/>
                <a:cs typeface="Arial MT"/>
              </a:rPr>
              <a:t> </a:t>
            </a:r>
            <a:r>
              <a:rPr sz="1200" spc="-20" dirty="0">
                <a:solidFill>
                  <a:srgbClr val="494949"/>
                </a:solidFill>
                <a:latin typeface="Arial MT"/>
                <a:cs typeface="Arial MT"/>
              </a:rPr>
              <a:t>that </a:t>
            </a:r>
            <a:r>
              <a:rPr sz="1200" dirty="0">
                <a:solidFill>
                  <a:srgbClr val="494949"/>
                </a:solidFill>
                <a:latin typeface="Arial MT"/>
                <a:cs typeface="Arial MT"/>
              </a:rPr>
              <a:t>treats</a:t>
            </a:r>
            <a:r>
              <a:rPr sz="1200" spc="60" dirty="0">
                <a:solidFill>
                  <a:srgbClr val="494949"/>
                </a:solidFill>
                <a:latin typeface="Arial MT"/>
                <a:cs typeface="Arial MT"/>
              </a:rPr>
              <a:t> </a:t>
            </a:r>
            <a:r>
              <a:rPr sz="1200" dirty="0">
                <a:solidFill>
                  <a:srgbClr val="494949"/>
                </a:solidFill>
                <a:latin typeface="Arial MT"/>
                <a:cs typeface="Arial MT"/>
              </a:rPr>
              <a:t>each</a:t>
            </a:r>
            <a:r>
              <a:rPr sz="1200" spc="60" dirty="0">
                <a:solidFill>
                  <a:srgbClr val="494949"/>
                </a:solidFill>
                <a:latin typeface="Arial MT"/>
                <a:cs typeface="Arial MT"/>
              </a:rPr>
              <a:t> </a:t>
            </a:r>
            <a:r>
              <a:rPr sz="1200" dirty="0">
                <a:solidFill>
                  <a:srgbClr val="494949"/>
                </a:solidFill>
                <a:latin typeface="Arial MT"/>
                <a:cs typeface="Arial MT"/>
              </a:rPr>
              <a:t>document</a:t>
            </a:r>
            <a:r>
              <a:rPr sz="1200" spc="60" dirty="0">
                <a:solidFill>
                  <a:srgbClr val="494949"/>
                </a:solidFill>
                <a:latin typeface="Arial MT"/>
                <a:cs typeface="Arial MT"/>
              </a:rPr>
              <a:t> </a:t>
            </a:r>
            <a:r>
              <a:rPr sz="1200" dirty="0">
                <a:solidFill>
                  <a:srgbClr val="494949"/>
                </a:solidFill>
                <a:latin typeface="Arial MT"/>
                <a:cs typeface="Arial MT"/>
              </a:rPr>
              <a:t>as</a:t>
            </a:r>
            <a:r>
              <a:rPr sz="1200" spc="65" dirty="0">
                <a:solidFill>
                  <a:srgbClr val="494949"/>
                </a:solidFill>
                <a:latin typeface="Arial MT"/>
                <a:cs typeface="Arial MT"/>
              </a:rPr>
              <a:t> </a:t>
            </a:r>
            <a:r>
              <a:rPr sz="1200" dirty="0">
                <a:solidFill>
                  <a:srgbClr val="494949"/>
                </a:solidFill>
                <a:latin typeface="Arial MT"/>
                <a:cs typeface="Arial MT"/>
              </a:rPr>
              <a:t>an</a:t>
            </a:r>
            <a:r>
              <a:rPr sz="1200" spc="60" dirty="0">
                <a:solidFill>
                  <a:srgbClr val="494949"/>
                </a:solidFill>
                <a:latin typeface="Arial MT"/>
                <a:cs typeface="Arial MT"/>
              </a:rPr>
              <a:t> </a:t>
            </a:r>
            <a:r>
              <a:rPr sz="1200" spc="-10" dirty="0">
                <a:solidFill>
                  <a:srgbClr val="494949"/>
                </a:solidFill>
                <a:latin typeface="Arial MT"/>
                <a:cs typeface="Arial MT"/>
              </a:rPr>
              <a:t>unordered </a:t>
            </a:r>
            <a:r>
              <a:rPr sz="1200" dirty="0">
                <a:solidFill>
                  <a:srgbClr val="494949"/>
                </a:solidFill>
                <a:latin typeface="Arial MT"/>
                <a:cs typeface="Arial MT"/>
              </a:rPr>
              <a:t>collection</a:t>
            </a:r>
            <a:r>
              <a:rPr sz="1200" spc="65" dirty="0">
                <a:solidFill>
                  <a:srgbClr val="494949"/>
                </a:solidFill>
                <a:latin typeface="Arial MT"/>
                <a:cs typeface="Arial MT"/>
              </a:rPr>
              <a:t> </a:t>
            </a:r>
            <a:r>
              <a:rPr sz="1200" dirty="0">
                <a:solidFill>
                  <a:srgbClr val="494949"/>
                </a:solidFill>
                <a:latin typeface="Arial MT"/>
                <a:cs typeface="Arial MT"/>
              </a:rPr>
              <a:t>of</a:t>
            </a:r>
            <a:r>
              <a:rPr sz="1200" spc="65" dirty="0">
                <a:solidFill>
                  <a:srgbClr val="494949"/>
                </a:solidFill>
                <a:latin typeface="Arial MT"/>
                <a:cs typeface="Arial MT"/>
              </a:rPr>
              <a:t> </a:t>
            </a:r>
            <a:r>
              <a:rPr sz="1200" dirty="0">
                <a:solidFill>
                  <a:srgbClr val="494949"/>
                </a:solidFill>
                <a:latin typeface="Arial MT"/>
                <a:cs typeface="Arial MT"/>
              </a:rPr>
              <a:t>words,</a:t>
            </a:r>
            <a:r>
              <a:rPr sz="1200" spc="65" dirty="0">
                <a:solidFill>
                  <a:srgbClr val="494949"/>
                </a:solidFill>
                <a:latin typeface="Arial MT"/>
                <a:cs typeface="Arial MT"/>
              </a:rPr>
              <a:t> </a:t>
            </a:r>
            <a:r>
              <a:rPr sz="1200" spc="-10" dirty="0">
                <a:solidFill>
                  <a:srgbClr val="494949"/>
                </a:solidFill>
                <a:latin typeface="Arial MT"/>
                <a:cs typeface="Arial MT"/>
              </a:rPr>
              <a:t>disregarding </a:t>
            </a:r>
            <a:r>
              <a:rPr sz="1200" dirty="0">
                <a:solidFill>
                  <a:srgbClr val="494949"/>
                </a:solidFill>
                <a:latin typeface="Arial MT"/>
                <a:cs typeface="Arial MT"/>
              </a:rPr>
              <a:t>grammar</a:t>
            </a:r>
            <a:r>
              <a:rPr sz="1200" spc="40" dirty="0">
                <a:solidFill>
                  <a:srgbClr val="494949"/>
                </a:solidFill>
                <a:latin typeface="Arial MT"/>
                <a:cs typeface="Arial MT"/>
              </a:rPr>
              <a:t> </a:t>
            </a:r>
            <a:r>
              <a:rPr sz="1200" dirty="0">
                <a:solidFill>
                  <a:srgbClr val="494949"/>
                </a:solidFill>
                <a:latin typeface="Arial MT"/>
                <a:cs typeface="Arial MT"/>
              </a:rPr>
              <a:t>and</a:t>
            </a:r>
            <a:r>
              <a:rPr sz="1200" spc="45" dirty="0">
                <a:solidFill>
                  <a:srgbClr val="494949"/>
                </a:solidFill>
                <a:latin typeface="Arial MT"/>
                <a:cs typeface="Arial MT"/>
              </a:rPr>
              <a:t> </a:t>
            </a:r>
            <a:r>
              <a:rPr sz="1200" dirty="0">
                <a:solidFill>
                  <a:srgbClr val="494949"/>
                </a:solidFill>
                <a:latin typeface="Arial MT"/>
                <a:cs typeface="Arial MT"/>
              </a:rPr>
              <a:t>word</a:t>
            </a:r>
            <a:r>
              <a:rPr sz="1200" spc="45" dirty="0">
                <a:solidFill>
                  <a:srgbClr val="494949"/>
                </a:solidFill>
                <a:latin typeface="Arial MT"/>
                <a:cs typeface="Arial MT"/>
              </a:rPr>
              <a:t> </a:t>
            </a:r>
            <a:r>
              <a:rPr sz="1200" dirty="0">
                <a:solidFill>
                  <a:srgbClr val="494949"/>
                </a:solidFill>
                <a:latin typeface="Arial MT"/>
                <a:cs typeface="Arial MT"/>
              </a:rPr>
              <a:t>order,</a:t>
            </a:r>
            <a:r>
              <a:rPr sz="1200" spc="45" dirty="0">
                <a:solidFill>
                  <a:srgbClr val="494949"/>
                </a:solidFill>
                <a:latin typeface="Arial MT"/>
                <a:cs typeface="Arial MT"/>
              </a:rPr>
              <a:t> </a:t>
            </a:r>
            <a:r>
              <a:rPr sz="1200" spc="-25" dirty="0">
                <a:solidFill>
                  <a:srgbClr val="494949"/>
                </a:solidFill>
                <a:latin typeface="Arial MT"/>
                <a:cs typeface="Arial MT"/>
              </a:rPr>
              <a:t>and</a:t>
            </a:r>
            <a:r>
              <a:rPr sz="1200" spc="500" dirty="0">
                <a:solidFill>
                  <a:srgbClr val="494949"/>
                </a:solidFill>
                <a:latin typeface="Arial MT"/>
                <a:cs typeface="Arial MT"/>
              </a:rPr>
              <a:t> </a:t>
            </a:r>
            <a:r>
              <a:rPr sz="1200" dirty="0">
                <a:solidFill>
                  <a:srgbClr val="494949"/>
                </a:solidFill>
                <a:latin typeface="Arial MT"/>
                <a:cs typeface="Arial MT"/>
              </a:rPr>
              <a:t>represents</a:t>
            </a:r>
            <a:r>
              <a:rPr sz="1200" spc="60" dirty="0">
                <a:solidFill>
                  <a:srgbClr val="494949"/>
                </a:solidFill>
                <a:latin typeface="Arial MT"/>
                <a:cs typeface="Arial MT"/>
              </a:rPr>
              <a:t> </a:t>
            </a:r>
            <a:r>
              <a:rPr sz="1200" dirty="0">
                <a:solidFill>
                  <a:srgbClr val="494949"/>
                </a:solidFill>
                <a:latin typeface="Arial MT"/>
                <a:cs typeface="Arial MT"/>
              </a:rPr>
              <a:t>it</a:t>
            </a:r>
            <a:r>
              <a:rPr sz="1200" spc="65" dirty="0">
                <a:solidFill>
                  <a:srgbClr val="494949"/>
                </a:solidFill>
                <a:latin typeface="Arial MT"/>
                <a:cs typeface="Arial MT"/>
              </a:rPr>
              <a:t> </a:t>
            </a:r>
            <a:r>
              <a:rPr sz="1200" dirty="0">
                <a:solidFill>
                  <a:srgbClr val="494949"/>
                </a:solidFill>
                <a:latin typeface="Arial MT"/>
                <a:cs typeface="Arial MT"/>
              </a:rPr>
              <a:t>by</a:t>
            </a:r>
            <a:r>
              <a:rPr sz="1200" spc="60" dirty="0">
                <a:solidFill>
                  <a:srgbClr val="494949"/>
                </a:solidFill>
                <a:latin typeface="Arial MT"/>
                <a:cs typeface="Arial MT"/>
              </a:rPr>
              <a:t> </a:t>
            </a:r>
            <a:r>
              <a:rPr sz="1200" dirty="0">
                <a:solidFill>
                  <a:srgbClr val="494949"/>
                </a:solidFill>
                <a:latin typeface="Arial MT"/>
                <a:cs typeface="Arial MT"/>
              </a:rPr>
              <a:t>word</a:t>
            </a:r>
            <a:r>
              <a:rPr sz="1200" spc="65" dirty="0">
                <a:solidFill>
                  <a:srgbClr val="494949"/>
                </a:solidFill>
                <a:latin typeface="Arial MT"/>
                <a:cs typeface="Arial MT"/>
              </a:rPr>
              <a:t> </a:t>
            </a:r>
            <a:r>
              <a:rPr sz="1200" dirty="0">
                <a:solidFill>
                  <a:srgbClr val="494949"/>
                </a:solidFill>
                <a:latin typeface="Arial MT"/>
                <a:cs typeface="Arial MT"/>
              </a:rPr>
              <a:t>frequency</a:t>
            </a:r>
            <a:r>
              <a:rPr sz="1200" spc="65" dirty="0">
                <a:solidFill>
                  <a:srgbClr val="494949"/>
                </a:solidFill>
                <a:latin typeface="Arial MT"/>
                <a:cs typeface="Arial MT"/>
              </a:rPr>
              <a:t> </a:t>
            </a:r>
            <a:r>
              <a:rPr sz="1200" spc="-10" dirty="0">
                <a:solidFill>
                  <a:srgbClr val="494949"/>
                </a:solidFill>
                <a:latin typeface="Arial MT"/>
                <a:cs typeface="Arial MT"/>
              </a:rPr>
              <a:t>vectors.</a:t>
            </a:r>
            <a:endParaRPr sz="1200" dirty="0">
              <a:latin typeface="Arial MT"/>
              <a:cs typeface="Arial MT"/>
            </a:endParaRPr>
          </a:p>
        </p:txBody>
      </p:sp>
      <p:sp>
        <p:nvSpPr>
          <p:cNvPr id="26" name="object 26"/>
          <p:cNvSpPr txBox="1"/>
          <p:nvPr/>
        </p:nvSpPr>
        <p:spPr>
          <a:xfrm>
            <a:off x="962198" y="2175653"/>
            <a:ext cx="2084666" cy="869469"/>
          </a:xfrm>
          <a:prstGeom prst="rect">
            <a:avLst/>
          </a:prstGeom>
        </p:spPr>
        <p:txBody>
          <a:bodyPr vert="horz" wrap="square" lIns="0" tIns="22860" rIns="0" bIns="0" rtlCol="0">
            <a:spAutoFit/>
          </a:bodyPr>
          <a:lstStyle/>
          <a:p>
            <a:pPr marL="12700" marR="5080" algn="ctr">
              <a:lnSpc>
                <a:spcPts val="1100"/>
              </a:lnSpc>
              <a:spcBef>
                <a:spcPts val="180"/>
              </a:spcBef>
            </a:pPr>
            <a:r>
              <a:rPr sz="1200" dirty="0">
                <a:solidFill>
                  <a:srgbClr val="494949"/>
                </a:solidFill>
                <a:latin typeface="Arial MT"/>
                <a:cs typeface="Arial MT"/>
              </a:rPr>
              <a:t>A</a:t>
            </a:r>
            <a:r>
              <a:rPr sz="1200" spc="-35" dirty="0">
                <a:solidFill>
                  <a:srgbClr val="494949"/>
                </a:solidFill>
                <a:latin typeface="Arial MT"/>
                <a:cs typeface="Arial MT"/>
              </a:rPr>
              <a:t> </a:t>
            </a:r>
            <a:r>
              <a:rPr sz="1200" dirty="0">
                <a:solidFill>
                  <a:srgbClr val="494949"/>
                </a:solidFill>
                <a:latin typeface="Arial MT"/>
                <a:cs typeface="Arial MT"/>
              </a:rPr>
              <a:t>numerical</a:t>
            </a:r>
            <a:r>
              <a:rPr sz="1200" spc="15" dirty="0">
                <a:solidFill>
                  <a:srgbClr val="494949"/>
                </a:solidFill>
                <a:latin typeface="Arial MT"/>
                <a:cs typeface="Arial MT"/>
              </a:rPr>
              <a:t> </a:t>
            </a:r>
            <a:r>
              <a:rPr sz="1200" dirty="0">
                <a:solidFill>
                  <a:srgbClr val="494949"/>
                </a:solidFill>
                <a:latin typeface="Arial MT"/>
                <a:cs typeface="Arial MT"/>
              </a:rPr>
              <a:t>statistic</a:t>
            </a:r>
            <a:r>
              <a:rPr sz="1200" spc="20" dirty="0">
                <a:solidFill>
                  <a:srgbClr val="494949"/>
                </a:solidFill>
                <a:latin typeface="Arial MT"/>
                <a:cs typeface="Arial MT"/>
              </a:rPr>
              <a:t> </a:t>
            </a:r>
            <a:r>
              <a:rPr sz="1200" dirty="0">
                <a:solidFill>
                  <a:srgbClr val="494949"/>
                </a:solidFill>
                <a:latin typeface="Arial MT"/>
                <a:cs typeface="Arial MT"/>
              </a:rPr>
              <a:t>that</a:t>
            </a:r>
            <a:r>
              <a:rPr sz="1200" spc="20" dirty="0">
                <a:solidFill>
                  <a:srgbClr val="494949"/>
                </a:solidFill>
                <a:latin typeface="Arial MT"/>
                <a:cs typeface="Arial MT"/>
              </a:rPr>
              <a:t> </a:t>
            </a:r>
            <a:r>
              <a:rPr sz="1200" dirty="0">
                <a:solidFill>
                  <a:srgbClr val="494949"/>
                </a:solidFill>
                <a:latin typeface="Arial MT"/>
                <a:cs typeface="Arial MT"/>
              </a:rPr>
              <a:t>reflects</a:t>
            </a:r>
            <a:r>
              <a:rPr sz="1200" spc="20" dirty="0">
                <a:solidFill>
                  <a:srgbClr val="494949"/>
                </a:solidFill>
                <a:latin typeface="Arial MT"/>
                <a:cs typeface="Arial MT"/>
              </a:rPr>
              <a:t> </a:t>
            </a:r>
            <a:r>
              <a:rPr sz="1200" spc="-25" dirty="0">
                <a:solidFill>
                  <a:srgbClr val="494949"/>
                </a:solidFill>
                <a:latin typeface="Arial MT"/>
                <a:cs typeface="Arial MT"/>
              </a:rPr>
              <a:t>the </a:t>
            </a:r>
            <a:r>
              <a:rPr sz="1200" dirty="0">
                <a:solidFill>
                  <a:srgbClr val="494949"/>
                </a:solidFill>
                <a:latin typeface="Arial MT"/>
                <a:cs typeface="Arial MT"/>
              </a:rPr>
              <a:t>importance</a:t>
            </a:r>
            <a:r>
              <a:rPr sz="1200" spc="10" dirty="0">
                <a:solidFill>
                  <a:srgbClr val="494949"/>
                </a:solidFill>
                <a:latin typeface="Arial MT"/>
                <a:cs typeface="Arial MT"/>
              </a:rPr>
              <a:t> </a:t>
            </a:r>
            <a:r>
              <a:rPr sz="1200" dirty="0">
                <a:solidFill>
                  <a:srgbClr val="494949"/>
                </a:solidFill>
                <a:latin typeface="Arial MT"/>
                <a:cs typeface="Arial MT"/>
              </a:rPr>
              <a:t>of</a:t>
            </a:r>
            <a:r>
              <a:rPr sz="1200" spc="10" dirty="0">
                <a:solidFill>
                  <a:srgbClr val="494949"/>
                </a:solidFill>
                <a:latin typeface="Arial MT"/>
                <a:cs typeface="Arial MT"/>
              </a:rPr>
              <a:t> </a:t>
            </a:r>
            <a:r>
              <a:rPr sz="1200" dirty="0">
                <a:solidFill>
                  <a:srgbClr val="494949"/>
                </a:solidFill>
                <a:latin typeface="Arial MT"/>
                <a:cs typeface="Arial MT"/>
              </a:rPr>
              <a:t>a</a:t>
            </a:r>
            <a:r>
              <a:rPr sz="1200" spc="10" dirty="0">
                <a:solidFill>
                  <a:srgbClr val="494949"/>
                </a:solidFill>
                <a:latin typeface="Arial MT"/>
                <a:cs typeface="Arial MT"/>
              </a:rPr>
              <a:t> </a:t>
            </a:r>
            <a:r>
              <a:rPr sz="1200" dirty="0">
                <a:solidFill>
                  <a:srgbClr val="494949"/>
                </a:solidFill>
                <a:latin typeface="Arial MT"/>
                <a:cs typeface="Arial MT"/>
              </a:rPr>
              <a:t>word</a:t>
            </a:r>
            <a:r>
              <a:rPr sz="1200" spc="10" dirty="0">
                <a:solidFill>
                  <a:srgbClr val="494949"/>
                </a:solidFill>
                <a:latin typeface="Arial MT"/>
                <a:cs typeface="Arial MT"/>
              </a:rPr>
              <a:t> </a:t>
            </a:r>
            <a:r>
              <a:rPr sz="1200" dirty="0">
                <a:solidFill>
                  <a:srgbClr val="494949"/>
                </a:solidFill>
                <a:latin typeface="Arial MT"/>
                <a:cs typeface="Arial MT"/>
              </a:rPr>
              <a:t>in</a:t>
            </a:r>
            <a:r>
              <a:rPr sz="1200" spc="15" dirty="0">
                <a:solidFill>
                  <a:srgbClr val="494949"/>
                </a:solidFill>
                <a:latin typeface="Arial MT"/>
                <a:cs typeface="Arial MT"/>
              </a:rPr>
              <a:t> </a:t>
            </a:r>
            <a:r>
              <a:rPr sz="1200" dirty="0">
                <a:solidFill>
                  <a:srgbClr val="494949"/>
                </a:solidFill>
                <a:latin typeface="Arial MT"/>
                <a:cs typeface="Arial MT"/>
              </a:rPr>
              <a:t>a</a:t>
            </a:r>
            <a:r>
              <a:rPr sz="1200" spc="10" dirty="0">
                <a:solidFill>
                  <a:srgbClr val="494949"/>
                </a:solidFill>
                <a:latin typeface="Arial MT"/>
                <a:cs typeface="Arial MT"/>
              </a:rPr>
              <a:t> </a:t>
            </a:r>
            <a:r>
              <a:rPr sz="1200" spc="-10" dirty="0">
                <a:solidFill>
                  <a:srgbClr val="494949"/>
                </a:solidFill>
                <a:latin typeface="Arial MT"/>
                <a:cs typeface="Arial MT"/>
              </a:rPr>
              <a:t>document </a:t>
            </a:r>
            <a:r>
              <a:rPr sz="1200" dirty="0">
                <a:solidFill>
                  <a:srgbClr val="494949"/>
                </a:solidFill>
                <a:latin typeface="Arial MT"/>
                <a:cs typeface="Arial MT"/>
              </a:rPr>
              <a:t>relative</a:t>
            </a:r>
            <a:r>
              <a:rPr sz="1200" spc="10" dirty="0">
                <a:solidFill>
                  <a:srgbClr val="494949"/>
                </a:solidFill>
                <a:latin typeface="Arial MT"/>
                <a:cs typeface="Arial MT"/>
              </a:rPr>
              <a:t> </a:t>
            </a:r>
            <a:r>
              <a:rPr sz="1200" dirty="0">
                <a:solidFill>
                  <a:srgbClr val="494949"/>
                </a:solidFill>
                <a:latin typeface="Arial MT"/>
                <a:cs typeface="Arial MT"/>
              </a:rPr>
              <a:t>to</a:t>
            </a:r>
            <a:r>
              <a:rPr sz="1200" spc="15" dirty="0">
                <a:solidFill>
                  <a:srgbClr val="494949"/>
                </a:solidFill>
                <a:latin typeface="Arial MT"/>
                <a:cs typeface="Arial MT"/>
              </a:rPr>
              <a:t> </a:t>
            </a:r>
            <a:r>
              <a:rPr sz="1200" dirty="0">
                <a:solidFill>
                  <a:srgbClr val="494949"/>
                </a:solidFill>
                <a:latin typeface="Arial MT"/>
                <a:cs typeface="Arial MT"/>
              </a:rPr>
              <a:t>a</a:t>
            </a:r>
            <a:r>
              <a:rPr sz="1200" spc="15" dirty="0">
                <a:solidFill>
                  <a:srgbClr val="494949"/>
                </a:solidFill>
                <a:latin typeface="Arial MT"/>
                <a:cs typeface="Arial MT"/>
              </a:rPr>
              <a:t> </a:t>
            </a:r>
            <a:r>
              <a:rPr sz="1200" dirty="0">
                <a:solidFill>
                  <a:srgbClr val="494949"/>
                </a:solidFill>
                <a:latin typeface="Arial MT"/>
                <a:cs typeface="Arial MT"/>
              </a:rPr>
              <a:t>collection</a:t>
            </a:r>
            <a:r>
              <a:rPr sz="1200" spc="15" dirty="0">
                <a:solidFill>
                  <a:srgbClr val="494949"/>
                </a:solidFill>
                <a:latin typeface="Arial MT"/>
                <a:cs typeface="Arial MT"/>
              </a:rPr>
              <a:t> </a:t>
            </a:r>
            <a:r>
              <a:rPr sz="1200" spc="-25" dirty="0">
                <a:solidFill>
                  <a:srgbClr val="494949"/>
                </a:solidFill>
                <a:latin typeface="Arial MT"/>
                <a:cs typeface="Arial MT"/>
              </a:rPr>
              <a:t>of</a:t>
            </a:r>
            <a:r>
              <a:rPr sz="1200" spc="500" dirty="0">
                <a:solidFill>
                  <a:srgbClr val="494949"/>
                </a:solidFill>
                <a:latin typeface="Arial MT"/>
                <a:cs typeface="Arial MT"/>
              </a:rPr>
              <a:t> </a:t>
            </a:r>
            <a:r>
              <a:rPr sz="1200" dirty="0">
                <a:solidFill>
                  <a:srgbClr val="494949"/>
                </a:solidFill>
                <a:latin typeface="Arial MT"/>
                <a:cs typeface="Arial MT"/>
              </a:rPr>
              <a:t>documents,</a:t>
            </a:r>
            <a:r>
              <a:rPr sz="1200" spc="30" dirty="0">
                <a:solidFill>
                  <a:srgbClr val="494949"/>
                </a:solidFill>
                <a:latin typeface="Arial MT"/>
                <a:cs typeface="Arial MT"/>
              </a:rPr>
              <a:t> </a:t>
            </a:r>
            <a:r>
              <a:rPr sz="1200" dirty="0">
                <a:solidFill>
                  <a:srgbClr val="494949"/>
                </a:solidFill>
                <a:latin typeface="Arial MT"/>
                <a:cs typeface="Arial MT"/>
              </a:rPr>
              <a:t>balancing</a:t>
            </a:r>
            <a:r>
              <a:rPr sz="1200" spc="35" dirty="0">
                <a:solidFill>
                  <a:srgbClr val="494949"/>
                </a:solidFill>
                <a:latin typeface="Arial MT"/>
                <a:cs typeface="Arial MT"/>
              </a:rPr>
              <a:t> </a:t>
            </a:r>
            <a:r>
              <a:rPr sz="1200" spc="-20" dirty="0">
                <a:solidFill>
                  <a:srgbClr val="494949"/>
                </a:solidFill>
                <a:latin typeface="Arial MT"/>
                <a:cs typeface="Arial MT"/>
              </a:rPr>
              <a:t>term </a:t>
            </a:r>
            <a:r>
              <a:rPr sz="1200" dirty="0">
                <a:solidFill>
                  <a:srgbClr val="494949"/>
                </a:solidFill>
                <a:latin typeface="Arial MT"/>
                <a:cs typeface="Arial MT"/>
              </a:rPr>
              <a:t>frequency</a:t>
            </a:r>
            <a:r>
              <a:rPr sz="1200" spc="20" dirty="0">
                <a:solidFill>
                  <a:srgbClr val="494949"/>
                </a:solidFill>
                <a:latin typeface="Arial MT"/>
                <a:cs typeface="Arial MT"/>
              </a:rPr>
              <a:t> </a:t>
            </a:r>
            <a:r>
              <a:rPr sz="1200" dirty="0">
                <a:solidFill>
                  <a:srgbClr val="494949"/>
                </a:solidFill>
                <a:latin typeface="Arial MT"/>
                <a:cs typeface="Arial MT"/>
              </a:rPr>
              <a:t>and</a:t>
            </a:r>
            <a:r>
              <a:rPr sz="1200" spc="20" dirty="0">
                <a:solidFill>
                  <a:srgbClr val="494949"/>
                </a:solidFill>
                <a:latin typeface="Arial MT"/>
                <a:cs typeface="Arial MT"/>
              </a:rPr>
              <a:t> </a:t>
            </a:r>
            <a:r>
              <a:rPr sz="1200" dirty="0">
                <a:solidFill>
                  <a:srgbClr val="494949"/>
                </a:solidFill>
                <a:latin typeface="Arial MT"/>
                <a:cs typeface="Arial MT"/>
              </a:rPr>
              <a:t>inverse</a:t>
            </a:r>
            <a:r>
              <a:rPr sz="1200" spc="25" dirty="0">
                <a:solidFill>
                  <a:srgbClr val="494949"/>
                </a:solidFill>
                <a:latin typeface="Arial MT"/>
                <a:cs typeface="Arial MT"/>
              </a:rPr>
              <a:t> </a:t>
            </a:r>
            <a:r>
              <a:rPr sz="1200" spc="-10" dirty="0">
                <a:solidFill>
                  <a:srgbClr val="494949"/>
                </a:solidFill>
                <a:latin typeface="Arial MT"/>
                <a:cs typeface="Arial MT"/>
              </a:rPr>
              <a:t>document frequency.</a:t>
            </a:r>
            <a:endParaRPr sz="1200" dirty="0">
              <a:latin typeface="Arial MT"/>
              <a:cs typeface="Arial MT"/>
            </a:endParaRPr>
          </a:p>
        </p:txBody>
      </p:sp>
      <p:sp>
        <p:nvSpPr>
          <p:cNvPr id="27" name="object 27"/>
          <p:cNvSpPr txBox="1"/>
          <p:nvPr/>
        </p:nvSpPr>
        <p:spPr>
          <a:xfrm>
            <a:off x="6361993" y="2120562"/>
            <a:ext cx="2487295" cy="924560"/>
          </a:xfrm>
          <a:prstGeom prst="rect">
            <a:avLst/>
          </a:prstGeom>
        </p:spPr>
        <p:txBody>
          <a:bodyPr vert="horz" wrap="square" lIns="0" tIns="26670" rIns="0" bIns="0" rtlCol="0">
            <a:spAutoFit/>
          </a:bodyPr>
          <a:lstStyle/>
          <a:p>
            <a:pPr marL="12700" marR="5080" algn="ctr">
              <a:lnSpc>
                <a:spcPts val="1400"/>
              </a:lnSpc>
              <a:spcBef>
                <a:spcPts val="210"/>
              </a:spcBef>
            </a:pPr>
            <a:r>
              <a:rPr sz="1200" dirty="0">
                <a:solidFill>
                  <a:srgbClr val="494949"/>
                </a:solidFill>
                <a:latin typeface="Arial MT"/>
                <a:cs typeface="Arial MT"/>
              </a:rPr>
              <a:t>A</a:t>
            </a:r>
            <a:r>
              <a:rPr sz="1200" spc="25" dirty="0">
                <a:solidFill>
                  <a:srgbClr val="494949"/>
                </a:solidFill>
                <a:latin typeface="Arial MT"/>
                <a:cs typeface="Arial MT"/>
              </a:rPr>
              <a:t> </a:t>
            </a:r>
            <a:r>
              <a:rPr sz="1200" dirty="0">
                <a:solidFill>
                  <a:srgbClr val="494949"/>
                </a:solidFill>
                <a:latin typeface="Arial MT"/>
                <a:cs typeface="Arial MT"/>
              </a:rPr>
              <a:t>neural</a:t>
            </a:r>
            <a:r>
              <a:rPr sz="1200" spc="110" dirty="0">
                <a:solidFill>
                  <a:srgbClr val="494949"/>
                </a:solidFill>
                <a:latin typeface="Arial MT"/>
                <a:cs typeface="Arial MT"/>
              </a:rPr>
              <a:t> </a:t>
            </a:r>
            <a:r>
              <a:rPr sz="1200" dirty="0">
                <a:solidFill>
                  <a:srgbClr val="494949"/>
                </a:solidFill>
                <a:latin typeface="Arial MT"/>
                <a:cs typeface="Arial MT"/>
              </a:rPr>
              <a:t>network-based</a:t>
            </a:r>
            <a:r>
              <a:rPr sz="1200" spc="114" dirty="0">
                <a:solidFill>
                  <a:srgbClr val="494949"/>
                </a:solidFill>
                <a:latin typeface="Arial MT"/>
                <a:cs typeface="Arial MT"/>
              </a:rPr>
              <a:t> </a:t>
            </a:r>
            <a:r>
              <a:rPr sz="1200" spc="-10" dirty="0">
                <a:solidFill>
                  <a:srgbClr val="494949"/>
                </a:solidFill>
                <a:latin typeface="Arial MT"/>
                <a:cs typeface="Arial MT"/>
              </a:rPr>
              <a:t>embedding </a:t>
            </a:r>
            <a:r>
              <a:rPr sz="1200" dirty="0">
                <a:solidFill>
                  <a:srgbClr val="494949"/>
                </a:solidFill>
                <a:latin typeface="Arial MT"/>
                <a:cs typeface="Arial MT"/>
              </a:rPr>
              <a:t>technique</a:t>
            </a:r>
            <a:r>
              <a:rPr sz="1200" spc="85" dirty="0">
                <a:solidFill>
                  <a:srgbClr val="494949"/>
                </a:solidFill>
                <a:latin typeface="Arial MT"/>
                <a:cs typeface="Arial MT"/>
              </a:rPr>
              <a:t> </a:t>
            </a:r>
            <a:r>
              <a:rPr sz="1200" dirty="0">
                <a:solidFill>
                  <a:srgbClr val="494949"/>
                </a:solidFill>
                <a:latin typeface="Arial MT"/>
                <a:cs typeface="Arial MT"/>
              </a:rPr>
              <a:t>that</a:t>
            </a:r>
            <a:r>
              <a:rPr sz="1200" spc="90" dirty="0">
                <a:solidFill>
                  <a:srgbClr val="494949"/>
                </a:solidFill>
                <a:latin typeface="Arial MT"/>
                <a:cs typeface="Arial MT"/>
              </a:rPr>
              <a:t> </a:t>
            </a:r>
            <a:r>
              <a:rPr sz="1200" dirty="0">
                <a:solidFill>
                  <a:srgbClr val="494949"/>
                </a:solidFill>
                <a:latin typeface="Arial MT"/>
                <a:cs typeface="Arial MT"/>
              </a:rPr>
              <a:t>maps</a:t>
            </a:r>
            <a:r>
              <a:rPr sz="1200" spc="90" dirty="0">
                <a:solidFill>
                  <a:srgbClr val="494949"/>
                </a:solidFill>
                <a:latin typeface="Arial MT"/>
                <a:cs typeface="Arial MT"/>
              </a:rPr>
              <a:t> </a:t>
            </a:r>
            <a:r>
              <a:rPr sz="1200" dirty="0">
                <a:solidFill>
                  <a:srgbClr val="494949"/>
                </a:solidFill>
                <a:latin typeface="Arial MT"/>
                <a:cs typeface="Arial MT"/>
              </a:rPr>
              <a:t>words</a:t>
            </a:r>
            <a:r>
              <a:rPr sz="1200" spc="90" dirty="0">
                <a:solidFill>
                  <a:srgbClr val="494949"/>
                </a:solidFill>
                <a:latin typeface="Arial MT"/>
                <a:cs typeface="Arial MT"/>
              </a:rPr>
              <a:t> </a:t>
            </a:r>
            <a:r>
              <a:rPr sz="1200" spc="-20" dirty="0">
                <a:solidFill>
                  <a:srgbClr val="494949"/>
                </a:solidFill>
                <a:latin typeface="Arial MT"/>
                <a:cs typeface="Arial MT"/>
              </a:rPr>
              <a:t>into </a:t>
            </a:r>
            <a:r>
              <a:rPr sz="1200" dirty="0">
                <a:solidFill>
                  <a:srgbClr val="494949"/>
                </a:solidFill>
                <a:latin typeface="Arial MT"/>
                <a:cs typeface="Arial MT"/>
              </a:rPr>
              <a:t>continuous</a:t>
            </a:r>
            <a:r>
              <a:rPr sz="1200" spc="114" dirty="0">
                <a:solidFill>
                  <a:srgbClr val="494949"/>
                </a:solidFill>
                <a:latin typeface="Arial MT"/>
                <a:cs typeface="Arial MT"/>
              </a:rPr>
              <a:t> </a:t>
            </a:r>
            <a:r>
              <a:rPr sz="1200" dirty="0">
                <a:solidFill>
                  <a:srgbClr val="494949"/>
                </a:solidFill>
                <a:latin typeface="Arial MT"/>
                <a:cs typeface="Arial MT"/>
              </a:rPr>
              <a:t>vector</a:t>
            </a:r>
            <a:r>
              <a:rPr sz="1200" spc="114" dirty="0">
                <a:solidFill>
                  <a:srgbClr val="494949"/>
                </a:solidFill>
                <a:latin typeface="Arial MT"/>
                <a:cs typeface="Arial MT"/>
              </a:rPr>
              <a:t> </a:t>
            </a:r>
            <a:r>
              <a:rPr sz="1200" dirty="0">
                <a:solidFill>
                  <a:srgbClr val="494949"/>
                </a:solidFill>
                <a:latin typeface="Arial MT"/>
                <a:cs typeface="Arial MT"/>
              </a:rPr>
              <a:t>spaces</a:t>
            </a:r>
            <a:r>
              <a:rPr sz="1200" spc="120" dirty="0">
                <a:solidFill>
                  <a:srgbClr val="494949"/>
                </a:solidFill>
                <a:latin typeface="Arial MT"/>
                <a:cs typeface="Arial MT"/>
              </a:rPr>
              <a:t> </a:t>
            </a:r>
            <a:r>
              <a:rPr sz="1200" spc="-20" dirty="0">
                <a:solidFill>
                  <a:srgbClr val="494949"/>
                </a:solidFill>
                <a:latin typeface="Arial MT"/>
                <a:cs typeface="Arial MT"/>
              </a:rPr>
              <a:t>where </a:t>
            </a:r>
            <a:r>
              <a:rPr sz="1200" dirty="0">
                <a:solidFill>
                  <a:srgbClr val="494949"/>
                </a:solidFill>
                <a:latin typeface="Arial MT"/>
                <a:cs typeface="Arial MT"/>
              </a:rPr>
              <a:t>semantically</a:t>
            </a:r>
            <a:r>
              <a:rPr sz="1200" spc="110" dirty="0">
                <a:solidFill>
                  <a:srgbClr val="494949"/>
                </a:solidFill>
                <a:latin typeface="Arial MT"/>
                <a:cs typeface="Arial MT"/>
              </a:rPr>
              <a:t> </a:t>
            </a:r>
            <a:r>
              <a:rPr sz="1200" dirty="0">
                <a:solidFill>
                  <a:srgbClr val="494949"/>
                </a:solidFill>
                <a:latin typeface="Arial MT"/>
                <a:cs typeface="Arial MT"/>
              </a:rPr>
              <a:t>similar</a:t>
            </a:r>
            <a:r>
              <a:rPr sz="1200" spc="114" dirty="0">
                <a:solidFill>
                  <a:srgbClr val="494949"/>
                </a:solidFill>
                <a:latin typeface="Arial MT"/>
                <a:cs typeface="Arial MT"/>
              </a:rPr>
              <a:t> </a:t>
            </a:r>
            <a:r>
              <a:rPr sz="1200" dirty="0">
                <a:solidFill>
                  <a:srgbClr val="494949"/>
                </a:solidFill>
                <a:latin typeface="Arial MT"/>
                <a:cs typeface="Arial MT"/>
              </a:rPr>
              <a:t>words</a:t>
            </a:r>
            <a:r>
              <a:rPr sz="1200" spc="110" dirty="0">
                <a:solidFill>
                  <a:srgbClr val="494949"/>
                </a:solidFill>
                <a:latin typeface="Arial MT"/>
                <a:cs typeface="Arial MT"/>
              </a:rPr>
              <a:t> </a:t>
            </a:r>
            <a:r>
              <a:rPr sz="1200" spc="-25" dirty="0">
                <a:solidFill>
                  <a:srgbClr val="494949"/>
                </a:solidFill>
                <a:latin typeface="Arial MT"/>
                <a:cs typeface="Arial MT"/>
              </a:rPr>
              <a:t>are </a:t>
            </a:r>
            <a:r>
              <a:rPr sz="1200" dirty="0">
                <a:solidFill>
                  <a:srgbClr val="494949"/>
                </a:solidFill>
                <a:latin typeface="Arial MT"/>
                <a:cs typeface="Arial MT"/>
              </a:rPr>
              <a:t>positioned</a:t>
            </a:r>
            <a:r>
              <a:rPr sz="1200" spc="120" dirty="0">
                <a:solidFill>
                  <a:srgbClr val="494949"/>
                </a:solidFill>
                <a:latin typeface="Arial MT"/>
                <a:cs typeface="Arial MT"/>
              </a:rPr>
              <a:t> </a:t>
            </a:r>
            <a:r>
              <a:rPr sz="1200" dirty="0">
                <a:solidFill>
                  <a:srgbClr val="494949"/>
                </a:solidFill>
                <a:latin typeface="Arial MT"/>
                <a:cs typeface="Arial MT"/>
              </a:rPr>
              <a:t>closer</a:t>
            </a:r>
            <a:r>
              <a:rPr sz="1200" spc="125" dirty="0">
                <a:solidFill>
                  <a:srgbClr val="494949"/>
                </a:solidFill>
                <a:latin typeface="Arial MT"/>
                <a:cs typeface="Arial MT"/>
              </a:rPr>
              <a:t> </a:t>
            </a:r>
            <a:r>
              <a:rPr sz="1200" spc="-10" dirty="0">
                <a:solidFill>
                  <a:srgbClr val="494949"/>
                </a:solidFill>
                <a:latin typeface="Arial MT"/>
                <a:cs typeface="Arial MT"/>
              </a:rPr>
              <a:t>together.</a:t>
            </a:r>
            <a:endParaRPr sz="1200" dirty="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5925810" y="1455051"/>
            <a:ext cx="3145155" cy="2175510"/>
            <a:chOff x="5925810" y="1455051"/>
            <a:chExt cx="3145155" cy="2175510"/>
          </a:xfrm>
        </p:grpSpPr>
        <p:pic>
          <p:nvPicPr>
            <p:cNvPr id="3" name="object 3"/>
            <p:cNvPicPr/>
            <p:nvPr/>
          </p:nvPicPr>
          <p:blipFill>
            <a:blip r:embed="rId2" cstate="print"/>
            <a:stretch>
              <a:fillRect/>
            </a:stretch>
          </p:blipFill>
          <p:spPr>
            <a:xfrm>
              <a:off x="5925810" y="1455051"/>
              <a:ext cx="3144907" cy="2175242"/>
            </a:xfrm>
            <a:prstGeom prst="rect">
              <a:avLst/>
            </a:prstGeom>
          </p:spPr>
        </p:pic>
        <p:sp>
          <p:nvSpPr>
            <p:cNvPr id="4" name="object 4"/>
            <p:cNvSpPr/>
            <p:nvPr/>
          </p:nvSpPr>
          <p:spPr>
            <a:xfrm>
              <a:off x="6628968" y="3617594"/>
              <a:ext cx="2308225" cy="12700"/>
            </a:xfrm>
            <a:custGeom>
              <a:avLst/>
              <a:gdLst/>
              <a:ahLst/>
              <a:cxnLst/>
              <a:rect l="l" t="t" r="r" b="b"/>
              <a:pathLst>
                <a:path w="2308225" h="12700">
                  <a:moveTo>
                    <a:pt x="2169503" y="2997"/>
                  </a:moveTo>
                  <a:lnTo>
                    <a:pt x="2167521" y="0"/>
                  </a:lnTo>
                  <a:lnTo>
                    <a:pt x="1981" y="0"/>
                  </a:lnTo>
                  <a:lnTo>
                    <a:pt x="0" y="2997"/>
                  </a:lnTo>
                  <a:lnTo>
                    <a:pt x="0" y="9715"/>
                  </a:lnTo>
                  <a:lnTo>
                    <a:pt x="1981" y="12700"/>
                  </a:lnTo>
                  <a:lnTo>
                    <a:pt x="2167521" y="12700"/>
                  </a:lnTo>
                  <a:lnTo>
                    <a:pt x="2169503" y="9715"/>
                  </a:lnTo>
                  <a:lnTo>
                    <a:pt x="2169503" y="2997"/>
                  </a:lnTo>
                  <a:close/>
                </a:path>
                <a:path w="2308225" h="12700">
                  <a:moveTo>
                    <a:pt x="2307856" y="2997"/>
                  </a:moveTo>
                  <a:lnTo>
                    <a:pt x="2305875" y="0"/>
                  </a:lnTo>
                  <a:lnTo>
                    <a:pt x="2224544" y="0"/>
                  </a:lnTo>
                  <a:lnTo>
                    <a:pt x="2222563" y="2997"/>
                  </a:lnTo>
                  <a:lnTo>
                    <a:pt x="2222563" y="9715"/>
                  </a:lnTo>
                  <a:lnTo>
                    <a:pt x="2224544" y="12700"/>
                  </a:lnTo>
                  <a:lnTo>
                    <a:pt x="2305875" y="12700"/>
                  </a:lnTo>
                  <a:lnTo>
                    <a:pt x="2307856" y="9715"/>
                  </a:lnTo>
                  <a:lnTo>
                    <a:pt x="2307856" y="2997"/>
                  </a:lnTo>
                  <a:close/>
                </a:path>
              </a:pathLst>
            </a:custGeom>
            <a:solidFill>
              <a:srgbClr val="494949"/>
            </a:solidFill>
          </p:spPr>
          <p:txBody>
            <a:bodyPr wrap="square" lIns="0" tIns="0" rIns="0" bIns="0" rtlCol="0"/>
            <a:lstStyle/>
            <a:p>
              <a:endParaRPr/>
            </a:p>
          </p:txBody>
        </p:sp>
        <p:sp>
          <p:nvSpPr>
            <p:cNvPr id="5" name="object 5"/>
            <p:cNvSpPr/>
            <p:nvPr/>
          </p:nvSpPr>
          <p:spPr>
            <a:xfrm>
              <a:off x="6311608" y="1969998"/>
              <a:ext cx="1493520" cy="913130"/>
            </a:xfrm>
            <a:custGeom>
              <a:avLst/>
              <a:gdLst/>
              <a:ahLst/>
              <a:cxnLst/>
              <a:rect l="l" t="t" r="r" b="b"/>
              <a:pathLst>
                <a:path w="1493520" h="913130">
                  <a:moveTo>
                    <a:pt x="1493100" y="0"/>
                  </a:moveTo>
                  <a:lnTo>
                    <a:pt x="579691" y="0"/>
                  </a:lnTo>
                  <a:lnTo>
                    <a:pt x="0" y="0"/>
                  </a:lnTo>
                  <a:lnTo>
                    <a:pt x="0" y="895489"/>
                  </a:lnTo>
                  <a:lnTo>
                    <a:pt x="0" y="913079"/>
                  </a:lnTo>
                  <a:lnTo>
                    <a:pt x="43129" y="913079"/>
                  </a:lnTo>
                  <a:lnTo>
                    <a:pt x="304965" y="913079"/>
                  </a:lnTo>
                  <a:lnTo>
                    <a:pt x="1272933" y="913079"/>
                  </a:lnTo>
                  <a:lnTo>
                    <a:pt x="1280388" y="906475"/>
                  </a:lnTo>
                  <a:lnTo>
                    <a:pt x="1287932" y="899883"/>
                  </a:lnTo>
                  <a:lnTo>
                    <a:pt x="1295666" y="893292"/>
                  </a:lnTo>
                  <a:lnTo>
                    <a:pt x="1303680" y="886688"/>
                  </a:lnTo>
                  <a:lnTo>
                    <a:pt x="1305166" y="880808"/>
                  </a:lnTo>
                  <a:lnTo>
                    <a:pt x="1305166" y="913079"/>
                  </a:lnTo>
                  <a:lnTo>
                    <a:pt x="1493100" y="913079"/>
                  </a:lnTo>
                  <a:lnTo>
                    <a:pt x="1493100" y="479742"/>
                  </a:lnTo>
                  <a:lnTo>
                    <a:pt x="1411122" y="479742"/>
                  </a:lnTo>
                  <a:lnTo>
                    <a:pt x="1412544" y="478434"/>
                  </a:lnTo>
                  <a:lnTo>
                    <a:pt x="1419707" y="474357"/>
                  </a:lnTo>
                  <a:lnTo>
                    <a:pt x="1426895" y="472109"/>
                  </a:lnTo>
                  <a:lnTo>
                    <a:pt x="1433601" y="471424"/>
                  </a:lnTo>
                  <a:lnTo>
                    <a:pt x="1441475" y="471678"/>
                  </a:lnTo>
                  <a:lnTo>
                    <a:pt x="1452384" y="472338"/>
                  </a:lnTo>
                  <a:lnTo>
                    <a:pt x="1478229" y="474357"/>
                  </a:lnTo>
                  <a:lnTo>
                    <a:pt x="1488655" y="475335"/>
                  </a:lnTo>
                  <a:lnTo>
                    <a:pt x="1493100" y="475335"/>
                  </a:lnTo>
                  <a:lnTo>
                    <a:pt x="1493100" y="471424"/>
                  </a:lnTo>
                  <a:lnTo>
                    <a:pt x="1493100" y="0"/>
                  </a:lnTo>
                  <a:close/>
                </a:path>
              </a:pathLst>
            </a:custGeom>
            <a:solidFill>
              <a:srgbClr val="FFFFFF"/>
            </a:solidFill>
          </p:spPr>
          <p:txBody>
            <a:bodyPr wrap="square" lIns="0" tIns="0" rIns="0" bIns="0" rtlCol="0"/>
            <a:lstStyle/>
            <a:p>
              <a:endParaRPr/>
            </a:p>
          </p:txBody>
        </p:sp>
        <p:sp>
          <p:nvSpPr>
            <p:cNvPr id="6" name="object 6"/>
            <p:cNvSpPr/>
            <p:nvPr/>
          </p:nvSpPr>
          <p:spPr>
            <a:xfrm>
              <a:off x="7584542" y="2441422"/>
              <a:ext cx="220345" cy="441959"/>
            </a:xfrm>
            <a:custGeom>
              <a:avLst/>
              <a:gdLst/>
              <a:ahLst/>
              <a:cxnLst/>
              <a:rect l="l" t="t" r="r" b="b"/>
              <a:pathLst>
                <a:path w="220345" h="441960">
                  <a:moveTo>
                    <a:pt x="220167" y="3911"/>
                  </a:moveTo>
                  <a:lnTo>
                    <a:pt x="215722" y="3911"/>
                  </a:lnTo>
                  <a:lnTo>
                    <a:pt x="205295" y="2933"/>
                  </a:lnTo>
                  <a:lnTo>
                    <a:pt x="179451" y="914"/>
                  </a:lnTo>
                  <a:lnTo>
                    <a:pt x="168541" y="254"/>
                  </a:lnTo>
                  <a:lnTo>
                    <a:pt x="160667" y="0"/>
                  </a:lnTo>
                  <a:lnTo>
                    <a:pt x="153962" y="685"/>
                  </a:lnTo>
                  <a:lnTo>
                    <a:pt x="121361" y="33413"/>
                  </a:lnTo>
                  <a:lnTo>
                    <a:pt x="115049" y="64973"/>
                  </a:lnTo>
                  <a:lnTo>
                    <a:pt x="115049" y="67906"/>
                  </a:lnTo>
                  <a:lnTo>
                    <a:pt x="114058" y="74269"/>
                  </a:lnTo>
                  <a:lnTo>
                    <a:pt x="98069" y="144868"/>
                  </a:lnTo>
                  <a:lnTo>
                    <a:pt x="87706" y="187579"/>
                  </a:lnTo>
                  <a:lnTo>
                    <a:pt x="75501" y="237058"/>
                  </a:lnTo>
                  <a:lnTo>
                    <a:pt x="61747" y="292214"/>
                  </a:lnTo>
                  <a:lnTo>
                    <a:pt x="46723" y="351967"/>
                  </a:lnTo>
                  <a:lnTo>
                    <a:pt x="30746" y="415264"/>
                  </a:lnTo>
                  <a:lnTo>
                    <a:pt x="22733" y="421868"/>
                  </a:lnTo>
                  <a:lnTo>
                    <a:pt x="14998" y="428459"/>
                  </a:lnTo>
                  <a:lnTo>
                    <a:pt x="7454" y="435051"/>
                  </a:lnTo>
                  <a:lnTo>
                    <a:pt x="0" y="441655"/>
                  </a:lnTo>
                  <a:lnTo>
                    <a:pt x="12407" y="441655"/>
                  </a:lnTo>
                  <a:lnTo>
                    <a:pt x="23799" y="441655"/>
                  </a:lnTo>
                  <a:lnTo>
                    <a:pt x="32232" y="441655"/>
                  </a:lnTo>
                  <a:lnTo>
                    <a:pt x="39611" y="413435"/>
                  </a:lnTo>
                  <a:lnTo>
                    <a:pt x="61810" y="325297"/>
                  </a:lnTo>
                  <a:lnTo>
                    <a:pt x="75996" y="268528"/>
                  </a:lnTo>
                  <a:lnTo>
                    <a:pt x="88861" y="216611"/>
                  </a:lnTo>
                  <a:lnTo>
                    <a:pt x="100164" y="170510"/>
                  </a:lnTo>
                  <a:lnTo>
                    <a:pt x="109461" y="131546"/>
                  </a:lnTo>
                  <a:lnTo>
                    <a:pt x="119214" y="88277"/>
                  </a:lnTo>
                  <a:lnTo>
                    <a:pt x="125742" y="49009"/>
                  </a:lnTo>
                  <a:lnTo>
                    <a:pt x="129298" y="35979"/>
                  </a:lnTo>
                  <a:lnTo>
                    <a:pt x="133794" y="25971"/>
                  </a:lnTo>
                  <a:lnTo>
                    <a:pt x="138849" y="18567"/>
                  </a:lnTo>
                  <a:lnTo>
                    <a:pt x="146291" y="10274"/>
                  </a:lnTo>
                  <a:lnTo>
                    <a:pt x="154216" y="8318"/>
                  </a:lnTo>
                  <a:lnTo>
                    <a:pt x="160667" y="8318"/>
                  </a:lnTo>
                  <a:lnTo>
                    <a:pt x="168262" y="8559"/>
                  </a:lnTo>
                  <a:lnTo>
                    <a:pt x="204800" y="10756"/>
                  </a:lnTo>
                  <a:lnTo>
                    <a:pt x="215722" y="11734"/>
                  </a:lnTo>
                  <a:lnTo>
                    <a:pt x="220167" y="12230"/>
                  </a:lnTo>
                  <a:lnTo>
                    <a:pt x="220167" y="8318"/>
                  </a:lnTo>
                  <a:lnTo>
                    <a:pt x="220167" y="3911"/>
                  </a:lnTo>
                  <a:close/>
                </a:path>
              </a:pathLst>
            </a:custGeom>
            <a:solidFill>
              <a:srgbClr val="BEBEBE"/>
            </a:solidFill>
          </p:spPr>
          <p:txBody>
            <a:bodyPr wrap="square" lIns="0" tIns="0" rIns="0" bIns="0" rtlCol="0"/>
            <a:lstStyle/>
            <a:p>
              <a:endParaRPr/>
            </a:p>
          </p:txBody>
        </p:sp>
        <p:sp>
          <p:nvSpPr>
            <p:cNvPr id="7" name="object 7"/>
            <p:cNvSpPr/>
            <p:nvPr/>
          </p:nvSpPr>
          <p:spPr>
            <a:xfrm>
              <a:off x="6283338" y="1911349"/>
              <a:ext cx="1550670" cy="1031240"/>
            </a:xfrm>
            <a:custGeom>
              <a:avLst/>
              <a:gdLst/>
              <a:ahLst/>
              <a:cxnLst/>
              <a:rect l="l" t="t" r="r" b="b"/>
              <a:pathLst>
                <a:path w="1550670" h="1031239">
                  <a:moveTo>
                    <a:pt x="1550149" y="0"/>
                  </a:moveTo>
                  <a:lnTo>
                    <a:pt x="0" y="0"/>
                  </a:lnTo>
                  <a:lnTo>
                    <a:pt x="0" y="54610"/>
                  </a:lnTo>
                  <a:lnTo>
                    <a:pt x="0" y="975360"/>
                  </a:lnTo>
                  <a:lnTo>
                    <a:pt x="0" y="1031240"/>
                  </a:lnTo>
                  <a:lnTo>
                    <a:pt x="1550149" y="1031240"/>
                  </a:lnTo>
                  <a:lnTo>
                    <a:pt x="1550149" y="975639"/>
                  </a:lnTo>
                  <a:lnTo>
                    <a:pt x="1550149" y="975360"/>
                  </a:lnTo>
                  <a:lnTo>
                    <a:pt x="1550149" y="54737"/>
                  </a:lnTo>
                  <a:lnTo>
                    <a:pt x="1525841" y="54737"/>
                  </a:lnTo>
                  <a:lnTo>
                    <a:pt x="1525841" y="975360"/>
                  </a:lnTo>
                  <a:lnTo>
                    <a:pt x="24295" y="975360"/>
                  </a:lnTo>
                  <a:lnTo>
                    <a:pt x="24295" y="54610"/>
                  </a:lnTo>
                  <a:lnTo>
                    <a:pt x="1550149" y="54610"/>
                  </a:lnTo>
                  <a:lnTo>
                    <a:pt x="1550149" y="0"/>
                  </a:lnTo>
                  <a:close/>
                </a:path>
              </a:pathLst>
            </a:custGeom>
            <a:solidFill>
              <a:srgbClr val="77C6FC"/>
            </a:solidFill>
          </p:spPr>
          <p:txBody>
            <a:bodyPr wrap="square" lIns="0" tIns="0" rIns="0" bIns="0" rtlCol="0"/>
            <a:lstStyle/>
            <a:p>
              <a:endParaRPr/>
            </a:p>
          </p:txBody>
        </p:sp>
        <p:sp>
          <p:nvSpPr>
            <p:cNvPr id="8" name="object 8"/>
            <p:cNvSpPr/>
            <p:nvPr/>
          </p:nvSpPr>
          <p:spPr>
            <a:xfrm>
              <a:off x="6278880" y="1906465"/>
              <a:ext cx="1558925" cy="1040130"/>
            </a:xfrm>
            <a:custGeom>
              <a:avLst/>
              <a:gdLst/>
              <a:ahLst/>
              <a:cxnLst/>
              <a:rect l="l" t="t" r="r" b="b"/>
              <a:pathLst>
                <a:path w="1558925" h="1040130">
                  <a:moveTo>
                    <a:pt x="1555600" y="0"/>
                  </a:moveTo>
                  <a:lnTo>
                    <a:pt x="2978" y="0"/>
                  </a:lnTo>
                  <a:lnTo>
                    <a:pt x="1985" y="488"/>
                  </a:lnTo>
                  <a:lnTo>
                    <a:pt x="1489" y="1466"/>
                  </a:lnTo>
                  <a:lnTo>
                    <a:pt x="496" y="1955"/>
                  </a:lnTo>
                  <a:lnTo>
                    <a:pt x="0" y="3422"/>
                  </a:lnTo>
                  <a:lnTo>
                    <a:pt x="0" y="1036689"/>
                  </a:lnTo>
                  <a:lnTo>
                    <a:pt x="496" y="1037667"/>
                  </a:lnTo>
                  <a:lnTo>
                    <a:pt x="1985" y="1039134"/>
                  </a:lnTo>
                  <a:lnTo>
                    <a:pt x="2978" y="1039623"/>
                  </a:lnTo>
                  <a:lnTo>
                    <a:pt x="1555600" y="1039623"/>
                  </a:lnTo>
                  <a:lnTo>
                    <a:pt x="1557572" y="1038645"/>
                  </a:lnTo>
                  <a:lnTo>
                    <a:pt x="1558564" y="1036689"/>
                  </a:lnTo>
                  <a:lnTo>
                    <a:pt x="1558564" y="1031800"/>
                  </a:lnTo>
                  <a:lnTo>
                    <a:pt x="8423" y="1031800"/>
                  </a:lnTo>
                  <a:lnTo>
                    <a:pt x="8423" y="8312"/>
                  </a:lnTo>
                  <a:lnTo>
                    <a:pt x="1558564" y="8312"/>
                  </a:lnTo>
                  <a:lnTo>
                    <a:pt x="1558564" y="3422"/>
                  </a:lnTo>
                  <a:lnTo>
                    <a:pt x="1557572" y="1466"/>
                  </a:lnTo>
                  <a:lnTo>
                    <a:pt x="1556593" y="488"/>
                  </a:lnTo>
                  <a:lnTo>
                    <a:pt x="1555600" y="0"/>
                  </a:lnTo>
                  <a:close/>
                </a:path>
                <a:path w="1558925" h="1040130">
                  <a:moveTo>
                    <a:pt x="1558564" y="8312"/>
                  </a:moveTo>
                  <a:lnTo>
                    <a:pt x="1550636" y="8312"/>
                  </a:lnTo>
                  <a:lnTo>
                    <a:pt x="1550636" y="1031800"/>
                  </a:lnTo>
                  <a:lnTo>
                    <a:pt x="1558564" y="1031800"/>
                  </a:lnTo>
                  <a:lnTo>
                    <a:pt x="1558564" y="8312"/>
                  </a:lnTo>
                  <a:close/>
                </a:path>
                <a:path w="1558925" h="1040130">
                  <a:moveTo>
                    <a:pt x="1531296" y="55209"/>
                  </a:moveTo>
                  <a:lnTo>
                    <a:pt x="27766" y="55209"/>
                  </a:lnTo>
                  <a:lnTo>
                    <a:pt x="26772" y="55698"/>
                  </a:lnTo>
                  <a:lnTo>
                    <a:pt x="25779" y="56676"/>
                  </a:lnTo>
                  <a:lnTo>
                    <a:pt x="24787" y="57165"/>
                  </a:lnTo>
                  <a:lnTo>
                    <a:pt x="24787" y="982946"/>
                  </a:lnTo>
                  <a:lnTo>
                    <a:pt x="25779" y="983435"/>
                  </a:lnTo>
                  <a:lnTo>
                    <a:pt x="26772" y="984413"/>
                  </a:lnTo>
                  <a:lnTo>
                    <a:pt x="27766" y="984902"/>
                  </a:lnTo>
                  <a:lnTo>
                    <a:pt x="1531296" y="984902"/>
                  </a:lnTo>
                  <a:lnTo>
                    <a:pt x="1532288" y="984413"/>
                  </a:lnTo>
                  <a:lnTo>
                    <a:pt x="1533777" y="982946"/>
                  </a:lnTo>
                  <a:lnTo>
                    <a:pt x="1534274" y="981492"/>
                  </a:lnTo>
                  <a:lnTo>
                    <a:pt x="1534274" y="976603"/>
                  </a:lnTo>
                  <a:lnTo>
                    <a:pt x="32727" y="976603"/>
                  </a:lnTo>
                  <a:lnTo>
                    <a:pt x="32727" y="63521"/>
                  </a:lnTo>
                  <a:lnTo>
                    <a:pt x="1534274" y="63521"/>
                  </a:lnTo>
                  <a:lnTo>
                    <a:pt x="1534274" y="58143"/>
                  </a:lnTo>
                  <a:lnTo>
                    <a:pt x="1533777" y="57165"/>
                  </a:lnTo>
                  <a:lnTo>
                    <a:pt x="1532288" y="55698"/>
                  </a:lnTo>
                  <a:lnTo>
                    <a:pt x="1531296" y="55209"/>
                  </a:lnTo>
                  <a:close/>
                </a:path>
                <a:path w="1558925" h="1040130">
                  <a:moveTo>
                    <a:pt x="1534274" y="63521"/>
                  </a:moveTo>
                  <a:lnTo>
                    <a:pt x="1525836" y="63521"/>
                  </a:lnTo>
                  <a:lnTo>
                    <a:pt x="1525836" y="976603"/>
                  </a:lnTo>
                  <a:lnTo>
                    <a:pt x="1534274" y="976603"/>
                  </a:lnTo>
                  <a:lnTo>
                    <a:pt x="1534274" y="63521"/>
                  </a:lnTo>
                  <a:close/>
                </a:path>
              </a:pathLst>
            </a:custGeom>
            <a:solidFill>
              <a:srgbClr val="494949"/>
            </a:solidFill>
          </p:spPr>
          <p:txBody>
            <a:bodyPr wrap="square" lIns="0" tIns="0" rIns="0" bIns="0" rtlCol="0"/>
            <a:lstStyle/>
            <a:p>
              <a:endParaRPr/>
            </a:p>
          </p:txBody>
        </p:sp>
        <p:sp>
          <p:nvSpPr>
            <p:cNvPr id="9" name="object 9"/>
            <p:cNvSpPr/>
            <p:nvPr/>
          </p:nvSpPr>
          <p:spPr>
            <a:xfrm>
              <a:off x="6339869" y="1994895"/>
              <a:ext cx="1059815" cy="81915"/>
            </a:xfrm>
            <a:custGeom>
              <a:avLst/>
              <a:gdLst/>
              <a:ahLst/>
              <a:cxnLst/>
              <a:rect l="l" t="t" r="r" b="b"/>
              <a:pathLst>
                <a:path w="1059815" h="81914">
                  <a:moveTo>
                    <a:pt x="1030950" y="0"/>
                  </a:moveTo>
                  <a:lnTo>
                    <a:pt x="27778" y="0"/>
                  </a:lnTo>
                  <a:lnTo>
                    <a:pt x="16947" y="2144"/>
                  </a:lnTo>
                  <a:lnTo>
                    <a:pt x="8120" y="7997"/>
                  </a:lnTo>
                  <a:lnTo>
                    <a:pt x="2176" y="16690"/>
                  </a:lnTo>
                  <a:lnTo>
                    <a:pt x="0" y="27353"/>
                  </a:lnTo>
                  <a:lnTo>
                    <a:pt x="0" y="54231"/>
                  </a:lnTo>
                  <a:lnTo>
                    <a:pt x="2176" y="64894"/>
                  </a:lnTo>
                  <a:lnTo>
                    <a:pt x="8120" y="73586"/>
                  </a:lnTo>
                  <a:lnTo>
                    <a:pt x="16947" y="79440"/>
                  </a:lnTo>
                  <a:lnTo>
                    <a:pt x="27778" y="81584"/>
                  </a:lnTo>
                  <a:lnTo>
                    <a:pt x="1030950" y="81584"/>
                  </a:lnTo>
                  <a:lnTo>
                    <a:pt x="1041851" y="79440"/>
                  </a:lnTo>
                  <a:lnTo>
                    <a:pt x="1050845" y="73586"/>
                  </a:lnTo>
                  <a:lnTo>
                    <a:pt x="1056957" y="64894"/>
                  </a:lnTo>
                  <a:lnTo>
                    <a:pt x="1059211" y="54231"/>
                  </a:lnTo>
                  <a:lnTo>
                    <a:pt x="1059211" y="27353"/>
                  </a:lnTo>
                  <a:lnTo>
                    <a:pt x="1056957" y="16690"/>
                  </a:lnTo>
                  <a:lnTo>
                    <a:pt x="1050845" y="7997"/>
                  </a:lnTo>
                  <a:lnTo>
                    <a:pt x="1041851" y="2144"/>
                  </a:lnTo>
                  <a:lnTo>
                    <a:pt x="1030950" y="0"/>
                  </a:lnTo>
                  <a:close/>
                </a:path>
              </a:pathLst>
            </a:custGeom>
            <a:solidFill>
              <a:srgbClr val="77C6FC"/>
            </a:solidFill>
          </p:spPr>
          <p:txBody>
            <a:bodyPr wrap="square" lIns="0" tIns="0" rIns="0" bIns="0" rtlCol="0"/>
            <a:lstStyle/>
            <a:p>
              <a:endParaRPr/>
            </a:p>
          </p:txBody>
        </p:sp>
        <p:sp>
          <p:nvSpPr>
            <p:cNvPr id="10" name="object 10"/>
            <p:cNvSpPr/>
            <p:nvPr/>
          </p:nvSpPr>
          <p:spPr>
            <a:xfrm>
              <a:off x="6335395" y="1990991"/>
              <a:ext cx="1068070" cy="332740"/>
            </a:xfrm>
            <a:custGeom>
              <a:avLst/>
              <a:gdLst/>
              <a:ahLst/>
              <a:cxnLst/>
              <a:rect l="l" t="t" r="r" b="b"/>
              <a:pathLst>
                <a:path w="1068070" h="332739">
                  <a:moveTo>
                    <a:pt x="243484" y="322745"/>
                  </a:moveTo>
                  <a:lnTo>
                    <a:pt x="241998" y="319747"/>
                  </a:lnTo>
                  <a:lnTo>
                    <a:pt x="19342" y="319747"/>
                  </a:lnTo>
                  <a:lnTo>
                    <a:pt x="17360" y="322745"/>
                  </a:lnTo>
                  <a:lnTo>
                    <a:pt x="17360" y="329476"/>
                  </a:lnTo>
                  <a:lnTo>
                    <a:pt x="19342" y="332447"/>
                  </a:lnTo>
                  <a:lnTo>
                    <a:pt x="241998" y="332447"/>
                  </a:lnTo>
                  <a:lnTo>
                    <a:pt x="243484" y="329476"/>
                  </a:lnTo>
                  <a:lnTo>
                    <a:pt x="243484" y="322745"/>
                  </a:lnTo>
                  <a:close/>
                </a:path>
                <a:path w="1068070" h="332739">
                  <a:moveTo>
                    <a:pt x="243484" y="271449"/>
                  </a:moveTo>
                  <a:lnTo>
                    <a:pt x="241998" y="268465"/>
                  </a:lnTo>
                  <a:lnTo>
                    <a:pt x="19342" y="268465"/>
                  </a:lnTo>
                  <a:lnTo>
                    <a:pt x="17360" y="271449"/>
                  </a:lnTo>
                  <a:lnTo>
                    <a:pt x="17360" y="278168"/>
                  </a:lnTo>
                  <a:lnTo>
                    <a:pt x="19342" y="281165"/>
                  </a:lnTo>
                  <a:lnTo>
                    <a:pt x="241998" y="281165"/>
                  </a:lnTo>
                  <a:lnTo>
                    <a:pt x="243484" y="278168"/>
                  </a:lnTo>
                  <a:lnTo>
                    <a:pt x="243484" y="271449"/>
                  </a:lnTo>
                  <a:close/>
                </a:path>
                <a:path w="1068070" h="332739">
                  <a:moveTo>
                    <a:pt x="243484" y="223075"/>
                  </a:moveTo>
                  <a:lnTo>
                    <a:pt x="241998" y="220091"/>
                  </a:lnTo>
                  <a:lnTo>
                    <a:pt x="19342" y="220091"/>
                  </a:lnTo>
                  <a:lnTo>
                    <a:pt x="17360" y="223075"/>
                  </a:lnTo>
                  <a:lnTo>
                    <a:pt x="17360" y="229819"/>
                  </a:lnTo>
                  <a:lnTo>
                    <a:pt x="19342" y="232791"/>
                  </a:lnTo>
                  <a:lnTo>
                    <a:pt x="241998" y="232791"/>
                  </a:lnTo>
                  <a:lnTo>
                    <a:pt x="243484" y="229819"/>
                  </a:lnTo>
                  <a:lnTo>
                    <a:pt x="243484" y="223075"/>
                  </a:lnTo>
                  <a:close/>
                </a:path>
                <a:path w="1068070" h="332739">
                  <a:moveTo>
                    <a:pt x="243484" y="174713"/>
                  </a:moveTo>
                  <a:lnTo>
                    <a:pt x="241998" y="171729"/>
                  </a:lnTo>
                  <a:lnTo>
                    <a:pt x="19342" y="171729"/>
                  </a:lnTo>
                  <a:lnTo>
                    <a:pt x="17360" y="174713"/>
                  </a:lnTo>
                  <a:lnTo>
                    <a:pt x="17360" y="181432"/>
                  </a:lnTo>
                  <a:lnTo>
                    <a:pt x="19342" y="184429"/>
                  </a:lnTo>
                  <a:lnTo>
                    <a:pt x="241998" y="184429"/>
                  </a:lnTo>
                  <a:lnTo>
                    <a:pt x="243484" y="181432"/>
                  </a:lnTo>
                  <a:lnTo>
                    <a:pt x="243484" y="174713"/>
                  </a:lnTo>
                  <a:close/>
                </a:path>
                <a:path w="1068070" h="332739">
                  <a:moveTo>
                    <a:pt x="503834" y="322745"/>
                  </a:moveTo>
                  <a:lnTo>
                    <a:pt x="502348" y="319747"/>
                  </a:lnTo>
                  <a:lnTo>
                    <a:pt x="279692" y="319747"/>
                  </a:lnTo>
                  <a:lnTo>
                    <a:pt x="277710" y="322745"/>
                  </a:lnTo>
                  <a:lnTo>
                    <a:pt x="277710" y="329476"/>
                  </a:lnTo>
                  <a:lnTo>
                    <a:pt x="279692" y="332447"/>
                  </a:lnTo>
                  <a:lnTo>
                    <a:pt x="502348" y="332447"/>
                  </a:lnTo>
                  <a:lnTo>
                    <a:pt x="503834" y="329476"/>
                  </a:lnTo>
                  <a:lnTo>
                    <a:pt x="503834" y="322745"/>
                  </a:lnTo>
                  <a:close/>
                </a:path>
                <a:path w="1068070" h="332739">
                  <a:moveTo>
                    <a:pt x="503834" y="271449"/>
                  </a:moveTo>
                  <a:lnTo>
                    <a:pt x="502348" y="268465"/>
                  </a:lnTo>
                  <a:lnTo>
                    <a:pt x="279692" y="268465"/>
                  </a:lnTo>
                  <a:lnTo>
                    <a:pt x="277710" y="271449"/>
                  </a:lnTo>
                  <a:lnTo>
                    <a:pt x="277710" y="278168"/>
                  </a:lnTo>
                  <a:lnTo>
                    <a:pt x="279692" y="281165"/>
                  </a:lnTo>
                  <a:lnTo>
                    <a:pt x="502348" y="281165"/>
                  </a:lnTo>
                  <a:lnTo>
                    <a:pt x="503834" y="278168"/>
                  </a:lnTo>
                  <a:lnTo>
                    <a:pt x="503834" y="271449"/>
                  </a:lnTo>
                  <a:close/>
                </a:path>
                <a:path w="1068070" h="332739">
                  <a:moveTo>
                    <a:pt x="503834" y="223075"/>
                  </a:moveTo>
                  <a:lnTo>
                    <a:pt x="502348" y="220091"/>
                  </a:lnTo>
                  <a:lnTo>
                    <a:pt x="279692" y="220091"/>
                  </a:lnTo>
                  <a:lnTo>
                    <a:pt x="277710" y="223075"/>
                  </a:lnTo>
                  <a:lnTo>
                    <a:pt x="277710" y="229819"/>
                  </a:lnTo>
                  <a:lnTo>
                    <a:pt x="279692" y="232791"/>
                  </a:lnTo>
                  <a:lnTo>
                    <a:pt x="502348" y="232791"/>
                  </a:lnTo>
                  <a:lnTo>
                    <a:pt x="503834" y="229819"/>
                  </a:lnTo>
                  <a:lnTo>
                    <a:pt x="503834" y="223075"/>
                  </a:lnTo>
                  <a:close/>
                </a:path>
                <a:path w="1068070" h="332739">
                  <a:moveTo>
                    <a:pt x="503834" y="174713"/>
                  </a:moveTo>
                  <a:lnTo>
                    <a:pt x="502348" y="171729"/>
                  </a:lnTo>
                  <a:lnTo>
                    <a:pt x="279692" y="171729"/>
                  </a:lnTo>
                  <a:lnTo>
                    <a:pt x="277710" y="174713"/>
                  </a:lnTo>
                  <a:lnTo>
                    <a:pt x="277710" y="181432"/>
                  </a:lnTo>
                  <a:lnTo>
                    <a:pt x="279692" y="184429"/>
                  </a:lnTo>
                  <a:lnTo>
                    <a:pt x="502348" y="184429"/>
                  </a:lnTo>
                  <a:lnTo>
                    <a:pt x="503834" y="181432"/>
                  </a:lnTo>
                  <a:lnTo>
                    <a:pt x="503834" y="174713"/>
                  </a:lnTo>
                  <a:close/>
                </a:path>
                <a:path w="1068070" h="332739">
                  <a:moveTo>
                    <a:pt x="764171" y="322745"/>
                  </a:moveTo>
                  <a:lnTo>
                    <a:pt x="762673" y="319747"/>
                  </a:lnTo>
                  <a:lnTo>
                    <a:pt x="540029" y="319747"/>
                  </a:lnTo>
                  <a:lnTo>
                    <a:pt x="538048" y="322745"/>
                  </a:lnTo>
                  <a:lnTo>
                    <a:pt x="538048" y="329476"/>
                  </a:lnTo>
                  <a:lnTo>
                    <a:pt x="540029" y="332447"/>
                  </a:lnTo>
                  <a:lnTo>
                    <a:pt x="762673" y="332447"/>
                  </a:lnTo>
                  <a:lnTo>
                    <a:pt x="764171" y="329476"/>
                  </a:lnTo>
                  <a:lnTo>
                    <a:pt x="764171" y="322745"/>
                  </a:lnTo>
                  <a:close/>
                </a:path>
                <a:path w="1068070" h="332739">
                  <a:moveTo>
                    <a:pt x="764171" y="271449"/>
                  </a:moveTo>
                  <a:lnTo>
                    <a:pt x="762673" y="268465"/>
                  </a:lnTo>
                  <a:lnTo>
                    <a:pt x="540029" y="268465"/>
                  </a:lnTo>
                  <a:lnTo>
                    <a:pt x="538048" y="271449"/>
                  </a:lnTo>
                  <a:lnTo>
                    <a:pt x="538048" y="278168"/>
                  </a:lnTo>
                  <a:lnTo>
                    <a:pt x="540029" y="281165"/>
                  </a:lnTo>
                  <a:lnTo>
                    <a:pt x="762673" y="281165"/>
                  </a:lnTo>
                  <a:lnTo>
                    <a:pt x="764171" y="278168"/>
                  </a:lnTo>
                  <a:lnTo>
                    <a:pt x="764171" y="271449"/>
                  </a:lnTo>
                  <a:close/>
                </a:path>
                <a:path w="1068070" h="332739">
                  <a:moveTo>
                    <a:pt x="764171" y="223075"/>
                  </a:moveTo>
                  <a:lnTo>
                    <a:pt x="762673" y="220091"/>
                  </a:lnTo>
                  <a:lnTo>
                    <a:pt x="540029" y="220091"/>
                  </a:lnTo>
                  <a:lnTo>
                    <a:pt x="538048" y="223075"/>
                  </a:lnTo>
                  <a:lnTo>
                    <a:pt x="538048" y="229819"/>
                  </a:lnTo>
                  <a:lnTo>
                    <a:pt x="540029" y="232791"/>
                  </a:lnTo>
                  <a:lnTo>
                    <a:pt x="762673" y="232791"/>
                  </a:lnTo>
                  <a:lnTo>
                    <a:pt x="764171" y="229819"/>
                  </a:lnTo>
                  <a:lnTo>
                    <a:pt x="764171" y="223075"/>
                  </a:lnTo>
                  <a:close/>
                </a:path>
                <a:path w="1068070" h="332739">
                  <a:moveTo>
                    <a:pt x="764171" y="174713"/>
                  </a:moveTo>
                  <a:lnTo>
                    <a:pt x="762673" y="171729"/>
                  </a:lnTo>
                  <a:lnTo>
                    <a:pt x="540029" y="171729"/>
                  </a:lnTo>
                  <a:lnTo>
                    <a:pt x="538048" y="174713"/>
                  </a:lnTo>
                  <a:lnTo>
                    <a:pt x="538048" y="181432"/>
                  </a:lnTo>
                  <a:lnTo>
                    <a:pt x="540029" y="184429"/>
                  </a:lnTo>
                  <a:lnTo>
                    <a:pt x="762673" y="184429"/>
                  </a:lnTo>
                  <a:lnTo>
                    <a:pt x="764171" y="181432"/>
                  </a:lnTo>
                  <a:lnTo>
                    <a:pt x="764171" y="174713"/>
                  </a:lnTo>
                  <a:close/>
                </a:path>
                <a:path w="1068070" h="332739">
                  <a:moveTo>
                    <a:pt x="1024509" y="322745"/>
                  </a:moveTo>
                  <a:lnTo>
                    <a:pt x="1023023" y="319747"/>
                  </a:lnTo>
                  <a:lnTo>
                    <a:pt x="800366" y="319747"/>
                  </a:lnTo>
                  <a:lnTo>
                    <a:pt x="798385" y="322745"/>
                  </a:lnTo>
                  <a:lnTo>
                    <a:pt x="798385" y="329476"/>
                  </a:lnTo>
                  <a:lnTo>
                    <a:pt x="800366" y="332447"/>
                  </a:lnTo>
                  <a:lnTo>
                    <a:pt x="1023023" y="332447"/>
                  </a:lnTo>
                  <a:lnTo>
                    <a:pt x="1024509" y="329476"/>
                  </a:lnTo>
                  <a:lnTo>
                    <a:pt x="1024509" y="322745"/>
                  </a:lnTo>
                  <a:close/>
                </a:path>
                <a:path w="1068070" h="332739">
                  <a:moveTo>
                    <a:pt x="1024509" y="271449"/>
                  </a:moveTo>
                  <a:lnTo>
                    <a:pt x="1023023" y="268465"/>
                  </a:lnTo>
                  <a:lnTo>
                    <a:pt x="800366" y="268465"/>
                  </a:lnTo>
                  <a:lnTo>
                    <a:pt x="798385" y="271449"/>
                  </a:lnTo>
                  <a:lnTo>
                    <a:pt x="798385" y="278168"/>
                  </a:lnTo>
                  <a:lnTo>
                    <a:pt x="800366" y="281165"/>
                  </a:lnTo>
                  <a:lnTo>
                    <a:pt x="1023023" y="281165"/>
                  </a:lnTo>
                  <a:lnTo>
                    <a:pt x="1024509" y="278168"/>
                  </a:lnTo>
                  <a:lnTo>
                    <a:pt x="1024509" y="271449"/>
                  </a:lnTo>
                  <a:close/>
                </a:path>
                <a:path w="1068070" h="332739">
                  <a:moveTo>
                    <a:pt x="1024509" y="223075"/>
                  </a:moveTo>
                  <a:lnTo>
                    <a:pt x="1023023" y="220091"/>
                  </a:lnTo>
                  <a:lnTo>
                    <a:pt x="800366" y="220091"/>
                  </a:lnTo>
                  <a:lnTo>
                    <a:pt x="798385" y="223075"/>
                  </a:lnTo>
                  <a:lnTo>
                    <a:pt x="798385" y="229819"/>
                  </a:lnTo>
                  <a:lnTo>
                    <a:pt x="800366" y="232791"/>
                  </a:lnTo>
                  <a:lnTo>
                    <a:pt x="1023023" y="232791"/>
                  </a:lnTo>
                  <a:lnTo>
                    <a:pt x="1024509" y="229819"/>
                  </a:lnTo>
                  <a:lnTo>
                    <a:pt x="1024509" y="223075"/>
                  </a:lnTo>
                  <a:close/>
                </a:path>
                <a:path w="1068070" h="332739">
                  <a:moveTo>
                    <a:pt x="1024509" y="174713"/>
                  </a:moveTo>
                  <a:lnTo>
                    <a:pt x="1023023" y="171729"/>
                  </a:lnTo>
                  <a:lnTo>
                    <a:pt x="800366" y="171729"/>
                  </a:lnTo>
                  <a:lnTo>
                    <a:pt x="798385" y="174713"/>
                  </a:lnTo>
                  <a:lnTo>
                    <a:pt x="798385" y="181432"/>
                  </a:lnTo>
                  <a:lnTo>
                    <a:pt x="800366" y="184429"/>
                  </a:lnTo>
                  <a:lnTo>
                    <a:pt x="1023023" y="184429"/>
                  </a:lnTo>
                  <a:lnTo>
                    <a:pt x="1024509" y="181432"/>
                  </a:lnTo>
                  <a:lnTo>
                    <a:pt x="1024509" y="174713"/>
                  </a:lnTo>
                  <a:close/>
                </a:path>
                <a:path w="1068070" h="332739">
                  <a:moveTo>
                    <a:pt x="1067650" y="31267"/>
                  </a:moveTo>
                  <a:lnTo>
                    <a:pt x="1065123" y="19164"/>
                  </a:lnTo>
                  <a:lnTo>
                    <a:pt x="1059230" y="10668"/>
                  </a:lnTo>
                  <a:lnTo>
                    <a:pt x="1059230" y="31267"/>
                  </a:lnTo>
                  <a:lnTo>
                    <a:pt x="1059230" y="58140"/>
                  </a:lnTo>
                  <a:lnTo>
                    <a:pt x="1057389" y="67373"/>
                  </a:lnTo>
                  <a:lnTo>
                    <a:pt x="1052347" y="74803"/>
                  </a:lnTo>
                  <a:lnTo>
                    <a:pt x="1044790" y="79781"/>
                  </a:lnTo>
                  <a:lnTo>
                    <a:pt x="1035418" y="81584"/>
                  </a:lnTo>
                  <a:lnTo>
                    <a:pt x="32245" y="81584"/>
                  </a:lnTo>
                  <a:lnTo>
                    <a:pt x="23088" y="79781"/>
                  </a:lnTo>
                  <a:lnTo>
                    <a:pt x="15506" y="74803"/>
                  </a:lnTo>
                  <a:lnTo>
                    <a:pt x="10337" y="67373"/>
                  </a:lnTo>
                  <a:lnTo>
                    <a:pt x="8432" y="58140"/>
                  </a:lnTo>
                  <a:lnTo>
                    <a:pt x="8432" y="31267"/>
                  </a:lnTo>
                  <a:lnTo>
                    <a:pt x="10337" y="22313"/>
                  </a:lnTo>
                  <a:lnTo>
                    <a:pt x="15506" y="15024"/>
                  </a:lnTo>
                  <a:lnTo>
                    <a:pt x="23088" y="10109"/>
                  </a:lnTo>
                  <a:lnTo>
                    <a:pt x="32245" y="8305"/>
                  </a:lnTo>
                  <a:lnTo>
                    <a:pt x="1035418" y="8305"/>
                  </a:lnTo>
                  <a:lnTo>
                    <a:pt x="1044790" y="10109"/>
                  </a:lnTo>
                  <a:lnTo>
                    <a:pt x="1052347" y="15024"/>
                  </a:lnTo>
                  <a:lnTo>
                    <a:pt x="1057389" y="22313"/>
                  </a:lnTo>
                  <a:lnTo>
                    <a:pt x="1059230" y="31267"/>
                  </a:lnTo>
                  <a:lnTo>
                    <a:pt x="1059230" y="10668"/>
                  </a:lnTo>
                  <a:lnTo>
                    <a:pt x="1058227" y="9220"/>
                  </a:lnTo>
                  <a:lnTo>
                    <a:pt x="1056843" y="8305"/>
                  </a:lnTo>
                  <a:lnTo>
                    <a:pt x="1047991" y="2476"/>
                  </a:lnTo>
                  <a:lnTo>
                    <a:pt x="1035418" y="0"/>
                  </a:lnTo>
                  <a:lnTo>
                    <a:pt x="32245" y="0"/>
                  </a:lnTo>
                  <a:lnTo>
                    <a:pt x="19672" y="2476"/>
                  </a:lnTo>
                  <a:lnTo>
                    <a:pt x="9423" y="9220"/>
                  </a:lnTo>
                  <a:lnTo>
                    <a:pt x="2527" y="19164"/>
                  </a:lnTo>
                  <a:lnTo>
                    <a:pt x="0" y="31267"/>
                  </a:lnTo>
                  <a:lnTo>
                    <a:pt x="0" y="58140"/>
                  </a:lnTo>
                  <a:lnTo>
                    <a:pt x="2527" y="70523"/>
                  </a:lnTo>
                  <a:lnTo>
                    <a:pt x="9423" y="80619"/>
                  </a:lnTo>
                  <a:lnTo>
                    <a:pt x="19672" y="87401"/>
                  </a:lnTo>
                  <a:lnTo>
                    <a:pt x="32245" y="89890"/>
                  </a:lnTo>
                  <a:lnTo>
                    <a:pt x="1035418" y="89890"/>
                  </a:lnTo>
                  <a:lnTo>
                    <a:pt x="1047991" y="87401"/>
                  </a:lnTo>
                  <a:lnTo>
                    <a:pt x="1056767" y="81584"/>
                  </a:lnTo>
                  <a:lnTo>
                    <a:pt x="1058227" y="80619"/>
                  </a:lnTo>
                  <a:lnTo>
                    <a:pt x="1065123" y="70523"/>
                  </a:lnTo>
                  <a:lnTo>
                    <a:pt x="1067650" y="58140"/>
                  </a:lnTo>
                  <a:lnTo>
                    <a:pt x="1067650" y="31267"/>
                  </a:lnTo>
                  <a:close/>
                </a:path>
              </a:pathLst>
            </a:custGeom>
            <a:solidFill>
              <a:srgbClr val="494949"/>
            </a:solidFill>
          </p:spPr>
          <p:txBody>
            <a:bodyPr wrap="square" lIns="0" tIns="0" rIns="0" bIns="0" rtlCol="0"/>
            <a:lstStyle/>
            <a:p>
              <a:endParaRPr/>
            </a:p>
          </p:txBody>
        </p:sp>
        <p:sp>
          <p:nvSpPr>
            <p:cNvPr id="11" name="object 11"/>
            <p:cNvSpPr/>
            <p:nvPr/>
          </p:nvSpPr>
          <p:spPr>
            <a:xfrm>
              <a:off x="6483684" y="2426647"/>
              <a:ext cx="802005" cy="238760"/>
            </a:xfrm>
            <a:custGeom>
              <a:avLst/>
              <a:gdLst/>
              <a:ahLst/>
              <a:cxnLst/>
              <a:rect l="l" t="t" r="r" b="b"/>
              <a:pathLst>
                <a:path w="802004" h="238760">
                  <a:moveTo>
                    <a:pt x="190799" y="47927"/>
                  </a:moveTo>
                  <a:lnTo>
                    <a:pt x="188720" y="47927"/>
                  </a:lnTo>
                  <a:lnTo>
                    <a:pt x="187512" y="48416"/>
                  </a:lnTo>
                  <a:lnTo>
                    <a:pt x="0" y="233152"/>
                  </a:lnTo>
                  <a:lnTo>
                    <a:pt x="0" y="235597"/>
                  </a:lnTo>
                  <a:lnTo>
                    <a:pt x="1488" y="237553"/>
                  </a:lnTo>
                  <a:lnTo>
                    <a:pt x="2226" y="238279"/>
                  </a:lnTo>
                  <a:lnTo>
                    <a:pt x="3340" y="238649"/>
                  </a:lnTo>
                  <a:lnTo>
                    <a:pt x="5579" y="238649"/>
                  </a:lnTo>
                  <a:lnTo>
                    <a:pt x="6692" y="238279"/>
                  </a:lnTo>
                  <a:lnTo>
                    <a:pt x="189914" y="57772"/>
                  </a:lnTo>
                  <a:lnTo>
                    <a:pt x="202325" y="57772"/>
                  </a:lnTo>
                  <a:lnTo>
                    <a:pt x="192396" y="48971"/>
                  </a:lnTo>
                  <a:lnTo>
                    <a:pt x="191831" y="48416"/>
                  </a:lnTo>
                  <a:lnTo>
                    <a:pt x="192002" y="48416"/>
                  </a:lnTo>
                  <a:lnTo>
                    <a:pt x="190799" y="47927"/>
                  </a:lnTo>
                  <a:close/>
                </a:path>
                <a:path w="802004" h="238760">
                  <a:moveTo>
                    <a:pt x="455140" y="74871"/>
                  </a:moveTo>
                  <a:lnTo>
                    <a:pt x="441341" y="74871"/>
                  </a:lnTo>
                  <a:lnTo>
                    <a:pt x="609446" y="199932"/>
                  </a:lnTo>
                  <a:lnTo>
                    <a:pt x="610331" y="200367"/>
                  </a:lnTo>
                  <a:lnTo>
                    <a:pt x="611324" y="200619"/>
                  </a:lnTo>
                  <a:lnTo>
                    <a:pt x="613349" y="200619"/>
                  </a:lnTo>
                  <a:lnTo>
                    <a:pt x="614033" y="200367"/>
                  </a:lnTo>
                  <a:lnTo>
                    <a:pt x="614276" y="200367"/>
                  </a:lnTo>
                  <a:lnTo>
                    <a:pt x="614892" y="199443"/>
                  </a:lnTo>
                  <a:lnTo>
                    <a:pt x="622887" y="191145"/>
                  </a:lnTo>
                  <a:lnTo>
                    <a:pt x="611418" y="191145"/>
                  </a:lnTo>
                  <a:lnTo>
                    <a:pt x="455140" y="74871"/>
                  </a:lnTo>
                  <a:close/>
                </a:path>
                <a:path w="802004" h="238760">
                  <a:moveTo>
                    <a:pt x="798127" y="0"/>
                  </a:moveTo>
                  <a:lnTo>
                    <a:pt x="796141" y="0"/>
                  </a:lnTo>
                  <a:lnTo>
                    <a:pt x="795149" y="369"/>
                  </a:lnTo>
                  <a:lnTo>
                    <a:pt x="794411" y="1096"/>
                  </a:lnTo>
                  <a:lnTo>
                    <a:pt x="611418" y="191145"/>
                  </a:lnTo>
                  <a:lnTo>
                    <a:pt x="622887" y="191145"/>
                  </a:lnTo>
                  <a:lnTo>
                    <a:pt x="800353" y="6963"/>
                  </a:lnTo>
                  <a:lnTo>
                    <a:pt x="801842" y="5007"/>
                  </a:lnTo>
                  <a:lnTo>
                    <a:pt x="801842" y="2562"/>
                  </a:lnTo>
                  <a:lnTo>
                    <a:pt x="799857" y="1096"/>
                  </a:lnTo>
                  <a:lnTo>
                    <a:pt x="799119" y="369"/>
                  </a:lnTo>
                  <a:lnTo>
                    <a:pt x="798127" y="0"/>
                  </a:lnTo>
                  <a:close/>
                </a:path>
                <a:path w="802004" h="238760">
                  <a:moveTo>
                    <a:pt x="202325" y="57772"/>
                  </a:moveTo>
                  <a:lnTo>
                    <a:pt x="189914" y="57772"/>
                  </a:lnTo>
                  <a:lnTo>
                    <a:pt x="322823" y="175512"/>
                  </a:lnTo>
                  <a:lnTo>
                    <a:pt x="323803" y="176239"/>
                  </a:lnTo>
                  <a:lnTo>
                    <a:pt x="324796" y="176608"/>
                  </a:lnTo>
                  <a:lnTo>
                    <a:pt x="326781" y="176608"/>
                  </a:lnTo>
                  <a:lnTo>
                    <a:pt x="327773" y="176239"/>
                  </a:lnTo>
                  <a:lnTo>
                    <a:pt x="328766" y="175512"/>
                  </a:lnTo>
                  <a:lnTo>
                    <a:pt x="338063" y="167200"/>
                  </a:lnTo>
                  <a:lnTo>
                    <a:pt x="325788" y="167200"/>
                  </a:lnTo>
                  <a:lnTo>
                    <a:pt x="202325" y="57772"/>
                  </a:lnTo>
                  <a:close/>
                </a:path>
                <a:path w="802004" h="238760">
                  <a:moveTo>
                    <a:pt x="441877" y="65397"/>
                  </a:moveTo>
                  <a:lnTo>
                    <a:pt x="440147" y="65397"/>
                  </a:lnTo>
                  <a:lnTo>
                    <a:pt x="439181" y="65754"/>
                  </a:lnTo>
                  <a:lnTo>
                    <a:pt x="438363" y="66559"/>
                  </a:lnTo>
                  <a:lnTo>
                    <a:pt x="325788" y="167200"/>
                  </a:lnTo>
                  <a:lnTo>
                    <a:pt x="338063" y="167200"/>
                  </a:lnTo>
                  <a:lnTo>
                    <a:pt x="441341" y="74871"/>
                  </a:lnTo>
                  <a:lnTo>
                    <a:pt x="455140" y="74871"/>
                  </a:lnTo>
                  <a:lnTo>
                    <a:pt x="443312" y="66071"/>
                  </a:lnTo>
                  <a:lnTo>
                    <a:pt x="442835" y="65754"/>
                  </a:lnTo>
                  <a:lnTo>
                    <a:pt x="443047" y="65754"/>
                  </a:lnTo>
                  <a:lnTo>
                    <a:pt x="441877" y="65397"/>
                  </a:lnTo>
                  <a:close/>
                </a:path>
              </a:pathLst>
            </a:custGeom>
            <a:solidFill>
              <a:srgbClr val="3D3D3D"/>
            </a:solidFill>
          </p:spPr>
          <p:txBody>
            <a:bodyPr wrap="square" lIns="0" tIns="0" rIns="0" bIns="0" rtlCol="0"/>
            <a:lstStyle/>
            <a:p>
              <a:endParaRPr/>
            </a:p>
          </p:txBody>
        </p:sp>
        <p:sp>
          <p:nvSpPr>
            <p:cNvPr id="12" name="object 12"/>
            <p:cNvSpPr/>
            <p:nvPr/>
          </p:nvSpPr>
          <p:spPr>
            <a:xfrm>
              <a:off x="6648810" y="2454608"/>
              <a:ext cx="49530" cy="48895"/>
            </a:xfrm>
            <a:custGeom>
              <a:avLst/>
              <a:gdLst/>
              <a:ahLst/>
              <a:cxnLst/>
              <a:rect l="l" t="t" r="r" b="b"/>
              <a:pathLst>
                <a:path w="49529" h="48894">
                  <a:moveTo>
                    <a:pt x="24291" y="0"/>
                  </a:moveTo>
                  <a:lnTo>
                    <a:pt x="14848" y="1886"/>
                  </a:lnTo>
                  <a:lnTo>
                    <a:pt x="7125" y="7026"/>
                  </a:lnTo>
                  <a:lnTo>
                    <a:pt x="1913" y="14638"/>
                  </a:lnTo>
                  <a:lnTo>
                    <a:pt x="0" y="23943"/>
                  </a:lnTo>
                  <a:lnTo>
                    <a:pt x="1913" y="33530"/>
                  </a:lnTo>
                  <a:lnTo>
                    <a:pt x="7125" y="41288"/>
                  </a:lnTo>
                  <a:lnTo>
                    <a:pt x="14848" y="46482"/>
                  </a:lnTo>
                  <a:lnTo>
                    <a:pt x="24291" y="48376"/>
                  </a:lnTo>
                  <a:lnTo>
                    <a:pt x="34028" y="46482"/>
                  </a:lnTo>
                  <a:lnTo>
                    <a:pt x="41902" y="41288"/>
                  </a:lnTo>
                  <a:lnTo>
                    <a:pt x="47170" y="33530"/>
                  </a:lnTo>
                  <a:lnTo>
                    <a:pt x="49091" y="23943"/>
                  </a:lnTo>
                  <a:lnTo>
                    <a:pt x="47170" y="14638"/>
                  </a:lnTo>
                  <a:lnTo>
                    <a:pt x="41902" y="7026"/>
                  </a:lnTo>
                  <a:lnTo>
                    <a:pt x="34028" y="1886"/>
                  </a:lnTo>
                  <a:lnTo>
                    <a:pt x="24291" y="0"/>
                  </a:lnTo>
                  <a:close/>
                </a:path>
              </a:pathLst>
            </a:custGeom>
            <a:solidFill>
              <a:srgbClr val="77C6FC"/>
            </a:solidFill>
          </p:spPr>
          <p:txBody>
            <a:bodyPr wrap="square" lIns="0" tIns="0" rIns="0" bIns="0" rtlCol="0"/>
            <a:lstStyle/>
            <a:p>
              <a:endParaRPr/>
            </a:p>
          </p:txBody>
        </p:sp>
        <p:sp>
          <p:nvSpPr>
            <p:cNvPr id="13" name="object 13"/>
            <p:cNvSpPr/>
            <p:nvPr/>
          </p:nvSpPr>
          <p:spPr>
            <a:xfrm>
              <a:off x="6644840" y="2450710"/>
              <a:ext cx="57150" cy="56515"/>
            </a:xfrm>
            <a:custGeom>
              <a:avLst/>
              <a:gdLst/>
              <a:ahLst/>
              <a:cxnLst/>
              <a:rect l="l" t="t" r="r" b="b"/>
              <a:pathLst>
                <a:path w="57150" h="56514">
                  <a:moveTo>
                    <a:pt x="28261" y="0"/>
                  </a:moveTo>
                  <a:lnTo>
                    <a:pt x="17151" y="2220"/>
                  </a:lnTo>
                  <a:lnTo>
                    <a:pt x="8142" y="8298"/>
                  </a:lnTo>
                  <a:lnTo>
                    <a:pt x="2184" y="17103"/>
                  </a:lnTo>
                  <a:lnTo>
                    <a:pt x="0" y="27842"/>
                  </a:lnTo>
                  <a:lnTo>
                    <a:pt x="2184" y="38864"/>
                  </a:lnTo>
                  <a:lnTo>
                    <a:pt x="8187" y="47875"/>
                  </a:lnTo>
                  <a:lnTo>
                    <a:pt x="17151" y="53946"/>
                  </a:lnTo>
                  <a:lnTo>
                    <a:pt x="28261" y="56174"/>
                  </a:lnTo>
                  <a:lnTo>
                    <a:pt x="39456" y="53946"/>
                  </a:lnTo>
                  <a:lnTo>
                    <a:pt x="48595" y="47875"/>
                  </a:lnTo>
                  <a:lnTo>
                    <a:pt x="28261" y="47875"/>
                  </a:lnTo>
                  <a:lnTo>
                    <a:pt x="20486" y="46324"/>
                  </a:lnTo>
                  <a:lnTo>
                    <a:pt x="14012" y="42071"/>
                  </a:lnTo>
                  <a:lnTo>
                    <a:pt x="9582" y="35711"/>
                  </a:lnTo>
                  <a:lnTo>
                    <a:pt x="7941" y="27842"/>
                  </a:lnTo>
                  <a:lnTo>
                    <a:pt x="9582" y="20256"/>
                  </a:lnTo>
                  <a:lnTo>
                    <a:pt x="14012" y="14041"/>
                  </a:lnTo>
                  <a:lnTo>
                    <a:pt x="20486" y="9841"/>
                  </a:lnTo>
                  <a:lnTo>
                    <a:pt x="28261" y="8298"/>
                  </a:lnTo>
                  <a:lnTo>
                    <a:pt x="48686" y="8298"/>
                  </a:lnTo>
                  <a:lnTo>
                    <a:pt x="39456" y="2220"/>
                  </a:lnTo>
                  <a:lnTo>
                    <a:pt x="28261" y="0"/>
                  </a:lnTo>
                  <a:close/>
                </a:path>
                <a:path w="57150" h="56514">
                  <a:moveTo>
                    <a:pt x="48641" y="8298"/>
                  </a:moveTo>
                  <a:lnTo>
                    <a:pt x="28261" y="8298"/>
                  </a:lnTo>
                  <a:lnTo>
                    <a:pt x="36254" y="9841"/>
                  </a:lnTo>
                  <a:lnTo>
                    <a:pt x="42708" y="14041"/>
                  </a:lnTo>
                  <a:lnTo>
                    <a:pt x="47023" y="20256"/>
                  </a:lnTo>
                  <a:lnTo>
                    <a:pt x="48595" y="27842"/>
                  </a:lnTo>
                  <a:lnTo>
                    <a:pt x="47023" y="35711"/>
                  </a:lnTo>
                  <a:lnTo>
                    <a:pt x="42708" y="42071"/>
                  </a:lnTo>
                  <a:lnTo>
                    <a:pt x="36254" y="46324"/>
                  </a:lnTo>
                  <a:lnTo>
                    <a:pt x="28261" y="47875"/>
                  </a:lnTo>
                  <a:lnTo>
                    <a:pt x="48598" y="47875"/>
                  </a:lnTo>
                  <a:lnTo>
                    <a:pt x="54769" y="38864"/>
                  </a:lnTo>
                  <a:lnTo>
                    <a:pt x="57031" y="27842"/>
                  </a:lnTo>
                  <a:lnTo>
                    <a:pt x="54769" y="17103"/>
                  </a:lnTo>
                  <a:lnTo>
                    <a:pt x="48641" y="8298"/>
                  </a:lnTo>
                  <a:close/>
                </a:path>
              </a:pathLst>
            </a:custGeom>
            <a:solidFill>
              <a:srgbClr val="3D3D3D"/>
            </a:solidFill>
          </p:spPr>
          <p:txBody>
            <a:bodyPr wrap="square" lIns="0" tIns="0" rIns="0" bIns="0" rtlCol="0"/>
            <a:lstStyle/>
            <a:p>
              <a:endParaRPr/>
            </a:p>
          </p:txBody>
        </p:sp>
        <p:sp>
          <p:nvSpPr>
            <p:cNvPr id="14" name="object 14"/>
            <p:cNvSpPr/>
            <p:nvPr/>
          </p:nvSpPr>
          <p:spPr>
            <a:xfrm>
              <a:off x="6900225" y="2471708"/>
              <a:ext cx="49530" cy="48895"/>
            </a:xfrm>
            <a:custGeom>
              <a:avLst/>
              <a:gdLst/>
              <a:ahLst/>
              <a:cxnLst/>
              <a:rect l="l" t="t" r="r" b="b"/>
              <a:pathLst>
                <a:path w="49529" h="48894">
                  <a:moveTo>
                    <a:pt x="24303" y="0"/>
                  </a:moveTo>
                  <a:lnTo>
                    <a:pt x="14853" y="1894"/>
                  </a:lnTo>
                  <a:lnTo>
                    <a:pt x="7127" y="7087"/>
                  </a:lnTo>
                  <a:lnTo>
                    <a:pt x="1913" y="14844"/>
                  </a:lnTo>
                  <a:lnTo>
                    <a:pt x="0" y="24432"/>
                  </a:lnTo>
                  <a:lnTo>
                    <a:pt x="1913" y="33737"/>
                  </a:lnTo>
                  <a:lnTo>
                    <a:pt x="7127" y="41350"/>
                  </a:lnTo>
                  <a:lnTo>
                    <a:pt x="14853" y="46490"/>
                  </a:lnTo>
                  <a:lnTo>
                    <a:pt x="24303" y="48376"/>
                  </a:lnTo>
                  <a:lnTo>
                    <a:pt x="34033" y="46490"/>
                  </a:lnTo>
                  <a:lnTo>
                    <a:pt x="41903" y="41350"/>
                  </a:lnTo>
                  <a:lnTo>
                    <a:pt x="47169" y="33737"/>
                  </a:lnTo>
                  <a:lnTo>
                    <a:pt x="49090" y="24432"/>
                  </a:lnTo>
                  <a:lnTo>
                    <a:pt x="47169" y="14844"/>
                  </a:lnTo>
                  <a:lnTo>
                    <a:pt x="41903" y="7087"/>
                  </a:lnTo>
                  <a:lnTo>
                    <a:pt x="34033" y="1894"/>
                  </a:lnTo>
                  <a:lnTo>
                    <a:pt x="24303" y="0"/>
                  </a:lnTo>
                  <a:close/>
                </a:path>
              </a:pathLst>
            </a:custGeom>
            <a:solidFill>
              <a:srgbClr val="77C6FC"/>
            </a:solidFill>
          </p:spPr>
          <p:txBody>
            <a:bodyPr wrap="square" lIns="0" tIns="0" rIns="0" bIns="0" rtlCol="0"/>
            <a:lstStyle/>
            <a:p>
              <a:endParaRPr/>
            </a:p>
          </p:txBody>
        </p:sp>
        <p:sp>
          <p:nvSpPr>
            <p:cNvPr id="15" name="object 15"/>
            <p:cNvSpPr/>
            <p:nvPr/>
          </p:nvSpPr>
          <p:spPr>
            <a:xfrm>
              <a:off x="6896253" y="2467809"/>
              <a:ext cx="57150" cy="56515"/>
            </a:xfrm>
            <a:custGeom>
              <a:avLst/>
              <a:gdLst/>
              <a:ahLst/>
              <a:cxnLst/>
              <a:rect l="l" t="t" r="r" b="b"/>
              <a:pathLst>
                <a:path w="57150" h="56514">
                  <a:moveTo>
                    <a:pt x="28275" y="0"/>
                  </a:moveTo>
                  <a:lnTo>
                    <a:pt x="17366" y="2228"/>
                  </a:lnTo>
                  <a:lnTo>
                    <a:pt x="8368" y="8303"/>
                  </a:lnTo>
                  <a:lnTo>
                    <a:pt x="2254" y="17309"/>
                  </a:lnTo>
                  <a:lnTo>
                    <a:pt x="0" y="28331"/>
                  </a:lnTo>
                  <a:lnTo>
                    <a:pt x="2254" y="39276"/>
                  </a:lnTo>
                  <a:lnTo>
                    <a:pt x="8368" y="48115"/>
                  </a:lnTo>
                  <a:lnTo>
                    <a:pt x="17366" y="54022"/>
                  </a:lnTo>
                  <a:lnTo>
                    <a:pt x="28275" y="56174"/>
                  </a:lnTo>
                  <a:lnTo>
                    <a:pt x="39462" y="54022"/>
                  </a:lnTo>
                  <a:lnTo>
                    <a:pt x="48219" y="48364"/>
                  </a:lnTo>
                  <a:lnTo>
                    <a:pt x="28275" y="48364"/>
                  </a:lnTo>
                  <a:lnTo>
                    <a:pt x="20491" y="46744"/>
                  </a:lnTo>
                  <a:lnTo>
                    <a:pt x="14013" y="42376"/>
                  </a:lnTo>
                  <a:lnTo>
                    <a:pt x="9583" y="35994"/>
                  </a:lnTo>
                  <a:lnTo>
                    <a:pt x="7941" y="28331"/>
                  </a:lnTo>
                  <a:lnTo>
                    <a:pt x="9583" y="20462"/>
                  </a:lnTo>
                  <a:lnTo>
                    <a:pt x="14013" y="14102"/>
                  </a:lnTo>
                  <a:lnTo>
                    <a:pt x="20491" y="9848"/>
                  </a:lnTo>
                  <a:lnTo>
                    <a:pt x="28248" y="8303"/>
                  </a:lnTo>
                  <a:lnTo>
                    <a:pt x="48604" y="8303"/>
                  </a:lnTo>
                  <a:lnTo>
                    <a:pt x="39462" y="2228"/>
                  </a:lnTo>
                  <a:lnTo>
                    <a:pt x="28275" y="0"/>
                  </a:lnTo>
                  <a:close/>
                </a:path>
                <a:path w="57150" h="56514">
                  <a:moveTo>
                    <a:pt x="48604" y="8303"/>
                  </a:moveTo>
                  <a:lnTo>
                    <a:pt x="28302" y="8303"/>
                  </a:lnTo>
                  <a:lnTo>
                    <a:pt x="36259" y="9848"/>
                  </a:lnTo>
                  <a:lnTo>
                    <a:pt x="42710" y="14102"/>
                  </a:lnTo>
                  <a:lnTo>
                    <a:pt x="47023" y="20462"/>
                  </a:lnTo>
                  <a:lnTo>
                    <a:pt x="48595" y="28331"/>
                  </a:lnTo>
                  <a:lnTo>
                    <a:pt x="47023" y="35994"/>
                  </a:lnTo>
                  <a:lnTo>
                    <a:pt x="42710" y="42376"/>
                  </a:lnTo>
                  <a:lnTo>
                    <a:pt x="36259" y="46744"/>
                  </a:lnTo>
                  <a:lnTo>
                    <a:pt x="28275" y="48364"/>
                  </a:lnTo>
                  <a:lnTo>
                    <a:pt x="48219" y="48364"/>
                  </a:lnTo>
                  <a:lnTo>
                    <a:pt x="48604" y="48115"/>
                  </a:lnTo>
                  <a:lnTo>
                    <a:pt x="54771" y="39276"/>
                  </a:lnTo>
                  <a:lnTo>
                    <a:pt x="57033" y="28331"/>
                  </a:lnTo>
                  <a:lnTo>
                    <a:pt x="54771" y="17309"/>
                  </a:lnTo>
                  <a:lnTo>
                    <a:pt x="48604" y="8303"/>
                  </a:lnTo>
                  <a:close/>
                </a:path>
              </a:pathLst>
            </a:custGeom>
            <a:solidFill>
              <a:srgbClr val="3D3D3D"/>
            </a:solidFill>
          </p:spPr>
          <p:txBody>
            <a:bodyPr wrap="square" lIns="0" tIns="0" rIns="0" bIns="0" rtlCol="0"/>
            <a:lstStyle/>
            <a:p>
              <a:endParaRPr/>
            </a:p>
          </p:txBody>
        </p:sp>
        <p:sp>
          <p:nvSpPr>
            <p:cNvPr id="16" name="object 16"/>
            <p:cNvSpPr/>
            <p:nvPr/>
          </p:nvSpPr>
          <p:spPr>
            <a:xfrm>
              <a:off x="7071308" y="2599226"/>
              <a:ext cx="49530" cy="48895"/>
            </a:xfrm>
            <a:custGeom>
              <a:avLst/>
              <a:gdLst/>
              <a:ahLst/>
              <a:cxnLst/>
              <a:rect l="l" t="t" r="r" b="b"/>
              <a:pathLst>
                <a:path w="49529" h="48894">
                  <a:moveTo>
                    <a:pt x="24290" y="0"/>
                  </a:moveTo>
                  <a:lnTo>
                    <a:pt x="14847" y="1884"/>
                  </a:lnTo>
                  <a:lnTo>
                    <a:pt x="7125" y="7019"/>
                  </a:lnTo>
                  <a:lnTo>
                    <a:pt x="1912" y="14627"/>
                  </a:lnTo>
                  <a:lnTo>
                    <a:pt x="0" y="23930"/>
                  </a:lnTo>
                  <a:lnTo>
                    <a:pt x="1912" y="33317"/>
                  </a:lnTo>
                  <a:lnTo>
                    <a:pt x="7125" y="41097"/>
                  </a:lnTo>
                  <a:lnTo>
                    <a:pt x="14847" y="46402"/>
                  </a:lnTo>
                  <a:lnTo>
                    <a:pt x="24290" y="48364"/>
                  </a:lnTo>
                  <a:lnTo>
                    <a:pt x="34027" y="46402"/>
                  </a:lnTo>
                  <a:lnTo>
                    <a:pt x="41901" y="41097"/>
                  </a:lnTo>
                  <a:lnTo>
                    <a:pt x="47169" y="33317"/>
                  </a:lnTo>
                  <a:lnTo>
                    <a:pt x="49090" y="23930"/>
                  </a:lnTo>
                  <a:lnTo>
                    <a:pt x="47169" y="14627"/>
                  </a:lnTo>
                  <a:lnTo>
                    <a:pt x="41901" y="7019"/>
                  </a:lnTo>
                  <a:lnTo>
                    <a:pt x="34027" y="1884"/>
                  </a:lnTo>
                  <a:lnTo>
                    <a:pt x="24290" y="0"/>
                  </a:lnTo>
                  <a:close/>
                </a:path>
              </a:pathLst>
            </a:custGeom>
            <a:solidFill>
              <a:srgbClr val="77C6FC"/>
            </a:solidFill>
          </p:spPr>
          <p:txBody>
            <a:bodyPr wrap="square" lIns="0" tIns="0" rIns="0" bIns="0" rtlCol="0"/>
            <a:lstStyle/>
            <a:p>
              <a:endParaRPr/>
            </a:p>
          </p:txBody>
        </p:sp>
        <p:sp>
          <p:nvSpPr>
            <p:cNvPr id="17" name="object 17"/>
            <p:cNvSpPr/>
            <p:nvPr/>
          </p:nvSpPr>
          <p:spPr>
            <a:xfrm>
              <a:off x="7067336" y="2595314"/>
              <a:ext cx="57150" cy="56515"/>
            </a:xfrm>
            <a:custGeom>
              <a:avLst/>
              <a:gdLst/>
              <a:ahLst/>
              <a:cxnLst/>
              <a:rect l="l" t="t" r="r" b="b"/>
              <a:pathLst>
                <a:path w="57150" h="56514">
                  <a:moveTo>
                    <a:pt x="28261" y="0"/>
                  </a:moveTo>
                  <a:lnTo>
                    <a:pt x="17360" y="2152"/>
                  </a:lnTo>
                  <a:lnTo>
                    <a:pt x="8366" y="8058"/>
                  </a:lnTo>
                  <a:lnTo>
                    <a:pt x="2254" y="16896"/>
                  </a:lnTo>
                  <a:lnTo>
                    <a:pt x="0" y="27842"/>
                  </a:lnTo>
                  <a:lnTo>
                    <a:pt x="2254" y="38866"/>
                  </a:lnTo>
                  <a:lnTo>
                    <a:pt x="8366" y="47876"/>
                  </a:lnTo>
                  <a:lnTo>
                    <a:pt x="17360" y="53956"/>
                  </a:lnTo>
                  <a:lnTo>
                    <a:pt x="28261" y="56187"/>
                  </a:lnTo>
                  <a:lnTo>
                    <a:pt x="39450" y="53956"/>
                  </a:lnTo>
                  <a:lnTo>
                    <a:pt x="48597" y="47876"/>
                  </a:lnTo>
                  <a:lnTo>
                    <a:pt x="28270" y="47876"/>
                  </a:lnTo>
                  <a:lnTo>
                    <a:pt x="20486" y="46326"/>
                  </a:lnTo>
                  <a:lnTo>
                    <a:pt x="14012" y="42075"/>
                  </a:lnTo>
                  <a:lnTo>
                    <a:pt x="9582" y="35716"/>
                  </a:lnTo>
                  <a:lnTo>
                    <a:pt x="7941" y="27842"/>
                  </a:lnTo>
                  <a:lnTo>
                    <a:pt x="9582" y="20181"/>
                  </a:lnTo>
                  <a:lnTo>
                    <a:pt x="14012" y="13803"/>
                  </a:lnTo>
                  <a:lnTo>
                    <a:pt x="20486" y="9439"/>
                  </a:lnTo>
                  <a:lnTo>
                    <a:pt x="28261" y="7821"/>
                  </a:lnTo>
                  <a:lnTo>
                    <a:pt x="48230" y="7821"/>
                  </a:lnTo>
                  <a:lnTo>
                    <a:pt x="39450" y="2152"/>
                  </a:lnTo>
                  <a:lnTo>
                    <a:pt x="28261" y="0"/>
                  </a:lnTo>
                  <a:close/>
                </a:path>
                <a:path w="57150" h="56514">
                  <a:moveTo>
                    <a:pt x="48230" y="7821"/>
                  </a:moveTo>
                  <a:lnTo>
                    <a:pt x="28261" y="7821"/>
                  </a:lnTo>
                  <a:lnTo>
                    <a:pt x="36254" y="9439"/>
                  </a:lnTo>
                  <a:lnTo>
                    <a:pt x="42708" y="13803"/>
                  </a:lnTo>
                  <a:lnTo>
                    <a:pt x="47023" y="20181"/>
                  </a:lnTo>
                  <a:lnTo>
                    <a:pt x="48595" y="27842"/>
                  </a:lnTo>
                  <a:lnTo>
                    <a:pt x="47023" y="35716"/>
                  </a:lnTo>
                  <a:lnTo>
                    <a:pt x="42708" y="42075"/>
                  </a:lnTo>
                  <a:lnTo>
                    <a:pt x="36254" y="46326"/>
                  </a:lnTo>
                  <a:lnTo>
                    <a:pt x="28252" y="47876"/>
                  </a:lnTo>
                  <a:lnTo>
                    <a:pt x="48597" y="47876"/>
                  </a:lnTo>
                  <a:lnTo>
                    <a:pt x="54768" y="38866"/>
                  </a:lnTo>
                  <a:lnTo>
                    <a:pt x="57033" y="27842"/>
                  </a:lnTo>
                  <a:lnTo>
                    <a:pt x="54768" y="16896"/>
                  </a:lnTo>
                  <a:lnTo>
                    <a:pt x="48597" y="8058"/>
                  </a:lnTo>
                  <a:lnTo>
                    <a:pt x="48230" y="7821"/>
                  </a:lnTo>
                  <a:close/>
                </a:path>
              </a:pathLst>
            </a:custGeom>
            <a:solidFill>
              <a:srgbClr val="3D3D3D"/>
            </a:solidFill>
          </p:spPr>
          <p:txBody>
            <a:bodyPr wrap="square" lIns="0" tIns="0" rIns="0" bIns="0" rtlCol="0"/>
            <a:lstStyle/>
            <a:p>
              <a:endParaRPr/>
            </a:p>
          </p:txBody>
        </p:sp>
        <p:sp>
          <p:nvSpPr>
            <p:cNvPr id="18" name="object 18"/>
            <p:cNvSpPr/>
            <p:nvPr/>
          </p:nvSpPr>
          <p:spPr>
            <a:xfrm>
              <a:off x="7252798" y="2406732"/>
              <a:ext cx="49530" cy="48260"/>
            </a:xfrm>
            <a:custGeom>
              <a:avLst/>
              <a:gdLst/>
              <a:ahLst/>
              <a:cxnLst/>
              <a:rect l="l" t="t" r="r" b="b"/>
              <a:pathLst>
                <a:path w="49529" h="48260">
                  <a:moveTo>
                    <a:pt x="24800" y="0"/>
                  </a:moveTo>
                  <a:lnTo>
                    <a:pt x="15063" y="1886"/>
                  </a:lnTo>
                  <a:lnTo>
                    <a:pt x="7189" y="7026"/>
                  </a:lnTo>
                  <a:lnTo>
                    <a:pt x="1921" y="14639"/>
                  </a:lnTo>
                  <a:lnTo>
                    <a:pt x="0" y="23944"/>
                  </a:lnTo>
                  <a:lnTo>
                    <a:pt x="1921" y="33247"/>
                  </a:lnTo>
                  <a:lnTo>
                    <a:pt x="7189" y="40855"/>
                  </a:lnTo>
                  <a:lnTo>
                    <a:pt x="15063" y="45991"/>
                  </a:lnTo>
                  <a:lnTo>
                    <a:pt x="24800" y="47876"/>
                  </a:lnTo>
                  <a:lnTo>
                    <a:pt x="34243" y="45991"/>
                  </a:lnTo>
                  <a:lnTo>
                    <a:pt x="41966" y="40855"/>
                  </a:lnTo>
                  <a:lnTo>
                    <a:pt x="47178" y="33247"/>
                  </a:lnTo>
                  <a:lnTo>
                    <a:pt x="49091" y="23944"/>
                  </a:lnTo>
                  <a:lnTo>
                    <a:pt x="47178" y="14639"/>
                  </a:lnTo>
                  <a:lnTo>
                    <a:pt x="41966" y="7026"/>
                  </a:lnTo>
                  <a:lnTo>
                    <a:pt x="34243" y="1886"/>
                  </a:lnTo>
                  <a:lnTo>
                    <a:pt x="24800" y="0"/>
                  </a:lnTo>
                  <a:close/>
                </a:path>
              </a:pathLst>
            </a:custGeom>
            <a:solidFill>
              <a:srgbClr val="77C6FC"/>
            </a:solidFill>
          </p:spPr>
          <p:txBody>
            <a:bodyPr wrap="square" lIns="0" tIns="0" rIns="0" bIns="0" rtlCol="0"/>
            <a:lstStyle/>
            <a:p>
              <a:endParaRPr/>
            </a:p>
          </p:txBody>
        </p:sp>
        <p:sp>
          <p:nvSpPr>
            <p:cNvPr id="19" name="object 19"/>
            <p:cNvSpPr/>
            <p:nvPr/>
          </p:nvSpPr>
          <p:spPr>
            <a:xfrm>
              <a:off x="7248828" y="2402345"/>
              <a:ext cx="57150" cy="57150"/>
            </a:xfrm>
            <a:custGeom>
              <a:avLst/>
              <a:gdLst/>
              <a:ahLst/>
              <a:cxnLst/>
              <a:rect l="l" t="t" r="r" b="b"/>
              <a:pathLst>
                <a:path w="57150" h="57150">
                  <a:moveTo>
                    <a:pt x="28770" y="0"/>
                  </a:moveTo>
                  <a:lnTo>
                    <a:pt x="17581" y="2228"/>
                  </a:lnTo>
                  <a:lnTo>
                    <a:pt x="8435" y="8303"/>
                  </a:lnTo>
                  <a:lnTo>
                    <a:pt x="2264" y="17309"/>
                  </a:lnTo>
                  <a:lnTo>
                    <a:pt x="0" y="28331"/>
                  </a:lnTo>
                  <a:lnTo>
                    <a:pt x="2264" y="39352"/>
                  </a:lnTo>
                  <a:lnTo>
                    <a:pt x="8442" y="48364"/>
                  </a:lnTo>
                  <a:lnTo>
                    <a:pt x="17581" y="54433"/>
                  </a:lnTo>
                  <a:lnTo>
                    <a:pt x="28770" y="56662"/>
                  </a:lnTo>
                  <a:lnTo>
                    <a:pt x="39671" y="54433"/>
                  </a:lnTo>
                  <a:lnTo>
                    <a:pt x="48658" y="48364"/>
                  </a:lnTo>
                  <a:lnTo>
                    <a:pt x="28770" y="48364"/>
                  </a:lnTo>
                  <a:lnTo>
                    <a:pt x="20777" y="46813"/>
                  </a:lnTo>
                  <a:lnTo>
                    <a:pt x="14323" y="42559"/>
                  </a:lnTo>
                  <a:lnTo>
                    <a:pt x="10008" y="36199"/>
                  </a:lnTo>
                  <a:lnTo>
                    <a:pt x="8436" y="28331"/>
                  </a:lnTo>
                  <a:lnTo>
                    <a:pt x="10008" y="20462"/>
                  </a:lnTo>
                  <a:lnTo>
                    <a:pt x="14323" y="14102"/>
                  </a:lnTo>
                  <a:lnTo>
                    <a:pt x="20777" y="9848"/>
                  </a:lnTo>
                  <a:lnTo>
                    <a:pt x="28743" y="8303"/>
                  </a:lnTo>
                  <a:lnTo>
                    <a:pt x="48665" y="8303"/>
                  </a:lnTo>
                  <a:lnTo>
                    <a:pt x="39671" y="2228"/>
                  </a:lnTo>
                  <a:lnTo>
                    <a:pt x="28770" y="0"/>
                  </a:lnTo>
                  <a:close/>
                </a:path>
                <a:path w="57150" h="57150">
                  <a:moveTo>
                    <a:pt x="48665" y="8303"/>
                  </a:moveTo>
                  <a:lnTo>
                    <a:pt x="28796" y="8303"/>
                  </a:lnTo>
                  <a:lnTo>
                    <a:pt x="36546" y="9848"/>
                  </a:lnTo>
                  <a:lnTo>
                    <a:pt x="43020" y="14102"/>
                  </a:lnTo>
                  <a:lnTo>
                    <a:pt x="47450" y="20462"/>
                  </a:lnTo>
                  <a:lnTo>
                    <a:pt x="49091" y="28331"/>
                  </a:lnTo>
                  <a:lnTo>
                    <a:pt x="47450" y="36199"/>
                  </a:lnTo>
                  <a:lnTo>
                    <a:pt x="43020" y="42559"/>
                  </a:lnTo>
                  <a:lnTo>
                    <a:pt x="36546" y="46813"/>
                  </a:lnTo>
                  <a:lnTo>
                    <a:pt x="28770" y="48364"/>
                  </a:lnTo>
                  <a:lnTo>
                    <a:pt x="48662" y="48364"/>
                  </a:lnTo>
                  <a:lnTo>
                    <a:pt x="54777" y="39352"/>
                  </a:lnTo>
                  <a:lnTo>
                    <a:pt x="57031" y="28331"/>
                  </a:lnTo>
                  <a:lnTo>
                    <a:pt x="54777" y="17309"/>
                  </a:lnTo>
                  <a:lnTo>
                    <a:pt x="48665" y="8303"/>
                  </a:lnTo>
                  <a:close/>
                </a:path>
              </a:pathLst>
            </a:custGeom>
            <a:solidFill>
              <a:srgbClr val="3D3D3D"/>
            </a:solidFill>
          </p:spPr>
          <p:txBody>
            <a:bodyPr wrap="square" lIns="0" tIns="0" rIns="0" bIns="0" rtlCol="0"/>
            <a:lstStyle/>
            <a:p>
              <a:endParaRPr/>
            </a:p>
          </p:txBody>
        </p:sp>
        <p:sp>
          <p:nvSpPr>
            <p:cNvPr id="20" name="object 20"/>
            <p:cNvSpPr/>
            <p:nvPr/>
          </p:nvSpPr>
          <p:spPr>
            <a:xfrm>
              <a:off x="6463845" y="2636847"/>
              <a:ext cx="48895" cy="48895"/>
            </a:xfrm>
            <a:custGeom>
              <a:avLst/>
              <a:gdLst/>
              <a:ahLst/>
              <a:cxnLst/>
              <a:rect l="l" t="t" r="r" b="b"/>
              <a:pathLst>
                <a:path w="48895" h="48894">
                  <a:moveTo>
                    <a:pt x="24291" y="0"/>
                  </a:moveTo>
                  <a:lnTo>
                    <a:pt x="14848" y="1892"/>
                  </a:lnTo>
                  <a:lnTo>
                    <a:pt x="7125" y="7081"/>
                  </a:lnTo>
                  <a:lnTo>
                    <a:pt x="1913" y="14834"/>
                  </a:lnTo>
                  <a:lnTo>
                    <a:pt x="0" y="24419"/>
                  </a:lnTo>
                  <a:lnTo>
                    <a:pt x="1913" y="33724"/>
                  </a:lnTo>
                  <a:lnTo>
                    <a:pt x="7125" y="41337"/>
                  </a:lnTo>
                  <a:lnTo>
                    <a:pt x="14848" y="46477"/>
                  </a:lnTo>
                  <a:lnTo>
                    <a:pt x="24291" y="48364"/>
                  </a:lnTo>
                  <a:lnTo>
                    <a:pt x="33741" y="46477"/>
                  </a:lnTo>
                  <a:lnTo>
                    <a:pt x="41468" y="41337"/>
                  </a:lnTo>
                  <a:lnTo>
                    <a:pt x="46682" y="33724"/>
                  </a:lnTo>
                  <a:lnTo>
                    <a:pt x="48595" y="24419"/>
                  </a:lnTo>
                  <a:lnTo>
                    <a:pt x="46682" y="14834"/>
                  </a:lnTo>
                  <a:lnTo>
                    <a:pt x="41468" y="7081"/>
                  </a:lnTo>
                  <a:lnTo>
                    <a:pt x="33741" y="1892"/>
                  </a:lnTo>
                  <a:lnTo>
                    <a:pt x="24291" y="0"/>
                  </a:lnTo>
                  <a:close/>
                </a:path>
              </a:pathLst>
            </a:custGeom>
            <a:solidFill>
              <a:srgbClr val="77C6FC"/>
            </a:solidFill>
          </p:spPr>
          <p:txBody>
            <a:bodyPr wrap="square" lIns="0" tIns="0" rIns="0" bIns="0" rtlCol="0"/>
            <a:lstStyle/>
            <a:p>
              <a:endParaRPr/>
            </a:p>
          </p:txBody>
        </p:sp>
        <p:sp>
          <p:nvSpPr>
            <p:cNvPr id="21" name="object 21"/>
            <p:cNvSpPr/>
            <p:nvPr/>
          </p:nvSpPr>
          <p:spPr>
            <a:xfrm>
              <a:off x="6459378" y="2632936"/>
              <a:ext cx="57785" cy="56515"/>
            </a:xfrm>
            <a:custGeom>
              <a:avLst/>
              <a:gdLst/>
              <a:ahLst/>
              <a:cxnLst/>
              <a:rect l="l" t="t" r="r" b="b"/>
              <a:pathLst>
                <a:path w="57784" h="56514">
                  <a:moveTo>
                    <a:pt x="28757" y="0"/>
                  </a:moveTo>
                  <a:lnTo>
                    <a:pt x="17570" y="2228"/>
                  </a:lnTo>
                  <a:lnTo>
                    <a:pt x="8428" y="8303"/>
                  </a:lnTo>
                  <a:lnTo>
                    <a:pt x="2262" y="17309"/>
                  </a:lnTo>
                  <a:lnTo>
                    <a:pt x="0" y="28331"/>
                  </a:lnTo>
                  <a:lnTo>
                    <a:pt x="2262" y="39276"/>
                  </a:lnTo>
                  <a:lnTo>
                    <a:pt x="8428" y="48114"/>
                  </a:lnTo>
                  <a:lnTo>
                    <a:pt x="17570" y="54021"/>
                  </a:lnTo>
                  <a:lnTo>
                    <a:pt x="28757" y="56173"/>
                  </a:lnTo>
                  <a:lnTo>
                    <a:pt x="39947" y="54021"/>
                  </a:lnTo>
                  <a:lnTo>
                    <a:pt x="48706" y="48364"/>
                  </a:lnTo>
                  <a:lnTo>
                    <a:pt x="28757" y="48364"/>
                  </a:lnTo>
                  <a:lnTo>
                    <a:pt x="20773" y="46744"/>
                  </a:lnTo>
                  <a:lnTo>
                    <a:pt x="14322" y="42376"/>
                  </a:lnTo>
                  <a:lnTo>
                    <a:pt x="10009" y="35993"/>
                  </a:lnTo>
                  <a:lnTo>
                    <a:pt x="8437" y="28331"/>
                  </a:lnTo>
                  <a:lnTo>
                    <a:pt x="10009" y="20462"/>
                  </a:lnTo>
                  <a:lnTo>
                    <a:pt x="14322" y="14102"/>
                  </a:lnTo>
                  <a:lnTo>
                    <a:pt x="20773" y="9848"/>
                  </a:lnTo>
                  <a:lnTo>
                    <a:pt x="28730" y="8303"/>
                  </a:lnTo>
                  <a:lnTo>
                    <a:pt x="49093" y="8303"/>
                  </a:lnTo>
                  <a:lnTo>
                    <a:pt x="39947" y="2228"/>
                  </a:lnTo>
                  <a:lnTo>
                    <a:pt x="28757" y="0"/>
                  </a:lnTo>
                  <a:close/>
                </a:path>
                <a:path w="57784" h="56514">
                  <a:moveTo>
                    <a:pt x="49093" y="8303"/>
                  </a:moveTo>
                  <a:lnTo>
                    <a:pt x="28784" y="8303"/>
                  </a:lnTo>
                  <a:lnTo>
                    <a:pt x="36750" y="9848"/>
                  </a:lnTo>
                  <a:lnTo>
                    <a:pt x="43205" y="14102"/>
                  </a:lnTo>
                  <a:lnTo>
                    <a:pt x="47519" y="20462"/>
                  </a:lnTo>
                  <a:lnTo>
                    <a:pt x="49091" y="28331"/>
                  </a:lnTo>
                  <a:lnTo>
                    <a:pt x="47519" y="35993"/>
                  </a:lnTo>
                  <a:lnTo>
                    <a:pt x="43205" y="42376"/>
                  </a:lnTo>
                  <a:lnTo>
                    <a:pt x="36750" y="46744"/>
                  </a:lnTo>
                  <a:lnTo>
                    <a:pt x="28757" y="48364"/>
                  </a:lnTo>
                  <a:lnTo>
                    <a:pt x="48706" y="48364"/>
                  </a:lnTo>
                  <a:lnTo>
                    <a:pt x="49093" y="48114"/>
                  </a:lnTo>
                  <a:lnTo>
                    <a:pt x="55264" y="39276"/>
                  </a:lnTo>
                  <a:lnTo>
                    <a:pt x="57528" y="28331"/>
                  </a:lnTo>
                  <a:lnTo>
                    <a:pt x="55264" y="17309"/>
                  </a:lnTo>
                  <a:lnTo>
                    <a:pt x="49093" y="8303"/>
                  </a:lnTo>
                  <a:close/>
                </a:path>
              </a:pathLst>
            </a:custGeom>
            <a:solidFill>
              <a:srgbClr val="3D3D3D"/>
            </a:solidFill>
          </p:spPr>
          <p:txBody>
            <a:bodyPr wrap="square" lIns="0" tIns="0" rIns="0" bIns="0" rtlCol="0"/>
            <a:lstStyle/>
            <a:p>
              <a:endParaRPr/>
            </a:p>
          </p:txBody>
        </p:sp>
        <p:sp>
          <p:nvSpPr>
            <p:cNvPr id="22" name="object 22"/>
            <p:cNvSpPr/>
            <p:nvPr/>
          </p:nvSpPr>
          <p:spPr>
            <a:xfrm>
              <a:off x="6785180" y="2568449"/>
              <a:ext cx="48895" cy="48260"/>
            </a:xfrm>
            <a:custGeom>
              <a:avLst/>
              <a:gdLst/>
              <a:ahLst/>
              <a:cxnLst/>
              <a:rect l="l" t="t" r="r" b="b"/>
              <a:pathLst>
                <a:path w="48895" h="48260">
                  <a:moveTo>
                    <a:pt x="24291" y="0"/>
                  </a:moveTo>
                  <a:lnTo>
                    <a:pt x="14848" y="1884"/>
                  </a:lnTo>
                  <a:lnTo>
                    <a:pt x="7125" y="7020"/>
                  </a:lnTo>
                  <a:lnTo>
                    <a:pt x="1913" y="14628"/>
                  </a:lnTo>
                  <a:lnTo>
                    <a:pt x="0" y="23931"/>
                  </a:lnTo>
                  <a:lnTo>
                    <a:pt x="1913" y="33236"/>
                  </a:lnTo>
                  <a:lnTo>
                    <a:pt x="7125" y="40849"/>
                  </a:lnTo>
                  <a:lnTo>
                    <a:pt x="14848" y="45989"/>
                  </a:lnTo>
                  <a:lnTo>
                    <a:pt x="24291" y="47876"/>
                  </a:lnTo>
                  <a:lnTo>
                    <a:pt x="33741" y="45989"/>
                  </a:lnTo>
                  <a:lnTo>
                    <a:pt x="41468" y="40849"/>
                  </a:lnTo>
                  <a:lnTo>
                    <a:pt x="46682" y="33236"/>
                  </a:lnTo>
                  <a:lnTo>
                    <a:pt x="48595" y="23931"/>
                  </a:lnTo>
                  <a:lnTo>
                    <a:pt x="46682" y="14628"/>
                  </a:lnTo>
                  <a:lnTo>
                    <a:pt x="41468" y="7020"/>
                  </a:lnTo>
                  <a:lnTo>
                    <a:pt x="33741" y="1884"/>
                  </a:lnTo>
                  <a:lnTo>
                    <a:pt x="24291" y="0"/>
                  </a:lnTo>
                  <a:close/>
                </a:path>
              </a:pathLst>
            </a:custGeom>
            <a:solidFill>
              <a:srgbClr val="77C6FC"/>
            </a:solidFill>
          </p:spPr>
          <p:txBody>
            <a:bodyPr wrap="square" lIns="0" tIns="0" rIns="0" bIns="0" rtlCol="0"/>
            <a:lstStyle/>
            <a:p>
              <a:endParaRPr/>
            </a:p>
          </p:txBody>
        </p:sp>
        <p:sp>
          <p:nvSpPr>
            <p:cNvPr id="23" name="object 23"/>
            <p:cNvSpPr/>
            <p:nvPr/>
          </p:nvSpPr>
          <p:spPr>
            <a:xfrm>
              <a:off x="6780714" y="2564049"/>
              <a:ext cx="57785" cy="56515"/>
            </a:xfrm>
            <a:custGeom>
              <a:avLst/>
              <a:gdLst/>
              <a:ahLst/>
              <a:cxnLst/>
              <a:rect l="l" t="t" r="r" b="b"/>
              <a:pathLst>
                <a:path w="57784" h="56514">
                  <a:moveTo>
                    <a:pt x="28757" y="0"/>
                  </a:moveTo>
                  <a:lnTo>
                    <a:pt x="17570" y="2228"/>
                  </a:lnTo>
                  <a:lnTo>
                    <a:pt x="8428" y="8303"/>
                  </a:lnTo>
                  <a:lnTo>
                    <a:pt x="2262" y="17309"/>
                  </a:lnTo>
                  <a:lnTo>
                    <a:pt x="0" y="28331"/>
                  </a:lnTo>
                  <a:lnTo>
                    <a:pt x="2262" y="39278"/>
                  </a:lnTo>
                  <a:lnTo>
                    <a:pt x="8428" y="48120"/>
                  </a:lnTo>
                  <a:lnTo>
                    <a:pt x="17570" y="54032"/>
                  </a:lnTo>
                  <a:lnTo>
                    <a:pt x="28757" y="56186"/>
                  </a:lnTo>
                  <a:lnTo>
                    <a:pt x="39947" y="54032"/>
                  </a:lnTo>
                  <a:lnTo>
                    <a:pt x="48716" y="48364"/>
                  </a:lnTo>
                  <a:lnTo>
                    <a:pt x="28757" y="48364"/>
                  </a:lnTo>
                  <a:lnTo>
                    <a:pt x="20773" y="46746"/>
                  </a:lnTo>
                  <a:lnTo>
                    <a:pt x="14322" y="42381"/>
                  </a:lnTo>
                  <a:lnTo>
                    <a:pt x="10009" y="35998"/>
                  </a:lnTo>
                  <a:lnTo>
                    <a:pt x="8437" y="28331"/>
                  </a:lnTo>
                  <a:lnTo>
                    <a:pt x="10009" y="20462"/>
                  </a:lnTo>
                  <a:lnTo>
                    <a:pt x="14322" y="14102"/>
                  </a:lnTo>
                  <a:lnTo>
                    <a:pt x="20773" y="9848"/>
                  </a:lnTo>
                  <a:lnTo>
                    <a:pt x="28730" y="8303"/>
                  </a:lnTo>
                  <a:lnTo>
                    <a:pt x="49093" y="8303"/>
                  </a:lnTo>
                  <a:lnTo>
                    <a:pt x="39947" y="2228"/>
                  </a:lnTo>
                  <a:lnTo>
                    <a:pt x="28757" y="0"/>
                  </a:lnTo>
                  <a:close/>
                </a:path>
                <a:path w="57784" h="56514">
                  <a:moveTo>
                    <a:pt x="49093" y="8303"/>
                  </a:moveTo>
                  <a:lnTo>
                    <a:pt x="28784" y="8303"/>
                  </a:lnTo>
                  <a:lnTo>
                    <a:pt x="36750" y="9848"/>
                  </a:lnTo>
                  <a:lnTo>
                    <a:pt x="43205" y="14102"/>
                  </a:lnTo>
                  <a:lnTo>
                    <a:pt x="47519" y="20462"/>
                  </a:lnTo>
                  <a:lnTo>
                    <a:pt x="49091" y="28331"/>
                  </a:lnTo>
                  <a:lnTo>
                    <a:pt x="47519" y="35998"/>
                  </a:lnTo>
                  <a:lnTo>
                    <a:pt x="43205" y="42381"/>
                  </a:lnTo>
                  <a:lnTo>
                    <a:pt x="36750" y="46746"/>
                  </a:lnTo>
                  <a:lnTo>
                    <a:pt x="28757" y="48364"/>
                  </a:lnTo>
                  <a:lnTo>
                    <a:pt x="48716" y="48364"/>
                  </a:lnTo>
                  <a:lnTo>
                    <a:pt x="49093" y="48120"/>
                  </a:lnTo>
                  <a:lnTo>
                    <a:pt x="55264" y="39278"/>
                  </a:lnTo>
                  <a:lnTo>
                    <a:pt x="57528" y="28331"/>
                  </a:lnTo>
                  <a:lnTo>
                    <a:pt x="55264" y="17309"/>
                  </a:lnTo>
                  <a:lnTo>
                    <a:pt x="49093" y="8303"/>
                  </a:lnTo>
                  <a:close/>
                </a:path>
              </a:pathLst>
            </a:custGeom>
            <a:solidFill>
              <a:srgbClr val="3D3D3D"/>
            </a:solidFill>
          </p:spPr>
          <p:txBody>
            <a:bodyPr wrap="square" lIns="0" tIns="0" rIns="0" bIns="0" rtlCol="0"/>
            <a:lstStyle/>
            <a:p>
              <a:endParaRPr/>
            </a:p>
          </p:txBody>
        </p:sp>
        <p:sp>
          <p:nvSpPr>
            <p:cNvPr id="24" name="object 24"/>
            <p:cNvSpPr/>
            <p:nvPr/>
          </p:nvSpPr>
          <p:spPr>
            <a:xfrm>
              <a:off x="7452142" y="1993428"/>
              <a:ext cx="28575" cy="873125"/>
            </a:xfrm>
            <a:custGeom>
              <a:avLst/>
              <a:gdLst/>
              <a:ahLst/>
              <a:cxnLst/>
              <a:rect l="l" t="t" r="r" b="b"/>
              <a:pathLst>
                <a:path w="28575" h="873125">
                  <a:moveTo>
                    <a:pt x="21822" y="0"/>
                  </a:moveTo>
                  <a:lnTo>
                    <a:pt x="6451" y="0"/>
                  </a:lnTo>
                  <a:lnTo>
                    <a:pt x="0" y="6356"/>
                  </a:lnTo>
                  <a:lnTo>
                    <a:pt x="0" y="866674"/>
                  </a:lnTo>
                  <a:lnTo>
                    <a:pt x="6451" y="873029"/>
                  </a:lnTo>
                  <a:lnTo>
                    <a:pt x="21822" y="873029"/>
                  </a:lnTo>
                  <a:lnTo>
                    <a:pt x="28274" y="866674"/>
                  </a:lnTo>
                  <a:lnTo>
                    <a:pt x="28274" y="6356"/>
                  </a:lnTo>
                  <a:lnTo>
                    <a:pt x="21822" y="0"/>
                  </a:lnTo>
                  <a:close/>
                </a:path>
              </a:pathLst>
            </a:custGeom>
            <a:solidFill>
              <a:srgbClr val="77C6FC"/>
            </a:solidFill>
          </p:spPr>
          <p:txBody>
            <a:bodyPr wrap="square" lIns="0" tIns="0" rIns="0" bIns="0" rtlCol="0"/>
            <a:lstStyle/>
            <a:p>
              <a:endParaRPr/>
            </a:p>
          </p:txBody>
        </p:sp>
        <p:sp>
          <p:nvSpPr>
            <p:cNvPr id="25" name="object 25"/>
            <p:cNvSpPr/>
            <p:nvPr/>
          </p:nvSpPr>
          <p:spPr>
            <a:xfrm>
              <a:off x="7448169" y="1989518"/>
              <a:ext cx="334645" cy="881380"/>
            </a:xfrm>
            <a:custGeom>
              <a:avLst/>
              <a:gdLst/>
              <a:ahLst/>
              <a:cxnLst/>
              <a:rect l="l" t="t" r="r" b="b"/>
              <a:pathLst>
                <a:path w="334645" h="881380">
                  <a:moveTo>
                    <a:pt x="36195" y="18084"/>
                  </a:moveTo>
                  <a:lnTo>
                    <a:pt x="34798" y="10934"/>
                  </a:lnTo>
                  <a:lnTo>
                    <a:pt x="33032" y="8318"/>
                  </a:lnTo>
                  <a:lnTo>
                    <a:pt x="30937" y="5194"/>
                  </a:lnTo>
                  <a:lnTo>
                    <a:pt x="27774" y="3136"/>
                  </a:lnTo>
                  <a:lnTo>
                    <a:pt x="27774" y="12712"/>
                  </a:lnTo>
                  <a:lnTo>
                    <a:pt x="27774" y="868629"/>
                  </a:lnTo>
                  <a:lnTo>
                    <a:pt x="23304" y="873036"/>
                  </a:lnTo>
                  <a:lnTo>
                    <a:pt x="12407" y="873036"/>
                  </a:lnTo>
                  <a:lnTo>
                    <a:pt x="7937" y="868629"/>
                  </a:lnTo>
                  <a:lnTo>
                    <a:pt x="7937" y="12712"/>
                  </a:lnTo>
                  <a:lnTo>
                    <a:pt x="12407" y="8318"/>
                  </a:lnTo>
                  <a:lnTo>
                    <a:pt x="23304" y="8318"/>
                  </a:lnTo>
                  <a:lnTo>
                    <a:pt x="27774" y="12712"/>
                  </a:lnTo>
                  <a:lnTo>
                    <a:pt x="27774" y="3136"/>
                  </a:lnTo>
                  <a:lnTo>
                    <a:pt x="25107" y="1384"/>
                  </a:lnTo>
                  <a:lnTo>
                    <a:pt x="17856" y="0"/>
                  </a:lnTo>
                  <a:lnTo>
                    <a:pt x="10883" y="1384"/>
                  </a:lnTo>
                  <a:lnTo>
                    <a:pt x="5207" y="5194"/>
                  </a:lnTo>
                  <a:lnTo>
                    <a:pt x="1397" y="10934"/>
                  </a:lnTo>
                  <a:lnTo>
                    <a:pt x="0" y="18084"/>
                  </a:lnTo>
                  <a:lnTo>
                    <a:pt x="0" y="873036"/>
                  </a:lnTo>
                  <a:lnTo>
                    <a:pt x="7937" y="880859"/>
                  </a:lnTo>
                  <a:lnTo>
                    <a:pt x="17856" y="880859"/>
                  </a:lnTo>
                  <a:lnTo>
                    <a:pt x="25107" y="879487"/>
                  </a:lnTo>
                  <a:lnTo>
                    <a:pt x="30937" y="875728"/>
                  </a:lnTo>
                  <a:lnTo>
                    <a:pt x="32791" y="873036"/>
                  </a:lnTo>
                  <a:lnTo>
                    <a:pt x="34798" y="870140"/>
                  </a:lnTo>
                  <a:lnTo>
                    <a:pt x="36195" y="863269"/>
                  </a:lnTo>
                  <a:lnTo>
                    <a:pt x="36195" y="18084"/>
                  </a:lnTo>
                  <a:close/>
                </a:path>
                <a:path w="334645" h="881380">
                  <a:moveTo>
                    <a:pt x="97205" y="767816"/>
                  </a:moveTo>
                  <a:lnTo>
                    <a:pt x="95707" y="764819"/>
                  </a:lnTo>
                  <a:lnTo>
                    <a:pt x="58521" y="764819"/>
                  </a:lnTo>
                  <a:lnTo>
                    <a:pt x="56527" y="767816"/>
                  </a:lnTo>
                  <a:lnTo>
                    <a:pt x="56527" y="774534"/>
                  </a:lnTo>
                  <a:lnTo>
                    <a:pt x="58521" y="777519"/>
                  </a:lnTo>
                  <a:lnTo>
                    <a:pt x="95707" y="777519"/>
                  </a:lnTo>
                  <a:lnTo>
                    <a:pt x="97205" y="774534"/>
                  </a:lnTo>
                  <a:lnTo>
                    <a:pt x="97205" y="767816"/>
                  </a:lnTo>
                  <a:close/>
                </a:path>
                <a:path w="334645" h="881380">
                  <a:moveTo>
                    <a:pt x="97205" y="609523"/>
                  </a:moveTo>
                  <a:lnTo>
                    <a:pt x="95707" y="606539"/>
                  </a:lnTo>
                  <a:lnTo>
                    <a:pt x="58521" y="606539"/>
                  </a:lnTo>
                  <a:lnTo>
                    <a:pt x="56527" y="609523"/>
                  </a:lnTo>
                  <a:lnTo>
                    <a:pt x="56527" y="616242"/>
                  </a:lnTo>
                  <a:lnTo>
                    <a:pt x="58521" y="619239"/>
                  </a:lnTo>
                  <a:lnTo>
                    <a:pt x="95707" y="619239"/>
                  </a:lnTo>
                  <a:lnTo>
                    <a:pt x="97205" y="616242"/>
                  </a:lnTo>
                  <a:lnTo>
                    <a:pt x="97205" y="609523"/>
                  </a:lnTo>
                  <a:close/>
                </a:path>
                <a:path w="334645" h="881380">
                  <a:moveTo>
                    <a:pt x="97205" y="451231"/>
                  </a:moveTo>
                  <a:lnTo>
                    <a:pt x="95707" y="448246"/>
                  </a:lnTo>
                  <a:lnTo>
                    <a:pt x="58521" y="448246"/>
                  </a:lnTo>
                  <a:lnTo>
                    <a:pt x="56527" y="451231"/>
                  </a:lnTo>
                  <a:lnTo>
                    <a:pt x="56527" y="457962"/>
                  </a:lnTo>
                  <a:lnTo>
                    <a:pt x="58521" y="460946"/>
                  </a:lnTo>
                  <a:lnTo>
                    <a:pt x="95707" y="460946"/>
                  </a:lnTo>
                  <a:lnTo>
                    <a:pt x="97205" y="457962"/>
                  </a:lnTo>
                  <a:lnTo>
                    <a:pt x="97205" y="451231"/>
                  </a:lnTo>
                  <a:close/>
                </a:path>
                <a:path w="334645" h="881380">
                  <a:moveTo>
                    <a:pt x="97205" y="292582"/>
                  </a:moveTo>
                  <a:lnTo>
                    <a:pt x="95707" y="290207"/>
                  </a:lnTo>
                  <a:lnTo>
                    <a:pt x="58521" y="290207"/>
                  </a:lnTo>
                  <a:lnTo>
                    <a:pt x="56527" y="292582"/>
                  </a:lnTo>
                  <a:lnTo>
                    <a:pt x="56527" y="299720"/>
                  </a:lnTo>
                  <a:lnTo>
                    <a:pt x="58521" y="302907"/>
                  </a:lnTo>
                  <a:lnTo>
                    <a:pt x="95707" y="302907"/>
                  </a:lnTo>
                  <a:lnTo>
                    <a:pt x="97205" y="299720"/>
                  </a:lnTo>
                  <a:lnTo>
                    <a:pt x="97205" y="292582"/>
                  </a:lnTo>
                  <a:close/>
                </a:path>
                <a:path w="334645" h="881380">
                  <a:moveTo>
                    <a:pt x="120002" y="644829"/>
                  </a:moveTo>
                  <a:lnTo>
                    <a:pt x="118021" y="642442"/>
                  </a:lnTo>
                  <a:lnTo>
                    <a:pt x="58521" y="642442"/>
                  </a:lnTo>
                  <a:lnTo>
                    <a:pt x="56527" y="644829"/>
                  </a:lnTo>
                  <a:lnTo>
                    <a:pt x="56527" y="652754"/>
                  </a:lnTo>
                  <a:lnTo>
                    <a:pt x="58521" y="655142"/>
                  </a:lnTo>
                  <a:lnTo>
                    <a:pt x="118021" y="655142"/>
                  </a:lnTo>
                  <a:lnTo>
                    <a:pt x="120002" y="652754"/>
                  </a:lnTo>
                  <a:lnTo>
                    <a:pt x="120002" y="644829"/>
                  </a:lnTo>
                  <a:close/>
                </a:path>
                <a:path w="334645" h="881380">
                  <a:moveTo>
                    <a:pt x="120002" y="486537"/>
                  </a:moveTo>
                  <a:lnTo>
                    <a:pt x="118021" y="484162"/>
                  </a:lnTo>
                  <a:lnTo>
                    <a:pt x="58521" y="484162"/>
                  </a:lnTo>
                  <a:lnTo>
                    <a:pt x="56527" y="486537"/>
                  </a:lnTo>
                  <a:lnTo>
                    <a:pt x="56527" y="494474"/>
                  </a:lnTo>
                  <a:lnTo>
                    <a:pt x="58521" y="496862"/>
                  </a:lnTo>
                  <a:lnTo>
                    <a:pt x="118021" y="496862"/>
                  </a:lnTo>
                  <a:lnTo>
                    <a:pt x="120002" y="494474"/>
                  </a:lnTo>
                  <a:lnTo>
                    <a:pt x="120002" y="486537"/>
                  </a:lnTo>
                  <a:close/>
                </a:path>
                <a:path w="334645" h="881380">
                  <a:moveTo>
                    <a:pt x="120002" y="328256"/>
                  </a:moveTo>
                  <a:lnTo>
                    <a:pt x="118021" y="325869"/>
                  </a:lnTo>
                  <a:lnTo>
                    <a:pt x="58521" y="325869"/>
                  </a:lnTo>
                  <a:lnTo>
                    <a:pt x="56527" y="328256"/>
                  </a:lnTo>
                  <a:lnTo>
                    <a:pt x="56527" y="336181"/>
                  </a:lnTo>
                  <a:lnTo>
                    <a:pt x="58521" y="338569"/>
                  </a:lnTo>
                  <a:lnTo>
                    <a:pt x="118021" y="338569"/>
                  </a:lnTo>
                  <a:lnTo>
                    <a:pt x="120002" y="336181"/>
                  </a:lnTo>
                  <a:lnTo>
                    <a:pt x="120002" y="328256"/>
                  </a:lnTo>
                  <a:close/>
                </a:path>
                <a:path w="334645" h="881380">
                  <a:moveTo>
                    <a:pt x="120002" y="169964"/>
                  </a:moveTo>
                  <a:lnTo>
                    <a:pt x="118021" y="167576"/>
                  </a:lnTo>
                  <a:lnTo>
                    <a:pt x="58521" y="167576"/>
                  </a:lnTo>
                  <a:lnTo>
                    <a:pt x="56527" y="169964"/>
                  </a:lnTo>
                  <a:lnTo>
                    <a:pt x="56527" y="177901"/>
                  </a:lnTo>
                  <a:lnTo>
                    <a:pt x="58521" y="180276"/>
                  </a:lnTo>
                  <a:lnTo>
                    <a:pt x="118021" y="180276"/>
                  </a:lnTo>
                  <a:lnTo>
                    <a:pt x="120002" y="177901"/>
                  </a:lnTo>
                  <a:lnTo>
                    <a:pt x="120002" y="169964"/>
                  </a:lnTo>
                  <a:close/>
                </a:path>
                <a:path w="334645" h="881380">
                  <a:moveTo>
                    <a:pt x="164642" y="727214"/>
                  </a:moveTo>
                  <a:lnTo>
                    <a:pt x="163156" y="724027"/>
                  </a:lnTo>
                  <a:lnTo>
                    <a:pt x="58521" y="724027"/>
                  </a:lnTo>
                  <a:lnTo>
                    <a:pt x="56527" y="727214"/>
                  </a:lnTo>
                  <a:lnTo>
                    <a:pt x="56527" y="734339"/>
                  </a:lnTo>
                  <a:lnTo>
                    <a:pt x="58521" y="736727"/>
                  </a:lnTo>
                  <a:lnTo>
                    <a:pt x="163156" y="736727"/>
                  </a:lnTo>
                  <a:lnTo>
                    <a:pt x="164642" y="734339"/>
                  </a:lnTo>
                  <a:lnTo>
                    <a:pt x="164642" y="727214"/>
                  </a:lnTo>
                  <a:close/>
                </a:path>
                <a:path w="334645" h="881380">
                  <a:moveTo>
                    <a:pt x="164642" y="568972"/>
                  </a:moveTo>
                  <a:lnTo>
                    <a:pt x="163156" y="565988"/>
                  </a:lnTo>
                  <a:lnTo>
                    <a:pt x="58521" y="565988"/>
                  </a:lnTo>
                  <a:lnTo>
                    <a:pt x="56527" y="568972"/>
                  </a:lnTo>
                  <a:lnTo>
                    <a:pt x="56527" y="575703"/>
                  </a:lnTo>
                  <a:lnTo>
                    <a:pt x="58521" y="578688"/>
                  </a:lnTo>
                  <a:lnTo>
                    <a:pt x="163156" y="578688"/>
                  </a:lnTo>
                  <a:lnTo>
                    <a:pt x="164642" y="575703"/>
                  </a:lnTo>
                  <a:lnTo>
                    <a:pt x="164642" y="568972"/>
                  </a:lnTo>
                  <a:close/>
                </a:path>
                <a:path w="334645" h="881380">
                  <a:moveTo>
                    <a:pt x="164642" y="410692"/>
                  </a:moveTo>
                  <a:lnTo>
                    <a:pt x="163156" y="407695"/>
                  </a:lnTo>
                  <a:lnTo>
                    <a:pt x="58521" y="407695"/>
                  </a:lnTo>
                  <a:lnTo>
                    <a:pt x="56527" y="410692"/>
                  </a:lnTo>
                  <a:lnTo>
                    <a:pt x="56527" y="417410"/>
                  </a:lnTo>
                  <a:lnTo>
                    <a:pt x="58521" y="420395"/>
                  </a:lnTo>
                  <a:lnTo>
                    <a:pt x="163156" y="420395"/>
                  </a:lnTo>
                  <a:lnTo>
                    <a:pt x="164642" y="417410"/>
                  </a:lnTo>
                  <a:lnTo>
                    <a:pt x="164642" y="410692"/>
                  </a:lnTo>
                  <a:close/>
                </a:path>
                <a:path w="334645" h="881380">
                  <a:moveTo>
                    <a:pt x="164642" y="252399"/>
                  </a:moveTo>
                  <a:lnTo>
                    <a:pt x="163156" y="249415"/>
                  </a:lnTo>
                  <a:lnTo>
                    <a:pt x="58521" y="249415"/>
                  </a:lnTo>
                  <a:lnTo>
                    <a:pt x="56527" y="252399"/>
                  </a:lnTo>
                  <a:lnTo>
                    <a:pt x="56527" y="259118"/>
                  </a:lnTo>
                  <a:lnTo>
                    <a:pt x="58521" y="262115"/>
                  </a:lnTo>
                  <a:lnTo>
                    <a:pt x="163156" y="262115"/>
                  </a:lnTo>
                  <a:lnTo>
                    <a:pt x="164642" y="259118"/>
                  </a:lnTo>
                  <a:lnTo>
                    <a:pt x="164642" y="252399"/>
                  </a:lnTo>
                  <a:close/>
                </a:path>
                <a:path w="334645" h="881380">
                  <a:moveTo>
                    <a:pt x="192405" y="686219"/>
                  </a:moveTo>
                  <a:lnTo>
                    <a:pt x="190423" y="683234"/>
                  </a:lnTo>
                  <a:lnTo>
                    <a:pt x="58521" y="683234"/>
                  </a:lnTo>
                  <a:lnTo>
                    <a:pt x="56527" y="686219"/>
                  </a:lnTo>
                  <a:lnTo>
                    <a:pt x="56527" y="692950"/>
                  </a:lnTo>
                  <a:lnTo>
                    <a:pt x="58521" y="695934"/>
                  </a:lnTo>
                  <a:lnTo>
                    <a:pt x="190423" y="695934"/>
                  </a:lnTo>
                  <a:lnTo>
                    <a:pt x="192405" y="692950"/>
                  </a:lnTo>
                  <a:lnTo>
                    <a:pt x="192405" y="686219"/>
                  </a:lnTo>
                  <a:close/>
                </a:path>
                <a:path w="334645" h="881380">
                  <a:moveTo>
                    <a:pt x="192405" y="527939"/>
                  </a:moveTo>
                  <a:lnTo>
                    <a:pt x="190423" y="524954"/>
                  </a:lnTo>
                  <a:lnTo>
                    <a:pt x="58521" y="524954"/>
                  </a:lnTo>
                  <a:lnTo>
                    <a:pt x="56527" y="527939"/>
                  </a:lnTo>
                  <a:lnTo>
                    <a:pt x="56527" y="534657"/>
                  </a:lnTo>
                  <a:lnTo>
                    <a:pt x="58521" y="537654"/>
                  </a:lnTo>
                  <a:lnTo>
                    <a:pt x="190423" y="537654"/>
                  </a:lnTo>
                  <a:lnTo>
                    <a:pt x="192405" y="534657"/>
                  </a:lnTo>
                  <a:lnTo>
                    <a:pt x="192405" y="527939"/>
                  </a:lnTo>
                  <a:close/>
                </a:path>
                <a:path w="334645" h="881380">
                  <a:moveTo>
                    <a:pt x="192405" y="369646"/>
                  </a:moveTo>
                  <a:lnTo>
                    <a:pt x="190423" y="366661"/>
                  </a:lnTo>
                  <a:lnTo>
                    <a:pt x="58521" y="366661"/>
                  </a:lnTo>
                  <a:lnTo>
                    <a:pt x="56527" y="369646"/>
                  </a:lnTo>
                  <a:lnTo>
                    <a:pt x="56527" y="376377"/>
                  </a:lnTo>
                  <a:lnTo>
                    <a:pt x="58521" y="379361"/>
                  </a:lnTo>
                  <a:lnTo>
                    <a:pt x="190423" y="379361"/>
                  </a:lnTo>
                  <a:lnTo>
                    <a:pt x="192405" y="376377"/>
                  </a:lnTo>
                  <a:lnTo>
                    <a:pt x="192405" y="369646"/>
                  </a:lnTo>
                  <a:close/>
                </a:path>
                <a:path w="334645" h="881380">
                  <a:moveTo>
                    <a:pt x="192405" y="211366"/>
                  </a:moveTo>
                  <a:lnTo>
                    <a:pt x="190423" y="208368"/>
                  </a:lnTo>
                  <a:lnTo>
                    <a:pt x="58521" y="208368"/>
                  </a:lnTo>
                  <a:lnTo>
                    <a:pt x="56527" y="211366"/>
                  </a:lnTo>
                  <a:lnTo>
                    <a:pt x="56527" y="218084"/>
                  </a:lnTo>
                  <a:lnTo>
                    <a:pt x="58521" y="221068"/>
                  </a:lnTo>
                  <a:lnTo>
                    <a:pt x="190423" y="221068"/>
                  </a:lnTo>
                  <a:lnTo>
                    <a:pt x="192405" y="218084"/>
                  </a:lnTo>
                  <a:lnTo>
                    <a:pt x="192405" y="211366"/>
                  </a:lnTo>
                  <a:close/>
                </a:path>
                <a:path w="334645" h="881380">
                  <a:moveTo>
                    <a:pt x="249440" y="767816"/>
                  </a:moveTo>
                  <a:lnTo>
                    <a:pt x="247954" y="764819"/>
                  </a:lnTo>
                  <a:lnTo>
                    <a:pt x="118516" y="764819"/>
                  </a:lnTo>
                  <a:lnTo>
                    <a:pt x="116547" y="767816"/>
                  </a:lnTo>
                  <a:lnTo>
                    <a:pt x="116547" y="774534"/>
                  </a:lnTo>
                  <a:lnTo>
                    <a:pt x="118516" y="777519"/>
                  </a:lnTo>
                  <a:lnTo>
                    <a:pt x="247954" y="777519"/>
                  </a:lnTo>
                  <a:lnTo>
                    <a:pt x="249440" y="774534"/>
                  </a:lnTo>
                  <a:lnTo>
                    <a:pt x="249440" y="767816"/>
                  </a:lnTo>
                  <a:close/>
                </a:path>
                <a:path w="334645" h="881380">
                  <a:moveTo>
                    <a:pt x="249440" y="609523"/>
                  </a:moveTo>
                  <a:lnTo>
                    <a:pt x="247954" y="606539"/>
                  </a:lnTo>
                  <a:lnTo>
                    <a:pt x="118516" y="606539"/>
                  </a:lnTo>
                  <a:lnTo>
                    <a:pt x="116547" y="609523"/>
                  </a:lnTo>
                  <a:lnTo>
                    <a:pt x="116547" y="616242"/>
                  </a:lnTo>
                  <a:lnTo>
                    <a:pt x="118516" y="619239"/>
                  </a:lnTo>
                  <a:lnTo>
                    <a:pt x="247954" y="619239"/>
                  </a:lnTo>
                  <a:lnTo>
                    <a:pt x="249440" y="616242"/>
                  </a:lnTo>
                  <a:lnTo>
                    <a:pt x="249440" y="609523"/>
                  </a:lnTo>
                  <a:close/>
                </a:path>
                <a:path w="334645" h="881380">
                  <a:moveTo>
                    <a:pt x="249440" y="451231"/>
                  </a:moveTo>
                  <a:lnTo>
                    <a:pt x="247954" y="448246"/>
                  </a:lnTo>
                  <a:lnTo>
                    <a:pt x="118516" y="448246"/>
                  </a:lnTo>
                  <a:lnTo>
                    <a:pt x="116547" y="451231"/>
                  </a:lnTo>
                  <a:lnTo>
                    <a:pt x="116547" y="457962"/>
                  </a:lnTo>
                  <a:lnTo>
                    <a:pt x="118516" y="460946"/>
                  </a:lnTo>
                  <a:lnTo>
                    <a:pt x="247954" y="460946"/>
                  </a:lnTo>
                  <a:lnTo>
                    <a:pt x="249440" y="457962"/>
                  </a:lnTo>
                  <a:lnTo>
                    <a:pt x="249440" y="451231"/>
                  </a:lnTo>
                  <a:close/>
                </a:path>
                <a:path w="334645" h="881380">
                  <a:moveTo>
                    <a:pt x="249440" y="292582"/>
                  </a:moveTo>
                  <a:lnTo>
                    <a:pt x="247954" y="290207"/>
                  </a:lnTo>
                  <a:lnTo>
                    <a:pt x="118516" y="290207"/>
                  </a:lnTo>
                  <a:lnTo>
                    <a:pt x="116547" y="292582"/>
                  </a:lnTo>
                  <a:lnTo>
                    <a:pt x="116547" y="299720"/>
                  </a:lnTo>
                  <a:lnTo>
                    <a:pt x="118516" y="302907"/>
                  </a:lnTo>
                  <a:lnTo>
                    <a:pt x="247954" y="302907"/>
                  </a:lnTo>
                  <a:lnTo>
                    <a:pt x="249440" y="299720"/>
                  </a:lnTo>
                  <a:lnTo>
                    <a:pt x="249440" y="292582"/>
                  </a:lnTo>
                  <a:close/>
                </a:path>
                <a:path w="334645" h="881380">
                  <a:moveTo>
                    <a:pt x="284645" y="686219"/>
                  </a:moveTo>
                  <a:lnTo>
                    <a:pt x="282663" y="683234"/>
                  </a:lnTo>
                  <a:lnTo>
                    <a:pt x="223151" y="683234"/>
                  </a:lnTo>
                  <a:lnTo>
                    <a:pt x="221170" y="686219"/>
                  </a:lnTo>
                  <a:lnTo>
                    <a:pt x="221170" y="692950"/>
                  </a:lnTo>
                  <a:lnTo>
                    <a:pt x="223151" y="695934"/>
                  </a:lnTo>
                  <a:lnTo>
                    <a:pt x="282663" y="695934"/>
                  </a:lnTo>
                  <a:lnTo>
                    <a:pt x="284645" y="692950"/>
                  </a:lnTo>
                  <a:lnTo>
                    <a:pt x="284645" y="686219"/>
                  </a:lnTo>
                  <a:close/>
                </a:path>
                <a:path w="334645" h="881380">
                  <a:moveTo>
                    <a:pt x="284645" y="527939"/>
                  </a:moveTo>
                  <a:lnTo>
                    <a:pt x="282663" y="524954"/>
                  </a:lnTo>
                  <a:lnTo>
                    <a:pt x="223151" y="524954"/>
                  </a:lnTo>
                  <a:lnTo>
                    <a:pt x="221170" y="527939"/>
                  </a:lnTo>
                  <a:lnTo>
                    <a:pt x="221170" y="534657"/>
                  </a:lnTo>
                  <a:lnTo>
                    <a:pt x="223151" y="537654"/>
                  </a:lnTo>
                  <a:lnTo>
                    <a:pt x="282663" y="537654"/>
                  </a:lnTo>
                  <a:lnTo>
                    <a:pt x="284645" y="534657"/>
                  </a:lnTo>
                  <a:lnTo>
                    <a:pt x="284645" y="527939"/>
                  </a:lnTo>
                  <a:close/>
                </a:path>
                <a:path w="334645" h="881380">
                  <a:moveTo>
                    <a:pt x="284645" y="369646"/>
                  </a:moveTo>
                  <a:lnTo>
                    <a:pt x="282663" y="366661"/>
                  </a:lnTo>
                  <a:lnTo>
                    <a:pt x="223151" y="366661"/>
                  </a:lnTo>
                  <a:lnTo>
                    <a:pt x="221170" y="369646"/>
                  </a:lnTo>
                  <a:lnTo>
                    <a:pt x="221170" y="376377"/>
                  </a:lnTo>
                  <a:lnTo>
                    <a:pt x="223151" y="379361"/>
                  </a:lnTo>
                  <a:lnTo>
                    <a:pt x="282663" y="379361"/>
                  </a:lnTo>
                  <a:lnTo>
                    <a:pt x="284645" y="376377"/>
                  </a:lnTo>
                  <a:lnTo>
                    <a:pt x="284645" y="369646"/>
                  </a:lnTo>
                  <a:close/>
                </a:path>
                <a:path w="334645" h="881380">
                  <a:moveTo>
                    <a:pt x="284645" y="211366"/>
                  </a:moveTo>
                  <a:lnTo>
                    <a:pt x="282663" y="208368"/>
                  </a:lnTo>
                  <a:lnTo>
                    <a:pt x="223151" y="208368"/>
                  </a:lnTo>
                  <a:lnTo>
                    <a:pt x="221170" y="211366"/>
                  </a:lnTo>
                  <a:lnTo>
                    <a:pt x="221170" y="218084"/>
                  </a:lnTo>
                  <a:lnTo>
                    <a:pt x="223151" y="221068"/>
                  </a:lnTo>
                  <a:lnTo>
                    <a:pt x="282663" y="221068"/>
                  </a:lnTo>
                  <a:lnTo>
                    <a:pt x="284645" y="218084"/>
                  </a:lnTo>
                  <a:lnTo>
                    <a:pt x="284645" y="211366"/>
                  </a:lnTo>
                  <a:close/>
                </a:path>
                <a:path w="334645" h="881380">
                  <a:moveTo>
                    <a:pt x="334238" y="767816"/>
                  </a:moveTo>
                  <a:lnTo>
                    <a:pt x="332752" y="764819"/>
                  </a:lnTo>
                  <a:lnTo>
                    <a:pt x="268287" y="764819"/>
                  </a:lnTo>
                  <a:lnTo>
                    <a:pt x="266293" y="767816"/>
                  </a:lnTo>
                  <a:lnTo>
                    <a:pt x="266293" y="774534"/>
                  </a:lnTo>
                  <a:lnTo>
                    <a:pt x="268287" y="777519"/>
                  </a:lnTo>
                  <a:lnTo>
                    <a:pt x="332752" y="777519"/>
                  </a:lnTo>
                  <a:lnTo>
                    <a:pt x="334238" y="774534"/>
                  </a:lnTo>
                  <a:lnTo>
                    <a:pt x="334238" y="767816"/>
                  </a:lnTo>
                  <a:close/>
                </a:path>
                <a:path w="334645" h="881380">
                  <a:moveTo>
                    <a:pt x="334238" y="727214"/>
                  </a:moveTo>
                  <a:lnTo>
                    <a:pt x="332752" y="724027"/>
                  </a:lnTo>
                  <a:lnTo>
                    <a:pt x="188442" y="724027"/>
                  </a:lnTo>
                  <a:lnTo>
                    <a:pt x="186448" y="727214"/>
                  </a:lnTo>
                  <a:lnTo>
                    <a:pt x="186448" y="734339"/>
                  </a:lnTo>
                  <a:lnTo>
                    <a:pt x="188442" y="736727"/>
                  </a:lnTo>
                  <a:lnTo>
                    <a:pt x="332752" y="736727"/>
                  </a:lnTo>
                  <a:lnTo>
                    <a:pt x="334238" y="734339"/>
                  </a:lnTo>
                  <a:lnTo>
                    <a:pt x="334238" y="727214"/>
                  </a:lnTo>
                  <a:close/>
                </a:path>
                <a:path w="334645" h="881380">
                  <a:moveTo>
                    <a:pt x="334238" y="686219"/>
                  </a:moveTo>
                  <a:lnTo>
                    <a:pt x="332752" y="683234"/>
                  </a:lnTo>
                  <a:lnTo>
                    <a:pt x="300520" y="683234"/>
                  </a:lnTo>
                  <a:lnTo>
                    <a:pt x="298526" y="686219"/>
                  </a:lnTo>
                  <a:lnTo>
                    <a:pt x="298526" y="692950"/>
                  </a:lnTo>
                  <a:lnTo>
                    <a:pt x="300520" y="695934"/>
                  </a:lnTo>
                  <a:lnTo>
                    <a:pt x="332752" y="695934"/>
                  </a:lnTo>
                  <a:lnTo>
                    <a:pt x="334238" y="692950"/>
                  </a:lnTo>
                  <a:lnTo>
                    <a:pt x="334238" y="686219"/>
                  </a:lnTo>
                  <a:close/>
                </a:path>
                <a:path w="334645" h="881380">
                  <a:moveTo>
                    <a:pt x="334238" y="644829"/>
                  </a:moveTo>
                  <a:lnTo>
                    <a:pt x="332752" y="642442"/>
                  </a:lnTo>
                  <a:lnTo>
                    <a:pt x="170586" y="642442"/>
                  </a:lnTo>
                  <a:lnTo>
                    <a:pt x="169100" y="644829"/>
                  </a:lnTo>
                  <a:lnTo>
                    <a:pt x="169100" y="652754"/>
                  </a:lnTo>
                  <a:lnTo>
                    <a:pt x="170586" y="655142"/>
                  </a:lnTo>
                  <a:lnTo>
                    <a:pt x="332752" y="655142"/>
                  </a:lnTo>
                  <a:lnTo>
                    <a:pt x="334238" y="652754"/>
                  </a:lnTo>
                  <a:lnTo>
                    <a:pt x="334238" y="644829"/>
                  </a:lnTo>
                  <a:close/>
                </a:path>
                <a:path w="334645" h="881380">
                  <a:moveTo>
                    <a:pt x="334238" y="609523"/>
                  </a:moveTo>
                  <a:lnTo>
                    <a:pt x="332752" y="606539"/>
                  </a:lnTo>
                  <a:lnTo>
                    <a:pt x="268287" y="606539"/>
                  </a:lnTo>
                  <a:lnTo>
                    <a:pt x="266293" y="609523"/>
                  </a:lnTo>
                  <a:lnTo>
                    <a:pt x="266293" y="616242"/>
                  </a:lnTo>
                  <a:lnTo>
                    <a:pt x="268287" y="619239"/>
                  </a:lnTo>
                  <a:lnTo>
                    <a:pt x="332752" y="619239"/>
                  </a:lnTo>
                  <a:lnTo>
                    <a:pt x="334238" y="616242"/>
                  </a:lnTo>
                  <a:lnTo>
                    <a:pt x="334238" y="609523"/>
                  </a:lnTo>
                  <a:close/>
                </a:path>
                <a:path w="334645" h="881380">
                  <a:moveTo>
                    <a:pt x="334238" y="568972"/>
                  </a:moveTo>
                  <a:lnTo>
                    <a:pt x="332752" y="565988"/>
                  </a:lnTo>
                  <a:lnTo>
                    <a:pt x="188442" y="565988"/>
                  </a:lnTo>
                  <a:lnTo>
                    <a:pt x="186448" y="568972"/>
                  </a:lnTo>
                  <a:lnTo>
                    <a:pt x="186448" y="575703"/>
                  </a:lnTo>
                  <a:lnTo>
                    <a:pt x="188442" y="578688"/>
                  </a:lnTo>
                  <a:lnTo>
                    <a:pt x="332752" y="578688"/>
                  </a:lnTo>
                  <a:lnTo>
                    <a:pt x="334238" y="575703"/>
                  </a:lnTo>
                  <a:lnTo>
                    <a:pt x="334238" y="568972"/>
                  </a:lnTo>
                  <a:close/>
                </a:path>
                <a:path w="334645" h="881380">
                  <a:moveTo>
                    <a:pt x="334238" y="527939"/>
                  </a:moveTo>
                  <a:lnTo>
                    <a:pt x="332752" y="524954"/>
                  </a:lnTo>
                  <a:lnTo>
                    <a:pt x="300520" y="524954"/>
                  </a:lnTo>
                  <a:lnTo>
                    <a:pt x="298526" y="527939"/>
                  </a:lnTo>
                  <a:lnTo>
                    <a:pt x="298526" y="534657"/>
                  </a:lnTo>
                  <a:lnTo>
                    <a:pt x="300520" y="537654"/>
                  </a:lnTo>
                  <a:lnTo>
                    <a:pt x="332752" y="537654"/>
                  </a:lnTo>
                  <a:lnTo>
                    <a:pt x="334238" y="534657"/>
                  </a:lnTo>
                  <a:lnTo>
                    <a:pt x="334238" y="527939"/>
                  </a:lnTo>
                  <a:close/>
                </a:path>
                <a:path w="334645" h="881380">
                  <a:moveTo>
                    <a:pt x="334238" y="486537"/>
                  </a:moveTo>
                  <a:lnTo>
                    <a:pt x="332752" y="484162"/>
                  </a:lnTo>
                  <a:lnTo>
                    <a:pt x="170586" y="484162"/>
                  </a:lnTo>
                  <a:lnTo>
                    <a:pt x="169100" y="486537"/>
                  </a:lnTo>
                  <a:lnTo>
                    <a:pt x="169100" y="494474"/>
                  </a:lnTo>
                  <a:lnTo>
                    <a:pt x="170586" y="496862"/>
                  </a:lnTo>
                  <a:lnTo>
                    <a:pt x="332752" y="496862"/>
                  </a:lnTo>
                  <a:lnTo>
                    <a:pt x="334238" y="494474"/>
                  </a:lnTo>
                  <a:lnTo>
                    <a:pt x="334238" y="486537"/>
                  </a:lnTo>
                  <a:close/>
                </a:path>
                <a:path w="334645" h="881380">
                  <a:moveTo>
                    <a:pt x="334238" y="451231"/>
                  </a:moveTo>
                  <a:lnTo>
                    <a:pt x="332752" y="448246"/>
                  </a:lnTo>
                  <a:lnTo>
                    <a:pt x="268287" y="448246"/>
                  </a:lnTo>
                  <a:lnTo>
                    <a:pt x="266293" y="451231"/>
                  </a:lnTo>
                  <a:lnTo>
                    <a:pt x="266293" y="457962"/>
                  </a:lnTo>
                  <a:lnTo>
                    <a:pt x="268287" y="460946"/>
                  </a:lnTo>
                  <a:lnTo>
                    <a:pt x="332752" y="460946"/>
                  </a:lnTo>
                  <a:lnTo>
                    <a:pt x="334238" y="457962"/>
                  </a:lnTo>
                  <a:lnTo>
                    <a:pt x="334238" y="451231"/>
                  </a:lnTo>
                  <a:close/>
                </a:path>
                <a:path w="334645" h="881380">
                  <a:moveTo>
                    <a:pt x="334238" y="410692"/>
                  </a:moveTo>
                  <a:lnTo>
                    <a:pt x="332752" y="407695"/>
                  </a:lnTo>
                  <a:lnTo>
                    <a:pt x="188442" y="407695"/>
                  </a:lnTo>
                  <a:lnTo>
                    <a:pt x="186448" y="410692"/>
                  </a:lnTo>
                  <a:lnTo>
                    <a:pt x="186448" y="417410"/>
                  </a:lnTo>
                  <a:lnTo>
                    <a:pt x="188442" y="420395"/>
                  </a:lnTo>
                  <a:lnTo>
                    <a:pt x="332752" y="420395"/>
                  </a:lnTo>
                  <a:lnTo>
                    <a:pt x="334238" y="417410"/>
                  </a:lnTo>
                  <a:lnTo>
                    <a:pt x="334238" y="410692"/>
                  </a:lnTo>
                  <a:close/>
                </a:path>
                <a:path w="334645" h="881380">
                  <a:moveTo>
                    <a:pt x="334238" y="369646"/>
                  </a:moveTo>
                  <a:lnTo>
                    <a:pt x="332752" y="366661"/>
                  </a:lnTo>
                  <a:lnTo>
                    <a:pt x="300520" y="366661"/>
                  </a:lnTo>
                  <a:lnTo>
                    <a:pt x="298526" y="369646"/>
                  </a:lnTo>
                  <a:lnTo>
                    <a:pt x="298526" y="376377"/>
                  </a:lnTo>
                  <a:lnTo>
                    <a:pt x="300520" y="379361"/>
                  </a:lnTo>
                  <a:lnTo>
                    <a:pt x="332752" y="379361"/>
                  </a:lnTo>
                  <a:lnTo>
                    <a:pt x="334238" y="376377"/>
                  </a:lnTo>
                  <a:lnTo>
                    <a:pt x="334238" y="369646"/>
                  </a:lnTo>
                  <a:close/>
                </a:path>
                <a:path w="334645" h="881380">
                  <a:moveTo>
                    <a:pt x="334238" y="328256"/>
                  </a:moveTo>
                  <a:lnTo>
                    <a:pt x="332752" y="325869"/>
                  </a:lnTo>
                  <a:lnTo>
                    <a:pt x="170586" y="325869"/>
                  </a:lnTo>
                  <a:lnTo>
                    <a:pt x="169100" y="328256"/>
                  </a:lnTo>
                  <a:lnTo>
                    <a:pt x="169100" y="336181"/>
                  </a:lnTo>
                  <a:lnTo>
                    <a:pt x="170586" y="338569"/>
                  </a:lnTo>
                  <a:lnTo>
                    <a:pt x="332752" y="338569"/>
                  </a:lnTo>
                  <a:lnTo>
                    <a:pt x="334238" y="336181"/>
                  </a:lnTo>
                  <a:lnTo>
                    <a:pt x="334238" y="328256"/>
                  </a:lnTo>
                  <a:close/>
                </a:path>
                <a:path w="334645" h="881380">
                  <a:moveTo>
                    <a:pt x="334238" y="292582"/>
                  </a:moveTo>
                  <a:lnTo>
                    <a:pt x="332752" y="290207"/>
                  </a:lnTo>
                  <a:lnTo>
                    <a:pt x="268287" y="290207"/>
                  </a:lnTo>
                  <a:lnTo>
                    <a:pt x="266293" y="292582"/>
                  </a:lnTo>
                  <a:lnTo>
                    <a:pt x="266293" y="299720"/>
                  </a:lnTo>
                  <a:lnTo>
                    <a:pt x="268287" y="302907"/>
                  </a:lnTo>
                  <a:lnTo>
                    <a:pt x="332752" y="302907"/>
                  </a:lnTo>
                  <a:lnTo>
                    <a:pt x="334238" y="299720"/>
                  </a:lnTo>
                  <a:lnTo>
                    <a:pt x="334238" y="292582"/>
                  </a:lnTo>
                  <a:close/>
                </a:path>
                <a:path w="334645" h="881380">
                  <a:moveTo>
                    <a:pt x="334238" y="252399"/>
                  </a:moveTo>
                  <a:lnTo>
                    <a:pt x="332752" y="249415"/>
                  </a:lnTo>
                  <a:lnTo>
                    <a:pt x="188442" y="249415"/>
                  </a:lnTo>
                  <a:lnTo>
                    <a:pt x="186448" y="252399"/>
                  </a:lnTo>
                  <a:lnTo>
                    <a:pt x="186448" y="259118"/>
                  </a:lnTo>
                  <a:lnTo>
                    <a:pt x="188442" y="262115"/>
                  </a:lnTo>
                  <a:lnTo>
                    <a:pt x="332752" y="262115"/>
                  </a:lnTo>
                  <a:lnTo>
                    <a:pt x="334238" y="259118"/>
                  </a:lnTo>
                  <a:lnTo>
                    <a:pt x="334238" y="252399"/>
                  </a:lnTo>
                  <a:close/>
                </a:path>
                <a:path w="334645" h="881380">
                  <a:moveTo>
                    <a:pt x="334238" y="211366"/>
                  </a:moveTo>
                  <a:lnTo>
                    <a:pt x="332752" y="208368"/>
                  </a:lnTo>
                  <a:lnTo>
                    <a:pt x="300520" y="208368"/>
                  </a:lnTo>
                  <a:lnTo>
                    <a:pt x="298526" y="211366"/>
                  </a:lnTo>
                  <a:lnTo>
                    <a:pt x="298526" y="218084"/>
                  </a:lnTo>
                  <a:lnTo>
                    <a:pt x="300520" y="221068"/>
                  </a:lnTo>
                  <a:lnTo>
                    <a:pt x="332752" y="221068"/>
                  </a:lnTo>
                  <a:lnTo>
                    <a:pt x="334238" y="218084"/>
                  </a:lnTo>
                  <a:lnTo>
                    <a:pt x="334238" y="211366"/>
                  </a:lnTo>
                  <a:close/>
                </a:path>
                <a:path w="334645" h="881380">
                  <a:moveTo>
                    <a:pt x="334238" y="169964"/>
                  </a:moveTo>
                  <a:lnTo>
                    <a:pt x="332752" y="167576"/>
                  </a:lnTo>
                  <a:lnTo>
                    <a:pt x="170586" y="167576"/>
                  </a:lnTo>
                  <a:lnTo>
                    <a:pt x="169100" y="169964"/>
                  </a:lnTo>
                  <a:lnTo>
                    <a:pt x="169100" y="177901"/>
                  </a:lnTo>
                  <a:lnTo>
                    <a:pt x="170586" y="180276"/>
                  </a:lnTo>
                  <a:lnTo>
                    <a:pt x="332752" y="180276"/>
                  </a:lnTo>
                  <a:lnTo>
                    <a:pt x="334238" y="177901"/>
                  </a:lnTo>
                  <a:lnTo>
                    <a:pt x="334238" y="169964"/>
                  </a:lnTo>
                  <a:close/>
                </a:path>
              </a:pathLst>
            </a:custGeom>
            <a:solidFill>
              <a:srgbClr val="494949"/>
            </a:solidFill>
          </p:spPr>
          <p:txBody>
            <a:bodyPr wrap="square" lIns="0" tIns="0" rIns="0" bIns="0" rtlCol="0"/>
            <a:lstStyle/>
            <a:p>
              <a:endParaRPr/>
            </a:p>
          </p:txBody>
        </p:sp>
        <p:sp>
          <p:nvSpPr>
            <p:cNvPr id="26" name="object 26"/>
            <p:cNvSpPr/>
            <p:nvPr/>
          </p:nvSpPr>
          <p:spPr>
            <a:xfrm>
              <a:off x="6375078" y="2780963"/>
              <a:ext cx="37465" cy="81915"/>
            </a:xfrm>
            <a:custGeom>
              <a:avLst/>
              <a:gdLst/>
              <a:ahLst/>
              <a:cxnLst/>
              <a:rect l="l" t="t" r="r" b="b"/>
              <a:pathLst>
                <a:path w="37464" h="81914">
                  <a:moveTo>
                    <a:pt x="37194" y="0"/>
                  </a:moveTo>
                  <a:lnTo>
                    <a:pt x="0" y="0"/>
                  </a:lnTo>
                  <a:lnTo>
                    <a:pt x="0" y="81585"/>
                  </a:lnTo>
                  <a:lnTo>
                    <a:pt x="37194" y="81585"/>
                  </a:lnTo>
                  <a:lnTo>
                    <a:pt x="37194" y="0"/>
                  </a:lnTo>
                  <a:close/>
                </a:path>
              </a:pathLst>
            </a:custGeom>
            <a:solidFill>
              <a:srgbClr val="77C6FC"/>
            </a:solidFill>
          </p:spPr>
          <p:txBody>
            <a:bodyPr wrap="square" lIns="0" tIns="0" rIns="0" bIns="0" rtlCol="0"/>
            <a:lstStyle/>
            <a:p>
              <a:endParaRPr/>
            </a:p>
          </p:txBody>
        </p:sp>
        <p:sp>
          <p:nvSpPr>
            <p:cNvPr id="27" name="object 27"/>
            <p:cNvSpPr/>
            <p:nvPr/>
          </p:nvSpPr>
          <p:spPr>
            <a:xfrm>
              <a:off x="6449467" y="2817117"/>
              <a:ext cx="37465" cy="45720"/>
            </a:xfrm>
            <a:custGeom>
              <a:avLst/>
              <a:gdLst/>
              <a:ahLst/>
              <a:cxnLst/>
              <a:rect l="l" t="t" r="r" b="b"/>
              <a:pathLst>
                <a:path w="37464" h="45719">
                  <a:moveTo>
                    <a:pt x="37194" y="0"/>
                  </a:moveTo>
                  <a:lnTo>
                    <a:pt x="0" y="0"/>
                  </a:lnTo>
                  <a:lnTo>
                    <a:pt x="0" y="45430"/>
                  </a:lnTo>
                  <a:lnTo>
                    <a:pt x="37194" y="45430"/>
                  </a:lnTo>
                  <a:lnTo>
                    <a:pt x="37194" y="0"/>
                  </a:lnTo>
                  <a:close/>
                </a:path>
              </a:pathLst>
            </a:custGeom>
            <a:solidFill>
              <a:srgbClr val="494949"/>
            </a:solidFill>
          </p:spPr>
          <p:txBody>
            <a:bodyPr wrap="square" lIns="0" tIns="0" rIns="0" bIns="0" rtlCol="0"/>
            <a:lstStyle/>
            <a:p>
              <a:endParaRPr/>
            </a:p>
          </p:txBody>
        </p:sp>
        <p:sp>
          <p:nvSpPr>
            <p:cNvPr id="28" name="object 28"/>
            <p:cNvSpPr/>
            <p:nvPr/>
          </p:nvSpPr>
          <p:spPr>
            <a:xfrm>
              <a:off x="6523842" y="2838114"/>
              <a:ext cx="37465" cy="24765"/>
            </a:xfrm>
            <a:custGeom>
              <a:avLst/>
              <a:gdLst/>
              <a:ahLst/>
              <a:cxnLst/>
              <a:rect l="l" t="t" r="r" b="b"/>
              <a:pathLst>
                <a:path w="37465" h="24764">
                  <a:moveTo>
                    <a:pt x="37194" y="0"/>
                  </a:moveTo>
                  <a:lnTo>
                    <a:pt x="0" y="0"/>
                  </a:lnTo>
                  <a:lnTo>
                    <a:pt x="0" y="24433"/>
                  </a:lnTo>
                  <a:lnTo>
                    <a:pt x="37194" y="24433"/>
                  </a:lnTo>
                  <a:lnTo>
                    <a:pt x="37194" y="0"/>
                  </a:lnTo>
                  <a:close/>
                </a:path>
              </a:pathLst>
            </a:custGeom>
            <a:solidFill>
              <a:srgbClr val="77C6FC"/>
            </a:solidFill>
          </p:spPr>
          <p:txBody>
            <a:bodyPr wrap="square" lIns="0" tIns="0" rIns="0" bIns="0" rtlCol="0"/>
            <a:lstStyle/>
            <a:p>
              <a:endParaRPr/>
            </a:p>
          </p:txBody>
        </p:sp>
        <p:sp>
          <p:nvSpPr>
            <p:cNvPr id="29" name="object 29"/>
            <p:cNvSpPr/>
            <p:nvPr/>
          </p:nvSpPr>
          <p:spPr>
            <a:xfrm>
              <a:off x="6598230" y="2804894"/>
              <a:ext cx="37465" cy="57785"/>
            </a:xfrm>
            <a:custGeom>
              <a:avLst/>
              <a:gdLst/>
              <a:ahLst/>
              <a:cxnLst/>
              <a:rect l="l" t="t" r="r" b="b"/>
              <a:pathLst>
                <a:path w="37465" h="57785">
                  <a:moveTo>
                    <a:pt x="37194" y="0"/>
                  </a:moveTo>
                  <a:lnTo>
                    <a:pt x="0" y="0"/>
                  </a:lnTo>
                  <a:lnTo>
                    <a:pt x="0" y="57654"/>
                  </a:lnTo>
                  <a:lnTo>
                    <a:pt x="37194" y="57654"/>
                  </a:lnTo>
                  <a:lnTo>
                    <a:pt x="37194" y="0"/>
                  </a:lnTo>
                  <a:close/>
                </a:path>
              </a:pathLst>
            </a:custGeom>
            <a:solidFill>
              <a:srgbClr val="494949"/>
            </a:solidFill>
          </p:spPr>
          <p:txBody>
            <a:bodyPr wrap="square" lIns="0" tIns="0" rIns="0" bIns="0" rtlCol="0"/>
            <a:lstStyle/>
            <a:p>
              <a:endParaRPr/>
            </a:p>
          </p:txBody>
        </p:sp>
        <p:sp>
          <p:nvSpPr>
            <p:cNvPr id="30" name="object 30"/>
            <p:cNvSpPr/>
            <p:nvPr/>
          </p:nvSpPr>
          <p:spPr>
            <a:xfrm>
              <a:off x="6672605" y="2825904"/>
              <a:ext cx="37465" cy="36830"/>
            </a:xfrm>
            <a:custGeom>
              <a:avLst/>
              <a:gdLst/>
              <a:ahLst/>
              <a:cxnLst/>
              <a:rect l="l" t="t" r="r" b="b"/>
              <a:pathLst>
                <a:path w="37465" h="36830">
                  <a:moveTo>
                    <a:pt x="37194" y="0"/>
                  </a:moveTo>
                  <a:lnTo>
                    <a:pt x="0" y="0"/>
                  </a:lnTo>
                  <a:lnTo>
                    <a:pt x="0" y="36643"/>
                  </a:lnTo>
                  <a:lnTo>
                    <a:pt x="37194" y="36643"/>
                  </a:lnTo>
                  <a:lnTo>
                    <a:pt x="37194" y="0"/>
                  </a:lnTo>
                  <a:close/>
                </a:path>
              </a:pathLst>
            </a:custGeom>
            <a:solidFill>
              <a:srgbClr val="77C6FC"/>
            </a:solidFill>
          </p:spPr>
          <p:txBody>
            <a:bodyPr wrap="square" lIns="0" tIns="0" rIns="0" bIns="0" rtlCol="0"/>
            <a:lstStyle/>
            <a:p>
              <a:endParaRPr/>
            </a:p>
          </p:txBody>
        </p:sp>
        <p:sp>
          <p:nvSpPr>
            <p:cNvPr id="31" name="object 31"/>
            <p:cNvSpPr/>
            <p:nvPr/>
          </p:nvSpPr>
          <p:spPr>
            <a:xfrm>
              <a:off x="6746994" y="2801973"/>
              <a:ext cx="37465" cy="60960"/>
            </a:xfrm>
            <a:custGeom>
              <a:avLst/>
              <a:gdLst/>
              <a:ahLst/>
              <a:cxnLst/>
              <a:rect l="l" t="t" r="r" b="b"/>
              <a:pathLst>
                <a:path w="37465" h="60960">
                  <a:moveTo>
                    <a:pt x="37194" y="0"/>
                  </a:moveTo>
                  <a:lnTo>
                    <a:pt x="0" y="0"/>
                  </a:lnTo>
                  <a:lnTo>
                    <a:pt x="0" y="60574"/>
                  </a:lnTo>
                  <a:lnTo>
                    <a:pt x="37194" y="60574"/>
                  </a:lnTo>
                  <a:lnTo>
                    <a:pt x="37194" y="0"/>
                  </a:lnTo>
                  <a:close/>
                </a:path>
              </a:pathLst>
            </a:custGeom>
            <a:solidFill>
              <a:srgbClr val="494949"/>
            </a:solidFill>
          </p:spPr>
          <p:txBody>
            <a:bodyPr wrap="square" lIns="0" tIns="0" rIns="0" bIns="0" rtlCol="0"/>
            <a:lstStyle/>
            <a:p>
              <a:endParaRPr/>
            </a:p>
          </p:txBody>
        </p:sp>
        <p:sp>
          <p:nvSpPr>
            <p:cNvPr id="32" name="object 32"/>
            <p:cNvSpPr/>
            <p:nvPr/>
          </p:nvSpPr>
          <p:spPr>
            <a:xfrm>
              <a:off x="6821383" y="2851069"/>
              <a:ext cx="37465" cy="12700"/>
            </a:xfrm>
            <a:custGeom>
              <a:avLst/>
              <a:gdLst/>
              <a:ahLst/>
              <a:cxnLst/>
              <a:rect l="l" t="t" r="r" b="b"/>
              <a:pathLst>
                <a:path w="37465" h="12700">
                  <a:moveTo>
                    <a:pt x="37180" y="0"/>
                  </a:moveTo>
                  <a:lnTo>
                    <a:pt x="0" y="0"/>
                  </a:lnTo>
                  <a:lnTo>
                    <a:pt x="0" y="12700"/>
                  </a:lnTo>
                  <a:lnTo>
                    <a:pt x="37180" y="12700"/>
                  </a:lnTo>
                  <a:lnTo>
                    <a:pt x="37180" y="0"/>
                  </a:lnTo>
                  <a:close/>
                </a:path>
              </a:pathLst>
            </a:custGeom>
            <a:solidFill>
              <a:srgbClr val="77C6FC"/>
            </a:solidFill>
          </p:spPr>
          <p:txBody>
            <a:bodyPr wrap="square" lIns="0" tIns="0" rIns="0" bIns="0" rtlCol="0"/>
            <a:lstStyle/>
            <a:p>
              <a:endParaRPr/>
            </a:p>
          </p:txBody>
        </p:sp>
        <p:sp>
          <p:nvSpPr>
            <p:cNvPr id="33" name="object 33"/>
            <p:cNvSpPr/>
            <p:nvPr/>
          </p:nvSpPr>
          <p:spPr>
            <a:xfrm>
              <a:off x="6895758" y="2780963"/>
              <a:ext cx="37465" cy="81915"/>
            </a:xfrm>
            <a:custGeom>
              <a:avLst/>
              <a:gdLst/>
              <a:ahLst/>
              <a:cxnLst/>
              <a:rect l="l" t="t" r="r" b="b"/>
              <a:pathLst>
                <a:path w="37465" h="81914">
                  <a:moveTo>
                    <a:pt x="37194" y="0"/>
                  </a:moveTo>
                  <a:lnTo>
                    <a:pt x="0" y="0"/>
                  </a:lnTo>
                  <a:lnTo>
                    <a:pt x="0" y="81585"/>
                  </a:lnTo>
                  <a:lnTo>
                    <a:pt x="37194" y="81585"/>
                  </a:lnTo>
                  <a:lnTo>
                    <a:pt x="37194" y="0"/>
                  </a:lnTo>
                  <a:close/>
                </a:path>
              </a:pathLst>
            </a:custGeom>
            <a:solidFill>
              <a:srgbClr val="494949"/>
            </a:solidFill>
          </p:spPr>
          <p:txBody>
            <a:bodyPr wrap="square" lIns="0" tIns="0" rIns="0" bIns="0" rtlCol="0"/>
            <a:lstStyle/>
            <a:p>
              <a:endParaRPr/>
            </a:p>
          </p:txBody>
        </p:sp>
        <p:sp>
          <p:nvSpPr>
            <p:cNvPr id="34" name="object 34"/>
            <p:cNvSpPr/>
            <p:nvPr/>
          </p:nvSpPr>
          <p:spPr>
            <a:xfrm>
              <a:off x="6970146" y="2832749"/>
              <a:ext cx="37465" cy="29845"/>
            </a:xfrm>
            <a:custGeom>
              <a:avLst/>
              <a:gdLst/>
              <a:ahLst/>
              <a:cxnLst/>
              <a:rect l="l" t="t" r="r" b="b"/>
              <a:pathLst>
                <a:path w="37465" h="29844">
                  <a:moveTo>
                    <a:pt x="37194" y="0"/>
                  </a:moveTo>
                  <a:lnTo>
                    <a:pt x="0" y="0"/>
                  </a:lnTo>
                  <a:lnTo>
                    <a:pt x="0" y="29798"/>
                  </a:lnTo>
                  <a:lnTo>
                    <a:pt x="37194" y="29798"/>
                  </a:lnTo>
                  <a:lnTo>
                    <a:pt x="37194" y="0"/>
                  </a:lnTo>
                  <a:close/>
                </a:path>
              </a:pathLst>
            </a:custGeom>
            <a:solidFill>
              <a:srgbClr val="77C6FC"/>
            </a:solidFill>
          </p:spPr>
          <p:txBody>
            <a:bodyPr wrap="square" lIns="0" tIns="0" rIns="0" bIns="0" rtlCol="0"/>
            <a:lstStyle/>
            <a:p>
              <a:endParaRPr/>
            </a:p>
          </p:txBody>
        </p:sp>
        <p:sp>
          <p:nvSpPr>
            <p:cNvPr id="35" name="object 35"/>
            <p:cNvSpPr/>
            <p:nvPr/>
          </p:nvSpPr>
          <p:spPr>
            <a:xfrm>
              <a:off x="7044521" y="2850337"/>
              <a:ext cx="37465" cy="12700"/>
            </a:xfrm>
            <a:custGeom>
              <a:avLst/>
              <a:gdLst/>
              <a:ahLst/>
              <a:cxnLst/>
              <a:rect l="l" t="t" r="r" b="b"/>
              <a:pathLst>
                <a:path w="37465" h="12700">
                  <a:moveTo>
                    <a:pt x="37194" y="0"/>
                  </a:moveTo>
                  <a:lnTo>
                    <a:pt x="0" y="0"/>
                  </a:lnTo>
                  <a:lnTo>
                    <a:pt x="0" y="12700"/>
                  </a:lnTo>
                  <a:lnTo>
                    <a:pt x="37194" y="12700"/>
                  </a:lnTo>
                  <a:lnTo>
                    <a:pt x="37194" y="0"/>
                  </a:lnTo>
                  <a:close/>
                </a:path>
              </a:pathLst>
            </a:custGeom>
            <a:solidFill>
              <a:srgbClr val="494949"/>
            </a:solidFill>
          </p:spPr>
          <p:txBody>
            <a:bodyPr wrap="square" lIns="0" tIns="0" rIns="0" bIns="0" rtlCol="0"/>
            <a:lstStyle/>
            <a:p>
              <a:endParaRPr/>
            </a:p>
          </p:txBody>
        </p:sp>
        <p:sp>
          <p:nvSpPr>
            <p:cNvPr id="36" name="object 36"/>
            <p:cNvSpPr/>
            <p:nvPr/>
          </p:nvSpPr>
          <p:spPr>
            <a:xfrm>
              <a:off x="7118910" y="2835683"/>
              <a:ext cx="37465" cy="27305"/>
            </a:xfrm>
            <a:custGeom>
              <a:avLst/>
              <a:gdLst/>
              <a:ahLst/>
              <a:cxnLst/>
              <a:rect l="l" t="t" r="r" b="b"/>
              <a:pathLst>
                <a:path w="37465" h="27305">
                  <a:moveTo>
                    <a:pt x="37194" y="0"/>
                  </a:moveTo>
                  <a:lnTo>
                    <a:pt x="0" y="0"/>
                  </a:lnTo>
                  <a:lnTo>
                    <a:pt x="0" y="26864"/>
                  </a:lnTo>
                  <a:lnTo>
                    <a:pt x="37194" y="26864"/>
                  </a:lnTo>
                  <a:lnTo>
                    <a:pt x="37194" y="0"/>
                  </a:lnTo>
                  <a:close/>
                </a:path>
              </a:pathLst>
            </a:custGeom>
            <a:solidFill>
              <a:srgbClr val="77C6FC"/>
            </a:solidFill>
          </p:spPr>
          <p:txBody>
            <a:bodyPr wrap="square" lIns="0" tIns="0" rIns="0" bIns="0" rtlCol="0"/>
            <a:lstStyle/>
            <a:p>
              <a:endParaRPr/>
            </a:p>
          </p:txBody>
        </p:sp>
        <p:sp>
          <p:nvSpPr>
            <p:cNvPr id="37" name="object 37"/>
            <p:cNvSpPr/>
            <p:nvPr/>
          </p:nvSpPr>
          <p:spPr>
            <a:xfrm>
              <a:off x="7193299" y="2780963"/>
              <a:ext cx="37465" cy="81915"/>
            </a:xfrm>
            <a:custGeom>
              <a:avLst/>
              <a:gdLst/>
              <a:ahLst/>
              <a:cxnLst/>
              <a:rect l="l" t="t" r="r" b="b"/>
              <a:pathLst>
                <a:path w="37465" h="81914">
                  <a:moveTo>
                    <a:pt x="37180" y="0"/>
                  </a:moveTo>
                  <a:lnTo>
                    <a:pt x="0" y="0"/>
                  </a:lnTo>
                  <a:lnTo>
                    <a:pt x="0" y="81585"/>
                  </a:lnTo>
                  <a:lnTo>
                    <a:pt x="37180" y="81585"/>
                  </a:lnTo>
                  <a:lnTo>
                    <a:pt x="37180" y="0"/>
                  </a:lnTo>
                  <a:close/>
                </a:path>
              </a:pathLst>
            </a:custGeom>
            <a:solidFill>
              <a:srgbClr val="494949"/>
            </a:solidFill>
          </p:spPr>
          <p:txBody>
            <a:bodyPr wrap="square" lIns="0" tIns="0" rIns="0" bIns="0" rtlCol="0"/>
            <a:lstStyle/>
            <a:p>
              <a:endParaRPr/>
            </a:p>
          </p:txBody>
        </p:sp>
        <p:sp>
          <p:nvSpPr>
            <p:cNvPr id="38" name="object 38"/>
            <p:cNvSpPr/>
            <p:nvPr/>
          </p:nvSpPr>
          <p:spPr>
            <a:xfrm>
              <a:off x="7267674" y="2797573"/>
              <a:ext cx="37465" cy="65405"/>
            </a:xfrm>
            <a:custGeom>
              <a:avLst/>
              <a:gdLst/>
              <a:ahLst/>
              <a:cxnLst/>
              <a:rect l="l" t="t" r="r" b="b"/>
              <a:pathLst>
                <a:path w="37465" h="65405">
                  <a:moveTo>
                    <a:pt x="37194" y="0"/>
                  </a:moveTo>
                  <a:lnTo>
                    <a:pt x="0" y="0"/>
                  </a:lnTo>
                  <a:lnTo>
                    <a:pt x="0" y="64974"/>
                  </a:lnTo>
                  <a:lnTo>
                    <a:pt x="37194" y="64974"/>
                  </a:lnTo>
                  <a:lnTo>
                    <a:pt x="37194" y="0"/>
                  </a:lnTo>
                  <a:close/>
                </a:path>
              </a:pathLst>
            </a:custGeom>
            <a:solidFill>
              <a:srgbClr val="77C6FC"/>
            </a:solidFill>
          </p:spPr>
          <p:txBody>
            <a:bodyPr wrap="square" lIns="0" tIns="0" rIns="0" bIns="0" rtlCol="0"/>
            <a:lstStyle/>
            <a:p>
              <a:endParaRPr/>
            </a:p>
          </p:txBody>
        </p:sp>
        <p:sp>
          <p:nvSpPr>
            <p:cNvPr id="39" name="object 39"/>
            <p:cNvSpPr/>
            <p:nvPr/>
          </p:nvSpPr>
          <p:spPr>
            <a:xfrm>
              <a:off x="7342061" y="1671484"/>
              <a:ext cx="499109" cy="1191260"/>
            </a:xfrm>
            <a:custGeom>
              <a:avLst/>
              <a:gdLst/>
              <a:ahLst/>
              <a:cxnLst/>
              <a:rect l="l" t="t" r="r" b="b"/>
              <a:pathLst>
                <a:path w="499109" h="1191260">
                  <a:moveTo>
                    <a:pt x="37185" y="1137323"/>
                  </a:moveTo>
                  <a:lnTo>
                    <a:pt x="0" y="1137323"/>
                  </a:lnTo>
                  <a:lnTo>
                    <a:pt x="0" y="1191069"/>
                  </a:lnTo>
                  <a:lnTo>
                    <a:pt x="37185" y="1191069"/>
                  </a:lnTo>
                  <a:lnTo>
                    <a:pt x="37185" y="1137323"/>
                  </a:lnTo>
                  <a:close/>
                </a:path>
                <a:path w="499109" h="1191260">
                  <a:moveTo>
                    <a:pt x="280657" y="7327"/>
                  </a:moveTo>
                  <a:lnTo>
                    <a:pt x="278676" y="5372"/>
                  </a:lnTo>
                  <a:lnTo>
                    <a:pt x="192392" y="5372"/>
                  </a:lnTo>
                  <a:lnTo>
                    <a:pt x="191401" y="5867"/>
                  </a:lnTo>
                  <a:lnTo>
                    <a:pt x="189928" y="7327"/>
                  </a:lnTo>
                  <a:lnTo>
                    <a:pt x="189433" y="8305"/>
                  </a:lnTo>
                  <a:lnTo>
                    <a:pt x="189433" y="438226"/>
                  </a:lnTo>
                  <a:lnTo>
                    <a:pt x="191401" y="440182"/>
                  </a:lnTo>
                  <a:lnTo>
                    <a:pt x="195872" y="440182"/>
                  </a:lnTo>
                  <a:lnTo>
                    <a:pt x="197853" y="438226"/>
                  </a:lnTo>
                  <a:lnTo>
                    <a:pt x="197853" y="13690"/>
                  </a:lnTo>
                  <a:lnTo>
                    <a:pt x="278676" y="13690"/>
                  </a:lnTo>
                  <a:lnTo>
                    <a:pt x="280657" y="11734"/>
                  </a:lnTo>
                  <a:lnTo>
                    <a:pt x="280657" y="7327"/>
                  </a:lnTo>
                  <a:close/>
                </a:path>
                <a:path w="499109" h="1191260">
                  <a:moveTo>
                    <a:pt x="498856" y="99961"/>
                  </a:moveTo>
                  <a:lnTo>
                    <a:pt x="496862" y="96977"/>
                  </a:lnTo>
                  <a:lnTo>
                    <a:pt x="338683" y="96977"/>
                  </a:lnTo>
                  <a:lnTo>
                    <a:pt x="336702" y="99961"/>
                  </a:lnTo>
                  <a:lnTo>
                    <a:pt x="336702" y="106692"/>
                  </a:lnTo>
                  <a:lnTo>
                    <a:pt x="338683" y="109677"/>
                  </a:lnTo>
                  <a:lnTo>
                    <a:pt x="496862" y="109677"/>
                  </a:lnTo>
                  <a:lnTo>
                    <a:pt x="498856" y="106692"/>
                  </a:lnTo>
                  <a:lnTo>
                    <a:pt x="498856" y="99961"/>
                  </a:lnTo>
                  <a:close/>
                </a:path>
                <a:path w="499109" h="1191260">
                  <a:moveTo>
                    <a:pt x="498856" y="51600"/>
                  </a:moveTo>
                  <a:lnTo>
                    <a:pt x="496862" y="48615"/>
                  </a:lnTo>
                  <a:lnTo>
                    <a:pt x="338683" y="48615"/>
                  </a:lnTo>
                  <a:lnTo>
                    <a:pt x="336702" y="51600"/>
                  </a:lnTo>
                  <a:lnTo>
                    <a:pt x="336702" y="58318"/>
                  </a:lnTo>
                  <a:lnTo>
                    <a:pt x="338683" y="61315"/>
                  </a:lnTo>
                  <a:lnTo>
                    <a:pt x="496862" y="61315"/>
                  </a:lnTo>
                  <a:lnTo>
                    <a:pt x="498856" y="58318"/>
                  </a:lnTo>
                  <a:lnTo>
                    <a:pt x="498856" y="51600"/>
                  </a:lnTo>
                  <a:close/>
                </a:path>
                <a:path w="499109" h="1191260">
                  <a:moveTo>
                    <a:pt x="498856" y="3175"/>
                  </a:moveTo>
                  <a:lnTo>
                    <a:pt x="496862" y="0"/>
                  </a:lnTo>
                  <a:lnTo>
                    <a:pt x="338683" y="0"/>
                  </a:lnTo>
                  <a:lnTo>
                    <a:pt x="336702" y="3175"/>
                  </a:lnTo>
                  <a:lnTo>
                    <a:pt x="336702" y="10325"/>
                  </a:lnTo>
                  <a:lnTo>
                    <a:pt x="338683" y="12700"/>
                  </a:lnTo>
                  <a:lnTo>
                    <a:pt x="496862" y="12700"/>
                  </a:lnTo>
                  <a:lnTo>
                    <a:pt x="498856" y="10325"/>
                  </a:lnTo>
                  <a:lnTo>
                    <a:pt x="498856" y="3175"/>
                  </a:lnTo>
                  <a:close/>
                </a:path>
              </a:pathLst>
            </a:custGeom>
            <a:solidFill>
              <a:srgbClr val="494949"/>
            </a:solidFill>
          </p:spPr>
          <p:txBody>
            <a:bodyPr wrap="square" lIns="0" tIns="0" rIns="0" bIns="0" rtlCol="0"/>
            <a:lstStyle/>
            <a:p>
              <a:endParaRPr/>
            </a:p>
          </p:txBody>
        </p:sp>
        <p:sp>
          <p:nvSpPr>
            <p:cNvPr id="40" name="object 40"/>
            <p:cNvSpPr/>
            <p:nvPr/>
          </p:nvSpPr>
          <p:spPr>
            <a:xfrm>
              <a:off x="6380035" y="3419246"/>
              <a:ext cx="170815" cy="149225"/>
            </a:xfrm>
            <a:custGeom>
              <a:avLst/>
              <a:gdLst/>
              <a:ahLst/>
              <a:cxnLst/>
              <a:rect l="l" t="t" r="r" b="b"/>
              <a:pathLst>
                <a:path w="170815" h="149225">
                  <a:moveTo>
                    <a:pt x="170586" y="138442"/>
                  </a:moveTo>
                  <a:lnTo>
                    <a:pt x="169100" y="136055"/>
                  </a:lnTo>
                  <a:lnTo>
                    <a:pt x="1485" y="136055"/>
                  </a:lnTo>
                  <a:lnTo>
                    <a:pt x="0" y="138442"/>
                  </a:lnTo>
                  <a:lnTo>
                    <a:pt x="0" y="146380"/>
                  </a:lnTo>
                  <a:lnTo>
                    <a:pt x="1485" y="148755"/>
                  </a:lnTo>
                  <a:lnTo>
                    <a:pt x="169100" y="148755"/>
                  </a:lnTo>
                  <a:lnTo>
                    <a:pt x="170586" y="146380"/>
                  </a:lnTo>
                  <a:lnTo>
                    <a:pt x="170586" y="138442"/>
                  </a:lnTo>
                  <a:close/>
                </a:path>
                <a:path w="170815" h="149225">
                  <a:moveTo>
                    <a:pt x="170586" y="93865"/>
                  </a:moveTo>
                  <a:lnTo>
                    <a:pt x="169100" y="90868"/>
                  </a:lnTo>
                  <a:lnTo>
                    <a:pt x="1485" y="90868"/>
                  </a:lnTo>
                  <a:lnTo>
                    <a:pt x="0" y="93865"/>
                  </a:lnTo>
                  <a:lnTo>
                    <a:pt x="0" y="100584"/>
                  </a:lnTo>
                  <a:lnTo>
                    <a:pt x="1485" y="103568"/>
                  </a:lnTo>
                  <a:lnTo>
                    <a:pt x="169100" y="103568"/>
                  </a:lnTo>
                  <a:lnTo>
                    <a:pt x="170586" y="100584"/>
                  </a:lnTo>
                  <a:lnTo>
                    <a:pt x="170586" y="93865"/>
                  </a:lnTo>
                  <a:close/>
                </a:path>
                <a:path w="170815" h="149225">
                  <a:moveTo>
                    <a:pt x="170586" y="48425"/>
                  </a:moveTo>
                  <a:lnTo>
                    <a:pt x="169100" y="45440"/>
                  </a:lnTo>
                  <a:lnTo>
                    <a:pt x="1485" y="45440"/>
                  </a:lnTo>
                  <a:lnTo>
                    <a:pt x="0" y="48425"/>
                  </a:lnTo>
                  <a:lnTo>
                    <a:pt x="0" y="55143"/>
                  </a:lnTo>
                  <a:lnTo>
                    <a:pt x="1485" y="58140"/>
                  </a:lnTo>
                  <a:lnTo>
                    <a:pt x="169100" y="58140"/>
                  </a:lnTo>
                  <a:lnTo>
                    <a:pt x="170586" y="55143"/>
                  </a:lnTo>
                  <a:lnTo>
                    <a:pt x="170586" y="48425"/>
                  </a:lnTo>
                  <a:close/>
                </a:path>
                <a:path w="170815" h="149225">
                  <a:moveTo>
                    <a:pt x="170586" y="2984"/>
                  </a:moveTo>
                  <a:lnTo>
                    <a:pt x="169100" y="0"/>
                  </a:lnTo>
                  <a:lnTo>
                    <a:pt x="1485" y="0"/>
                  </a:lnTo>
                  <a:lnTo>
                    <a:pt x="0" y="2984"/>
                  </a:lnTo>
                  <a:lnTo>
                    <a:pt x="0" y="9715"/>
                  </a:lnTo>
                  <a:lnTo>
                    <a:pt x="1485" y="12700"/>
                  </a:lnTo>
                  <a:lnTo>
                    <a:pt x="169100" y="12700"/>
                  </a:lnTo>
                  <a:lnTo>
                    <a:pt x="170586" y="9715"/>
                  </a:lnTo>
                  <a:lnTo>
                    <a:pt x="170586" y="2984"/>
                  </a:lnTo>
                  <a:close/>
                </a:path>
              </a:pathLst>
            </a:custGeom>
            <a:solidFill>
              <a:srgbClr val="3D3D3D"/>
            </a:solidFill>
          </p:spPr>
          <p:txBody>
            <a:bodyPr wrap="square" lIns="0" tIns="0" rIns="0" bIns="0" rtlCol="0"/>
            <a:lstStyle/>
            <a:p>
              <a:endParaRPr/>
            </a:p>
          </p:txBody>
        </p:sp>
        <p:sp>
          <p:nvSpPr>
            <p:cNvPr id="41" name="object 41"/>
            <p:cNvSpPr/>
            <p:nvPr/>
          </p:nvSpPr>
          <p:spPr>
            <a:xfrm>
              <a:off x="6623514" y="3002765"/>
              <a:ext cx="509905" cy="502284"/>
            </a:xfrm>
            <a:custGeom>
              <a:avLst/>
              <a:gdLst/>
              <a:ahLst/>
              <a:cxnLst/>
              <a:rect l="l" t="t" r="r" b="b"/>
              <a:pathLst>
                <a:path w="509904" h="502285">
                  <a:moveTo>
                    <a:pt x="254886" y="0"/>
                  </a:moveTo>
                  <a:lnTo>
                    <a:pt x="209056" y="4043"/>
                  </a:lnTo>
                  <a:lnTo>
                    <a:pt x="165927" y="15702"/>
                  </a:lnTo>
                  <a:lnTo>
                    <a:pt x="126216" y="34269"/>
                  </a:lnTo>
                  <a:lnTo>
                    <a:pt x="90644" y="59036"/>
                  </a:lnTo>
                  <a:lnTo>
                    <a:pt x="59928" y="89296"/>
                  </a:lnTo>
                  <a:lnTo>
                    <a:pt x="34787" y="124341"/>
                  </a:lnTo>
                  <a:lnTo>
                    <a:pt x="15940" y="163463"/>
                  </a:lnTo>
                  <a:lnTo>
                    <a:pt x="4104" y="205956"/>
                  </a:lnTo>
                  <a:lnTo>
                    <a:pt x="0" y="251110"/>
                  </a:lnTo>
                  <a:lnTo>
                    <a:pt x="4104" y="296116"/>
                  </a:lnTo>
                  <a:lnTo>
                    <a:pt x="15940" y="338493"/>
                  </a:lnTo>
                  <a:lnTo>
                    <a:pt x="34787" y="377530"/>
                  </a:lnTo>
                  <a:lnTo>
                    <a:pt x="59928" y="412515"/>
                  </a:lnTo>
                  <a:lnTo>
                    <a:pt x="90644" y="442735"/>
                  </a:lnTo>
                  <a:lnTo>
                    <a:pt x="126216" y="467479"/>
                  </a:lnTo>
                  <a:lnTo>
                    <a:pt x="165927" y="486034"/>
                  </a:lnTo>
                  <a:lnTo>
                    <a:pt x="209056" y="497690"/>
                  </a:lnTo>
                  <a:lnTo>
                    <a:pt x="254886" y="501733"/>
                  </a:lnTo>
                  <a:lnTo>
                    <a:pt x="300572" y="497690"/>
                  </a:lnTo>
                  <a:lnTo>
                    <a:pt x="343588" y="486034"/>
                  </a:lnTo>
                  <a:lnTo>
                    <a:pt x="383213" y="467479"/>
                  </a:lnTo>
                  <a:lnTo>
                    <a:pt x="418723" y="442735"/>
                  </a:lnTo>
                  <a:lnTo>
                    <a:pt x="449396" y="412515"/>
                  </a:lnTo>
                  <a:lnTo>
                    <a:pt x="474511" y="377530"/>
                  </a:lnTo>
                  <a:lnTo>
                    <a:pt x="493344" y="338493"/>
                  </a:lnTo>
                  <a:lnTo>
                    <a:pt x="505173" y="296116"/>
                  </a:lnTo>
                  <a:lnTo>
                    <a:pt x="509277" y="251110"/>
                  </a:lnTo>
                  <a:lnTo>
                    <a:pt x="505173" y="205956"/>
                  </a:lnTo>
                  <a:lnTo>
                    <a:pt x="493344" y="163463"/>
                  </a:lnTo>
                  <a:lnTo>
                    <a:pt x="474511" y="124341"/>
                  </a:lnTo>
                  <a:lnTo>
                    <a:pt x="449396" y="89296"/>
                  </a:lnTo>
                  <a:lnTo>
                    <a:pt x="418723" y="59036"/>
                  </a:lnTo>
                  <a:lnTo>
                    <a:pt x="383213" y="34269"/>
                  </a:lnTo>
                  <a:lnTo>
                    <a:pt x="343588" y="15702"/>
                  </a:lnTo>
                  <a:lnTo>
                    <a:pt x="300572" y="4043"/>
                  </a:lnTo>
                  <a:lnTo>
                    <a:pt x="254886" y="0"/>
                  </a:lnTo>
                  <a:close/>
                </a:path>
              </a:pathLst>
            </a:custGeom>
            <a:solidFill>
              <a:srgbClr val="77C6FC"/>
            </a:solidFill>
          </p:spPr>
          <p:txBody>
            <a:bodyPr wrap="square" lIns="0" tIns="0" rIns="0" bIns="0" rtlCol="0"/>
            <a:lstStyle/>
            <a:p>
              <a:endParaRPr/>
            </a:p>
          </p:txBody>
        </p:sp>
        <p:sp>
          <p:nvSpPr>
            <p:cNvPr id="42" name="object 42"/>
            <p:cNvSpPr/>
            <p:nvPr/>
          </p:nvSpPr>
          <p:spPr>
            <a:xfrm>
              <a:off x="6619061" y="2998364"/>
              <a:ext cx="518795" cy="510540"/>
            </a:xfrm>
            <a:custGeom>
              <a:avLst/>
              <a:gdLst/>
              <a:ahLst/>
              <a:cxnLst/>
              <a:rect l="l" t="t" r="r" b="b"/>
              <a:pathLst>
                <a:path w="518795" h="510539">
                  <a:moveTo>
                    <a:pt x="259340" y="0"/>
                  </a:moveTo>
                  <a:lnTo>
                    <a:pt x="212703" y="4114"/>
                  </a:lnTo>
                  <a:lnTo>
                    <a:pt x="168818" y="15976"/>
                  </a:lnTo>
                  <a:lnTo>
                    <a:pt x="128413" y="34867"/>
                  </a:lnTo>
                  <a:lnTo>
                    <a:pt x="92219" y="60066"/>
                  </a:lnTo>
                  <a:lnTo>
                    <a:pt x="60969" y="90855"/>
                  </a:lnTo>
                  <a:lnTo>
                    <a:pt x="35390" y="126514"/>
                  </a:lnTo>
                  <a:lnTo>
                    <a:pt x="16216" y="166322"/>
                  </a:lnTo>
                  <a:lnTo>
                    <a:pt x="4175" y="209561"/>
                  </a:lnTo>
                  <a:lnTo>
                    <a:pt x="0" y="255511"/>
                  </a:lnTo>
                  <a:lnTo>
                    <a:pt x="4175" y="301311"/>
                  </a:lnTo>
                  <a:lnTo>
                    <a:pt x="16216" y="344434"/>
                  </a:lnTo>
                  <a:lnTo>
                    <a:pt x="35390" y="384155"/>
                  </a:lnTo>
                  <a:lnTo>
                    <a:pt x="60969" y="419751"/>
                  </a:lnTo>
                  <a:lnTo>
                    <a:pt x="92219" y="450498"/>
                  </a:lnTo>
                  <a:lnTo>
                    <a:pt x="128413" y="475673"/>
                  </a:lnTo>
                  <a:lnTo>
                    <a:pt x="168818" y="494551"/>
                  </a:lnTo>
                  <a:lnTo>
                    <a:pt x="212703" y="506408"/>
                  </a:lnTo>
                  <a:lnTo>
                    <a:pt x="259340" y="510522"/>
                  </a:lnTo>
                  <a:lnTo>
                    <a:pt x="305833" y="506408"/>
                  </a:lnTo>
                  <a:lnTo>
                    <a:pt x="321286" y="502222"/>
                  </a:lnTo>
                  <a:lnTo>
                    <a:pt x="259340" y="502222"/>
                  </a:lnTo>
                  <a:lnTo>
                    <a:pt x="208728" y="497244"/>
                  </a:lnTo>
                  <a:lnTo>
                    <a:pt x="161651" y="482921"/>
                  </a:lnTo>
                  <a:lnTo>
                    <a:pt x="119039" y="460172"/>
                  </a:lnTo>
                  <a:lnTo>
                    <a:pt x="81819" y="429914"/>
                  </a:lnTo>
                  <a:lnTo>
                    <a:pt x="51310" y="393459"/>
                  </a:lnTo>
                  <a:lnTo>
                    <a:pt x="28196" y="351509"/>
                  </a:lnTo>
                  <a:lnTo>
                    <a:pt x="13544" y="305159"/>
                  </a:lnTo>
                  <a:lnTo>
                    <a:pt x="8423" y="255511"/>
                  </a:lnTo>
                  <a:lnTo>
                    <a:pt x="13544" y="205647"/>
                  </a:lnTo>
                  <a:lnTo>
                    <a:pt x="28196" y="159263"/>
                  </a:lnTo>
                  <a:lnTo>
                    <a:pt x="51310" y="117277"/>
                  </a:lnTo>
                  <a:lnTo>
                    <a:pt x="81819" y="80606"/>
                  </a:lnTo>
                  <a:lnTo>
                    <a:pt x="119039" y="50555"/>
                  </a:lnTo>
                  <a:lnTo>
                    <a:pt x="161651" y="27782"/>
                  </a:lnTo>
                  <a:lnTo>
                    <a:pt x="208728" y="13345"/>
                  </a:lnTo>
                  <a:lnTo>
                    <a:pt x="259340" y="8298"/>
                  </a:lnTo>
                  <a:lnTo>
                    <a:pt x="321273" y="8298"/>
                  </a:lnTo>
                  <a:lnTo>
                    <a:pt x="305833" y="4114"/>
                  </a:lnTo>
                  <a:lnTo>
                    <a:pt x="259340" y="0"/>
                  </a:lnTo>
                  <a:close/>
                </a:path>
                <a:path w="518795" h="510539">
                  <a:moveTo>
                    <a:pt x="321273" y="8298"/>
                  </a:moveTo>
                  <a:lnTo>
                    <a:pt x="259340" y="8298"/>
                  </a:lnTo>
                  <a:lnTo>
                    <a:pt x="309665" y="13345"/>
                  </a:lnTo>
                  <a:lnTo>
                    <a:pt x="356596" y="27782"/>
                  </a:lnTo>
                  <a:lnTo>
                    <a:pt x="399158" y="50555"/>
                  </a:lnTo>
                  <a:lnTo>
                    <a:pt x="436378" y="80606"/>
                  </a:lnTo>
                  <a:lnTo>
                    <a:pt x="466880" y="117277"/>
                  </a:lnTo>
                  <a:lnTo>
                    <a:pt x="489990" y="159263"/>
                  </a:lnTo>
                  <a:lnTo>
                    <a:pt x="504640" y="205647"/>
                  </a:lnTo>
                  <a:lnTo>
                    <a:pt x="509761" y="255511"/>
                  </a:lnTo>
                  <a:lnTo>
                    <a:pt x="504640" y="305159"/>
                  </a:lnTo>
                  <a:lnTo>
                    <a:pt x="489990" y="351509"/>
                  </a:lnTo>
                  <a:lnTo>
                    <a:pt x="466880" y="393459"/>
                  </a:lnTo>
                  <a:lnTo>
                    <a:pt x="436378" y="429914"/>
                  </a:lnTo>
                  <a:lnTo>
                    <a:pt x="399158" y="460172"/>
                  </a:lnTo>
                  <a:lnTo>
                    <a:pt x="356596" y="482921"/>
                  </a:lnTo>
                  <a:lnTo>
                    <a:pt x="309665" y="497244"/>
                  </a:lnTo>
                  <a:lnTo>
                    <a:pt x="259340" y="502222"/>
                  </a:lnTo>
                  <a:lnTo>
                    <a:pt x="321286" y="502222"/>
                  </a:lnTo>
                  <a:lnTo>
                    <a:pt x="389927" y="475673"/>
                  </a:lnTo>
                  <a:lnTo>
                    <a:pt x="426060" y="450498"/>
                  </a:lnTo>
                  <a:lnTo>
                    <a:pt x="457271" y="419751"/>
                  </a:lnTo>
                  <a:lnTo>
                    <a:pt x="482824" y="384155"/>
                  </a:lnTo>
                  <a:lnTo>
                    <a:pt x="501986" y="344434"/>
                  </a:lnTo>
                  <a:lnTo>
                    <a:pt x="514022" y="301311"/>
                  </a:lnTo>
                  <a:lnTo>
                    <a:pt x="518198" y="255511"/>
                  </a:lnTo>
                  <a:lnTo>
                    <a:pt x="514022" y="209561"/>
                  </a:lnTo>
                  <a:lnTo>
                    <a:pt x="501986" y="166322"/>
                  </a:lnTo>
                  <a:lnTo>
                    <a:pt x="482824" y="126514"/>
                  </a:lnTo>
                  <a:lnTo>
                    <a:pt x="457271" y="90855"/>
                  </a:lnTo>
                  <a:lnTo>
                    <a:pt x="426060" y="60066"/>
                  </a:lnTo>
                  <a:lnTo>
                    <a:pt x="389927" y="34867"/>
                  </a:lnTo>
                  <a:lnTo>
                    <a:pt x="349607" y="15976"/>
                  </a:lnTo>
                  <a:lnTo>
                    <a:pt x="321273" y="8298"/>
                  </a:lnTo>
                  <a:close/>
                </a:path>
              </a:pathLst>
            </a:custGeom>
            <a:solidFill>
              <a:srgbClr val="3D3D3D"/>
            </a:solidFill>
          </p:spPr>
          <p:txBody>
            <a:bodyPr wrap="square" lIns="0" tIns="0" rIns="0" bIns="0" rtlCol="0"/>
            <a:lstStyle/>
            <a:p>
              <a:endParaRPr/>
            </a:p>
          </p:txBody>
        </p:sp>
        <p:sp>
          <p:nvSpPr>
            <p:cNvPr id="43" name="object 43"/>
            <p:cNvSpPr/>
            <p:nvPr/>
          </p:nvSpPr>
          <p:spPr>
            <a:xfrm>
              <a:off x="6687990" y="3066272"/>
              <a:ext cx="380365" cy="375285"/>
            </a:xfrm>
            <a:custGeom>
              <a:avLst/>
              <a:gdLst/>
              <a:ahLst/>
              <a:cxnLst/>
              <a:rect l="l" t="t" r="r" b="b"/>
              <a:pathLst>
                <a:path w="380365" h="375285">
                  <a:moveTo>
                    <a:pt x="190411" y="0"/>
                  </a:moveTo>
                  <a:lnTo>
                    <a:pt x="139807" y="6703"/>
                  </a:lnTo>
                  <a:lnTo>
                    <a:pt x="94326" y="25621"/>
                  </a:lnTo>
                  <a:lnTo>
                    <a:pt x="55786" y="54961"/>
                  </a:lnTo>
                  <a:lnTo>
                    <a:pt x="26006" y="92932"/>
                  </a:lnTo>
                  <a:lnTo>
                    <a:pt x="6804" y="137743"/>
                  </a:lnTo>
                  <a:lnTo>
                    <a:pt x="0" y="187603"/>
                  </a:lnTo>
                  <a:lnTo>
                    <a:pt x="6804" y="237421"/>
                  </a:lnTo>
                  <a:lnTo>
                    <a:pt x="26006" y="282138"/>
                  </a:lnTo>
                  <a:lnTo>
                    <a:pt x="55786" y="319989"/>
                  </a:lnTo>
                  <a:lnTo>
                    <a:pt x="94326" y="349211"/>
                  </a:lnTo>
                  <a:lnTo>
                    <a:pt x="139807" y="368038"/>
                  </a:lnTo>
                  <a:lnTo>
                    <a:pt x="190411" y="374705"/>
                  </a:lnTo>
                  <a:lnTo>
                    <a:pt x="240983" y="368038"/>
                  </a:lnTo>
                  <a:lnTo>
                    <a:pt x="286377" y="349211"/>
                  </a:lnTo>
                  <a:lnTo>
                    <a:pt x="324799" y="319989"/>
                  </a:lnTo>
                  <a:lnTo>
                    <a:pt x="354461" y="282138"/>
                  </a:lnTo>
                  <a:lnTo>
                    <a:pt x="373571" y="237421"/>
                  </a:lnTo>
                  <a:lnTo>
                    <a:pt x="380339" y="187603"/>
                  </a:lnTo>
                  <a:lnTo>
                    <a:pt x="373571" y="137743"/>
                  </a:lnTo>
                  <a:lnTo>
                    <a:pt x="354461" y="92932"/>
                  </a:lnTo>
                  <a:lnTo>
                    <a:pt x="324799" y="54961"/>
                  </a:lnTo>
                  <a:lnTo>
                    <a:pt x="286377" y="25621"/>
                  </a:lnTo>
                  <a:lnTo>
                    <a:pt x="240983" y="6703"/>
                  </a:lnTo>
                  <a:lnTo>
                    <a:pt x="190411" y="0"/>
                  </a:lnTo>
                  <a:close/>
                </a:path>
              </a:pathLst>
            </a:custGeom>
            <a:solidFill>
              <a:srgbClr val="FFFFFF"/>
            </a:solidFill>
          </p:spPr>
          <p:txBody>
            <a:bodyPr wrap="square" lIns="0" tIns="0" rIns="0" bIns="0" rtlCol="0"/>
            <a:lstStyle/>
            <a:p>
              <a:endParaRPr/>
            </a:p>
          </p:txBody>
        </p:sp>
        <p:sp>
          <p:nvSpPr>
            <p:cNvPr id="44" name="object 44"/>
            <p:cNvSpPr/>
            <p:nvPr/>
          </p:nvSpPr>
          <p:spPr>
            <a:xfrm>
              <a:off x="6683523" y="3061872"/>
              <a:ext cx="389890" cy="383540"/>
            </a:xfrm>
            <a:custGeom>
              <a:avLst/>
              <a:gdLst/>
              <a:ahLst/>
              <a:cxnLst/>
              <a:rect l="l" t="t" r="r" b="b"/>
              <a:pathLst>
                <a:path w="389890" h="383539">
                  <a:moveTo>
                    <a:pt x="194877" y="0"/>
                  </a:moveTo>
                  <a:lnTo>
                    <a:pt x="150203" y="5072"/>
                  </a:lnTo>
                  <a:lnTo>
                    <a:pt x="109188" y="19519"/>
                  </a:lnTo>
                  <a:lnTo>
                    <a:pt x="73004" y="42188"/>
                  </a:lnTo>
                  <a:lnTo>
                    <a:pt x="42821" y="71924"/>
                  </a:lnTo>
                  <a:lnTo>
                    <a:pt x="19812" y="107575"/>
                  </a:lnTo>
                  <a:lnTo>
                    <a:pt x="5148" y="147986"/>
                  </a:lnTo>
                  <a:lnTo>
                    <a:pt x="0" y="192003"/>
                  </a:lnTo>
                  <a:lnTo>
                    <a:pt x="5148" y="235835"/>
                  </a:lnTo>
                  <a:lnTo>
                    <a:pt x="19812" y="276113"/>
                  </a:lnTo>
                  <a:lnTo>
                    <a:pt x="42821" y="311674"/>
                  </a:lnTo>
                  <a:lnTo>
                    <a:pt x="73004" y="341357"/>
                  </a:lnTo>
                  <a:lnTo>
                    <a:pt x="109188" y="363998"/>
                  </a:lnTo>
                  <a:lnTo>
                    <a:pt x="150203" y="378435"/>
                  </a:lnTo>
                  <a:lnTo>
                    <a:pt x="194877" y="383505"/>
                  </a:lnTo>
                  <a:lnTo>
                    <a:pt x="239373" y="378435"/>
                  </a:lnTo>
                  <a:lnTo>
                    <a:pt x="248514" y="375207"/>
                  </a:lnTo>
                  <a:lnTo>
                    <a:pt x="194877" y="375207"/>
                  </a:lnTo>
                  <a:lnTo>
                    <a:pt x="157252" y="371481"/>
                  </a:lnTo>
                  <a:lnTo>
                    <a:pt x="90557" y="343877"/>
                  </a:lnTo>
                  <a:lnTo>
                    <a:pt x="40225" y="294298"/>
                  </a:lnTo>
                  <a:lnTo>
                    <a:pt x="12205" y="228789"/>
                  </a:lnTo>
                  <a:lnTo>
                    <a:pt x="8423" y="192003"/>
                  </a:lnTo>
                  <a:lnTo>
                    <a:pt x="12205" y="154933"/>
                  </a:lnTo>
                  <a:lnTo>
                    <a:pt x="40225" y="89218"/>
                  </a:lnTo>
                  <a:lnTo>
                    <a:pt x="90557" y="39631"/>
                  </a:lnTo>
                  <a:lnTo>
                    <a:pt x="157252" y="12035"/>
                  </a:lnTo>
                  <a:lnTo>
                    <a:pt x="194877" y="8312"/>
                  </a:lnTo>
                  <a:lnTo>
                    <a:pt x="248543" y="8312"/>
                  </a:lnTo>
                  <a:lnTo>
                    <a:pt x="239373" y="5072"/>
                  </a:lnTo>
                  <a:lnTo>
                    <a:pt x="194877" y="0"/>
                  </a:lnTo>
                  <a:close/>
                </a:path>
                <a:path w="389890" h="383539">
                  <a:moveTo>
                    <a:pt x="248543" y="8312"/>
                  </a:moveTo>
                  <a:lnTo>
                    <a:pt x="194877" y="8312"/>
                  </a:lnTo>
                  <a:lnTo>
                    <a:pt x="232216" y="12035"/>
                  </a:lnTo>
                  <a:lnTo>
                    <a:pt x="267090" y="22718"/>
                  </a:lnTo>
                  <a:lnTo>
                    <a:pt x="326284" y="62042"/>
                  </a:lnTo>
                  <a:lnTo>
                    <a:pt x="366205" y="120427"/>
                  </a:lnTo>
                  <a:lnTo>
                    <a:pt x="380836" y="192003"/>
                  </a:lnTo>
                  <a:lnTo>
                    <a:pt x="377054" y="228789"/>
                  </a:lnTo>
                  <a:lnTo>
                    <a:pt x="349034" y="294298"/>
                  </a:lnTo>
                  <a:lnTo>
                    <a:pt x="298709" y="343877"/>
                  </a:lnTo>
                  <a:lnTo>
                    <a:pt x="232216" y="371481"/>
                  </a:lnTo>
                  <a:lnTo>
                    <a:pt x="194877" y="375207"/>
                  </a:lnTo>
                  <a:lnTo>
                    <a:pt x="248514" y="375207"/>
                  </a:lnTo>
                  <a:lnTo>
                    <a:pt x="316359" y="341357"/>
                  </a:lnTo>
                  <a:lnTo>
                    <a:pt x="346489" y="311674"/>
                  </a:lnTo>
                  <a:lnTo>
                    <a:pt x="369471" y="276113"/>
                  </a:lnTo>
                  <a:lnTo>
                    <a:pt x="384125" y="235835"/>
                  </a:lnTo>
                  <a:lnTo>
                    <a:pt x="389272" y="192003"/>
                  </a:lnTo>
                  <a:lnTo>
                    <a:pt x="384125" y="147986"/>
                  </a:lnTo>
                  <a:lnTo>
                    <a:pt x="369471" y="107575"/>
                  </a:lnTo>
                  <a:lnTo>
                    <a:pt x="346489" y="71924"/>
                  </a:lnTo>
                  <a:lnTo>
                    <a:pt x="316359" y="42188"/>
                  </a:lnTo>
                  <a:lnTo>
                    <a:pt x="280260" y="19519"/>
                  </a:lnTo>
                  <a:lnTo>
                    <a:pt x="248543" y="8312"/>
                  </a:lnTo>
                  <a:close/>
                </a:path>
              </a:pathLst>
            </a:custGeom>
            <a:solidFill>
              <a:srgbClr val="3D3D3D"/>
            </a:solidFill>
          </p:spPr>
          <p:txBody>
            <a:bodyPr wrap="square" lIns="0" tIns="0" rIns="0" bIns="0" rtlCol="0"/>
            <a:lstStyle/>
            <a:p>
              <a:endParaRPr/>
            </a:p>
          </p:txBody>
        </p:sp>
        <p:pic>
          <p:nvPicPr>
            <p:cNvPr id="45" name="object 45"/>
            <p:cNvPicPr/>
            <p:nvPr/>
          </p:nvPicPr>
          <p:blipFill>
            <a:blip r:embed="rId3" cstate="print"/>
            <a:stretch>
              <a:fillRect/>
            </a:stretch>
          </p:blipFill>
          <p:spPr>
            <a:xfrm>
              <a:off x="6753942" y="3131247"/>
              <a:ext cx="248434" cy="244755"/>
            </a:xfrm>
            <a:prstGeom prst="rect">
              <a:avLst/>
            </a:prstGeom>
          </p:spPr>
        </p:pic>
        <p:pic>
          <p:nvPicPr>
            <p:cNvPr id="46" name="object 46"/>
            <p:cNvPicPr/>
            <p:nvPr/>
          </p:nvPicPr>
          <p:blipFill>
            <a:blip r:embed="rId4" cstate="print"/>
            <a:stretch>
              <a:fillRect/>
            </a:stretch>
          </p:blipFill>
          <p:spPr>
            <a:xfrm>
              <a:off x="6340862" y="3129780"/>
              <a:ext cx="251909" cy="247689"/>
            </a:xfrm>
            <a:prstGeom prst="rect">
              <a:avLst/>
            </a:prstGeom>
          </p:spPr>
        </p:pic>
        <p:sp>
          <p:nvSpPr>
            <p:cNvPr id="47" name="object 47"/>
            <p:cNvSpPr/>
            <p:nvPr/>
          </p:nvSpPr>
          <p:spPr>
            <a:xfrm>
              <a:off x="6336892" y="3125379"/>
              <a:ext cx="260350" cy="256540"/>
            </a:xfrm>
            <a:custGeom>
              <a:avLst/>
              <a:gdLst/>
              <a:ahLst/>
              <a:cxnLst/>
              <a:rect l="l" t="t" r="r" b="b"/>
              <a:pathLst>
                <a:path w="260350" h="256539">
                  <a:moveTo>
                    <a:pt x="129931" y="0"/>
                  </a:moveTo>
                  <a:lnTo>
                    <a:pt x="79293" y="10115"/>
                  </a:lnTo>
                  <a:lnTo>
                    <a:pt x="38000" y="37682"/>
                  </a:lnTo>
                  <a:lnTo>
                    <a:pt x="10189" y="78532"/>
                  </a:lnTo>
                  <a:lnTo>
                    <a:pt x="0" y="128496"/>
                  </a:lnTo>
                  <a:lnTo>
                    <a:pt x="10189" y="178169"/>
                  </a:lnTo>
                  <a:lnTo>
                    <a:pt x="38000" y="218870"/>
                  </a:lnTo>
                  <a:lnTo>
                    <a:pt x="79293" y="246382"/>
                  </a:lnTo>
                  <a:lnTo>
                    <a:pt x="129931" y="256490"/>
                  </a:lnTo>
                  <a:lnTo>
                    <a:pt x="171567" y="248178"/>
                  </a:lnTo>
                  <a:lnTo>
                    <a:pt x="129931" y="248178"/>
                  </a:lnTo>
                  <a:lnTo>
                    <a:pt x="105360" y="245774"/>
                  </a:lnTo>
                  <a:lnTo>
                    <a:pt x="61795" y="227780"/>
                  </a:lnTo>
                  <a:lnTo>
                    <a:pt x="28859" y="195342"/>
                  </a:lnTo>
                  <a:lnTo>
                    <a:pt x="10450" y="152488"/>
                  </a:lnTo>
                  <a:lnTo>
                    <a:pt x="7940" y="128496"/>
                  </a:lnTo>
                  <a:lnTo>
                    <a:pt x="10450" y="104220"/>
                  </a:lnTo>
                  <a:lnTo>
                    <a:pt x="28859" y="61164"/>
                  </a:lnTo>
                  <a:lnTo>
                    <a:pt x="61795" y="28922"/>
                  </a:lnTo>
                  <a:lnTo>
                    <a:pt x="105360" y="10785"/>
                  </a:lnTo>
                  <a:lnTo>
                    <a:pt x="129931" y="8312"/>
                  </a:lnTo>
                  <a:lnTo>
                    <a:pt x="171535" y="8312"/>
                  </a:lnTo>
                  <a:lnTo>
                    <a:pt x="129931" y="0"/>
                  </a:lnTo>
                  <a:close/>
                </a:path>
                <a:path w="260350" h="256539">
                  <a:moveTo>
                    <a:pt x="171535" y="8312"/>
                  </a:moveTo>
                  <a:lnTo>
                    <a:pt x="129931" y="8312"/>
                  </a:lnTo>
                  <a:lnTo>
                    <a:pt x="154500" y="10785"/>
                  </a:lnTo>
                  <a:lnTo>
                    <a:pt x="177349" y="17837"/>
                  </a:lnTo>
                  <a:lnTo>
                    <a:pt x="216217" y="43488"/>
                  </a:lnTo>
                  <a:lnTo>
                    <a:pt x="241993" y="81592"/>
                  </a:lnTo>
                  <a:lnTo>
                    <a:pt x="251413" y="128496"/>
                  </a:lnTo>
                  <a:lnTo>
                    <a:pt x="248980" y="152488"/>
                  </a:lnTo>
                  <a:lnTo>
                    <a:pt x="230917" y="195342"/>
                  </a:lnTo>
                  <a:lnTo>
                    <a:pt x="198060" y="227780"/>
                  </a:lnTo>
                  <a:lnTo>
                    <a:pt x="154500" y="245774"/>
                  </a:lnTo>
                  <a:lnTo>
                    <a:pt x="129931" y="248178"/>
                  </a:lnTo>
                  <a:lnTo>
                    <a:pt x="171567" y="248178"/>
                  </a:lnTo>
                  <a:lnTo>
                    <a:pt x="180560" y="246382"/>
                  </a:lnTo>
                  <a:lnTo>
                    <a:pt x="221850" y="218870"/>
                  </a:lnTo>
                  <a:lnTo>
                    <a:pt x="249659" y="178169"/>
                  </a:lnTo>
                  <a:lnTo>
                    <a:pt x="259849" y="128496"/>
                  </a:lnTo>
                  <a:lnTo>
                    <a:pt x="249659" y="78532"/>
                  </a:lnTo>
                  <a:lnTo>
                    <a:pt x="221850" y="37682"/>
                  </a:lnTo>
                  <a:lnTo>
                    <a:pt x="180560" y="10115"/>
                  </a:lnTo>
                  <a:lnTo>
                    <a:pt x="171535" y="8312"/>
                  </a:lnTo>
                  <a:close/>
                </a:path>
              </a:pathLst>
            </a:custGeom>
            <a:solidFill>
              <a:srgbClr val="3D3D3D"/>
            </a:solidFill>
          </p:spPr>
          <p:txBody>
            <a:bodyPr wrap="square" lIns="0" tIns="0" rIns="0" bIns="0" rtlCol="0"/>
            <a:lstStyle/>
            <a:p>
              <a:endParaRPr/>
            </a:p>
          </p:txBody>
        </p:sp>
        <p:pic>
          <p:nvPicPr>
            <p:cNvPr id="48" name="object 48"/>
            <p:cNvPicPr/>
            <p:nvPr/>
          </p:nvPicPr>
          <p:blipFill>
            <a:blip r:embed="rId5" cstate="print"/>
            <a:stretch>
              <a:fillRect/>
            </a:stretch>
          </p:blipFill>
          <p:spPr>
            <a:xfrm>
              <a:off x="6392434" y="3180100"/>
              <a:ext cx="148763" cy="147049"/>
            </a:xfrm>
            <a:prstGeom prst="rect">
              <a:avLst/>
            </a:prstGeom>
          </p:spPr>
        </p:pic>
        <p:pic>
          <p:nvPicPr>
            <p:cNvPr id="49" name="object 49"/>
            <p:cNvPicPr/>
            <p:nvPr/>
          </p:nvPicPr>
          <p:blipFill>
            <a:blip r:embed="rId6" cstate="print"/>
            <a:stretch>
              <a:fillRect/>
            </a:stretch>
          </p:blipFill>
          <p:spPr>
            <a:xfrm>
              <a:off x="6158874" y="3177167"/>
              <a:ext cx="155712" cy="152915"/>
            </a:xfrm>
            <a:prstGeom prst="rect">
              <a:avLst/>
            </a:prstGeom>
          </p:spPr>
        </p:pic>
        <p:sp>
          <p:nvSpPr>
            <p:cNvPr id="50" name="object 50"/>
            <p:cNvSpPr/>
            <p:nvPr/>
          </p:nvSpPr>
          <p:spPr>
            <a:xfrm>
              <a:off x="6076062" y="3247275"/>
              <a:ext cx="806450" cy="12700"/>
            </a:xfrm>
            <a:custGeom>
              <a:avLst/>
              <a:gdLst/>
              <a:ahLst/>
              <a:cxnLst/>
              <a:rect l="l" t="t" r="r" b="b"/>
              <a:pathLst>
                <a:path w="806450" h="12700">
                  <a:moveTo>
                    <a:pt x="804324" y="0"/>
                  </a:moveTo>
                  <a:lnTo>
                    <a:pt x="1488" y="0"/>
                  </a:lnTo>
                  <a:lnTo>
                    <a:pt x="0" y="2992"/>
                  </a:lnTo>
                  <a:lnTo>
                    <a:pt x="0" y="9706"/>
                  </a:lnTo>
                  <a:lnTo>
                    <a:pt x="1488" y="12700"/>
                  </a:lnTo>
                  <a:lnTo>
                    <a:pt x="804324" y="12700"/>
                  </a:lnTo>
                  <a:lnTo>
                    <a:pt x="806309" y="9706"/>
                  </a:lnTo>
                  <a:lnTo>
                    <a:pt x="806309" y="2992"/>
                  </a:lnTo>
                  <a:lnTo>
                    <a:pt x="804324" y="0"/>
                  </a:lnTo>
                  <a:close/>
                </a:path>
              </a:pathLst>
            </a:custGeom>
            <a:solidFill>
              <a:srgbClr val="3D3D3D"/>
            </a:solidFill>
          </p:spPr>
          <p:txBody>
            <a:bodyPr wrap="square" lIns="0" tIns="0" rIns="0" bIns="0" rtlCol="0"/>
            <a:lstStyle/>
            <a:p>
              <a:endParaRPr/>
            </a:p>
          </p:txBody>
        </p:sp>
        <p:sp>
          <p:nvSpPr>
            <p:cNvPr id="51" name="object 51"/>
            <p:cNvSpPr/>
            <p:nvPr/>
          </p:nvSpPr>
          <p:spPr>
            <a:xfrm>
              <a:off x="6891299" y="1515643"/>
              <a:ext cx="506730" cy="391160"/>
            </a:xfrm>
            <a:custGeom>
              <a:avLst/>
              <a:gdLst/>
              <a:ahLst/>
              <a:cxnLst/>
              <a:rect l="l" t="t" r="r" b="b"/>
              <a:pathLst>
                <a:path w="506729" h="391160">
                  <a:moveTo>
                    <a:pt x="506285" y="0"/>
                  </a:moveTo>
                  <a:lnTo>
                    <a:pt x="0" y="0"/>
                  </a:lnTo>
                  <a:lnTo>
                    <a:pt x="0" y="390829"/>
                  </a:lnTo>
                  <a:lnTo>
                    <a:pt x="48094" y="390829"/>
                  </a:lnTo>
                  <a:lnTo>
                    <a:pt x="506285" y="390829"/>
                  </a:lnTo>
                  <a:lnTo>
                    <a:pt x="506285" y="318528"/>
                  </a:lnTo>
                  <a:lnTo>
                    <a:pt x="506285" y="290677"/>
                  </a:lnTo>
                  <a:lnTo>
                    <a:pt x="506285" y="0"/>
                  </a:lnTo>
                  <a:close/>
                </a:path>
              </a:pathLst>
            </a:custGeom>
            <a:solidFill>
              <a:srgbClr val="FFFFFF"/>
            </a:solidFill>
          </p:spPr>
          <p:txBody>
            <a:bodyPr wrap="square" lIns="0" tIns="0" rIns="0" bIns="0" rtlCol="0"/>
            <a:lstStyle/>
            <a:p>
              <a:endParaRPr/>
            </a:p>
          </p:txBody>
        </p:sp>
        <p:sp>
          <p:nvSpPr>
            <p:cNvPr id="52" name="object 52"/>
            <p:cNvSpPr/>
            <p:nvPr/>
          </p:nvSpPr>
          <p:spPr>
            <a:xfrm>
              <a:off x="6891304" y="1914777"/>
              <a:ext cx="506730" cy="40005"/>
            </a:xfrm>
            <a:custGeom>
              <a:avLst/>
              <a:gdLst/>
              <a:ahLst/>
              <a:cxnLst/>
              <a:rect l="l" t="t" r="r" b="b"/>
              <a:pathLst>
                <a:path w="506729" h="40005">
                  <a:moveTo>
                    <a:pt x="506287" y="0"/>
                  </a:moveTo>
                  <a:lnTo>
                    <a:pt x="0" y="0"/>
                  </a:lnTo>
                  <a:lnTo>
                    <a:pt x="0" y="39563"/>
                  </a:lnTo>
                  <a:lnTo>
                    <a:pt x="506287" y="39563"/>
                  </a:lnTo>
                  <a:lnTo>
                    <a:pt x="506287" y="0"/>
                  </a:lnTo>
                  <a:close/>
                </a:path>
              </a:pathLst>
            </a:custGeom>
            <a:solidFill>
              <a:srgbClr val="D6EEFE"/>
            </a:solidFill>
          </p:spPr>
          <p:txBody>
            <a:bodyPr wrap="square" lIns="0" tIns="0" rIns="0" bIns="0" rtlCol="0"/>
            <a:lstStyle/>
            <a:p>
              <a:endParaRPr/>
            </a:p>
          </p:txBody>
        </p:sp>
        <p:sp>
          <p:nvSpPr>
            <p:cNvPr id="53" name="object 53"/>
            <p:cNvSpPr/>
            <p:nvPr/>
          </p:nvSpPr>
          <p:spPr>
            <a:xfrm>
              <a:off x="6891304" y="1904271"/>
              <a:ext cx="506730" cy="12700"/>
            </a:xfrm>
            <a:custGeom>
              <a:avLst/>
              <a:gdLst/>
              <a:ahLst/>
              <a:cxnLst/>
              <a:rect l="l" t="t" r="r" b="b"/>
              <a:pathLst>
                <a:path w="506729" h="12700">
                  <a:moveTo>
                    <a:pt x="506287" y="0"/>
                  </a:moveTo>
                  <a:lnTo>
                    <a:pt x="0" y="0"/>
                  </a:lnTo>
                  <a:lnTo>
                    <a:pt x="0" y="12700"/>
                  </a:lnTo>
                  <a:lnTo>
                    <a:pt x="506287" y="12700"/>
                  </a:lnTo>
                  <a:lnTo>
                    <a:pt x="506287" y="0"/>
                  </a:lnTo>
                  <a:close/>
                </a:path>
              </a:pathLst>
            </a:custGeom>
            <a:solidFill>
              <a:srgbClr val="BEBEBE"/>
            </a:solidFill>
          </p:spPr>
          <p:txBody>
            <a:bodyPr wrap="square" lIns="0" tIns="0" rIns="0" bIns="0" rtlCol="0"/>
            <a:lstStyle/>
            <a:p>
              <a:endParaRPr/>
            </a:p>
          </p:txBody>
        </p:sp>
        <p:sp>
          <p:nvSpPr>
            <p:cNvPr id="54" name="object 54"/>
            <p:cNvSpPr/>
            <p:nvPr/>
          </p:nvSpPr>
          <p:spPr>
            <a:xfrm>
              <a:off x="6887334" y="1511726"/>
              <a:ext cx="514984" cy="447040"/>
            </a:xfrm>
            <a:custGeom>
              <a:avLst/>
              <a:gdLst/>
              <a:ahLst/>
              <a:cxnLst/>
              <a:rect l="l" t="t" r="r" b="b"/>
              <a:pathLst>
                <a:path w="514984" h="447039">
                  <a:moveTo>
                    <a:pt x="511746" y="0"/>
                  </a:moveTo>
                  <a:lnTo>
                    <a:pt x="2978" y="0"/>
                  </a:lnTo>
                  <a:lnTo>
                    <a:pt x="1985" y="488"/>
                  </a:lnTo>
                  <a:lnTo>
                    <a:pt x="993" y="1466"/>
                  </a:lnTo>
                  <a:lnTo>
                    <a:pt x="0" y="1955"/>
                  </a:lnTo>
                  <a:lnTo>
                    <a:pt x="0" y="444569"/>
                  </a:lnTo>
                  <a:lnTo>
                    <a:pt x="1985" y="446525"/>
                  </a:lnTo>
                  <a:lnTo>
                    <a:pt x="512739" y="446525"/>
                  </a:lnTo>
                  <a:lnTo>
                    <a:pt x="513234" y="445547"/>
                  </a:lnTo>
                  <a:lnTo>
                    <a:pt x="514228" y="444569"/>
                  </a:lnTo>
                  <a:lnTo>
                    <a:pt x="514724" y="443591"/>
                  </a:lnTo>
                  <a:lnTo>
                    <a:pt x="514724" y="438716"/>
                  </a:lnTo>
                  <a:lnTo>
                    <a:pt x="7927" y="438716"/>
                  </a:lnTo>
                  <a:lnTo>
                    <a:pt x="7927" y="8312"/>
                  </a:lnTo>
                  <a:lnTo>
                    <a:pt x="514724" y="8312"/>
                  </a:lnTo>
                  <a:lnTo>
                    <a:pt x="514724" y="2933"/>
                  </a:lnTo>
                  <a:lnTo>
                    <a:pt x="514228" y="1955"/>
                  </a:lnTo>
                  <a:lnTo>
                    <a:pt x="513234" y="1466"/>
                  </a:lnTo>
                  <a:lnTo>
                    <a:pt x="512739" y="488"/>
                  </a:lnTo>
                  <a:lnTo>
                    <a:pt x="511746" y="0"/>
                  </a:lnTo>
                  <a:close/>
                </a:path>
                <a:path w="514984" h="447039">
                  <a:moveTo>
                    <a:pt x="514724" y="8312"/>
                  </a:moveTo>
                  <a:lnTo>
                    <a:pt x="506300" y="8312"/>
                  </a:lnTo>
                  <a:lnTo>
                    <a:pt x="506300" y="438716"/>
                  </a:lnTo>
                  <a:lnTo>
                    <a:pt x="514724" y="438716"/>
                  </a:lnTo>
                  <a:lnTo>
                    <a:pt x="514724" y="8312"/>
                  </a:lnTo>
                  <a:close/>
                </a:path>
              </a:pathLst>
            </a:custGeom>
            <a:solidFill>
              <a:srgbClr val="494949"/>
            </a:solidFill>
          </p:spPr>
          <p:txBody>
            <a:bodyPr wrap="square" lIns="0" tIns="0" rIns="0" bIns="0" rtlCol="0"/>
            <a:lstStyle/>
            <a:p>
              <a:endParaRPr/>
            </a:p>
          </p:txBody>
        </p:sp>
        <p:sp>
          <p:nvSpPr>
            <p:cNvPr id="55" name="object 55"/>
            <p:cNvSpPr/>
            <p:nvPr/>
          </p:nvSpPr>
          <p:spPr>
            <a:xfrm>
              <a:off x="6891304" y="1515638"/>
              <a:ext cx="506730" cy="74930"/>
            </a:xfrm>
            <a:custGeom>
              <a:avLst/>
              <a:gdLst/>
              <a:ahLst/>
              <a:cxnLst/>
              <a:rect l="l" t="t" r="r" b="b"/>
              <a:pathLst>
                <a:path w="506729" h="74930">
                  <a:moveTo>
                    <a:pt x="506287" y="0"/>
                  </a:moveTo>
                  <a:lnTo>
                    <a:pt x="0" y="0"/>
                  </a:lnTo>
                  <a:lnTo>
                    <a:pt x="0" y="74740"/>
                  </a:lnTo>
                  <a:lnTo>
                    <a:pt x="506287" y="74740"/>
                  </a:lnTo>
                  <a:lnTo>
                    <a:pt x="506287" y="0"/>
                  </a:lnTo>
                  <a:close/>
                </a:path>
              </a:pathLst>
            </a:custGeom>
            <a:solidFill>
              <a:srgbClr val="77C6FC"/>
            </a:solidFill>
          </p:spPr>
          <p:txBody>
            <a:bodyPr wrap="square" lIns="0" tIns="0" rIns="0" bIns="0" rtlCol="0"/>
            <a:lstStyle/>
            <a:p>
              <a:endParaRPr/>
            </a:p>
          </p:txBody>
        </p:sp>
        <p:sp>
          <p:nvSpPr>
            <p:cNvPr id="56" name="object 56"/>
            <p:cNvSpPr/>
            <p:nvPr/>
          </p:nvSpPr>
          <p:spPr>
            <a:xfrm>
              <a:off x="6887334" y="1511726"/>
              <a:ext cx="514984" cy="83185"/>
            </a:xfrm>
            <a:custGeom>
              <a:avLst/>
              <a:gdLst/>
              <a:ahLst/>
              <a:cxnLst/>
              <a:rect l="l" t="t" r="r" b="b"/>
              <a:pathLst>
                <a:path w="514984" h="83184">
                  <a:moveTo>
                    <a:pt x="511746" y="0"/>
                  </a:moveTo>
                  <a:lnTo>
                    <a:pt x="2978" y="0"/>
                  </a:lnTo>
                  <a:lnTo>
                    <a:pt x="1985" y="488"/>
                  </a:lnTo>
                  <a:lnTo>
                    <a:pt x="993" y="1466"/>
                  </a:lnTo>
                  <a:lnTo>
                    <a:pt x="0" y="1955"/>
                  </a:lnTo>
                  <a:lnTo>
                    <a:pt x="0" y="80608"/>
                  </a:lnTo>
                  <a:lnTo>
                    <a:pt x="993" y="81586"/>
                  </a:lnTo>
                  <a:lnTo>
                    <a:pt x="2978" y="82563"/>
                  </a:lnTo>
                  <a:lnTo>
                    <a:pt x="511746" y="82563"/>
                  </a:lnTo>
                  <a:lnTo>
                    <a:pt x="512739" y="82075"/>
                  </a:lnTo>
                  <a:lnTo>
                    <a:pt x="514228" y="80608"/>
                  </a:lnTo>
                  <a:lnTo>
                    <a:pt x="514724" y="79630"/>
                  </a:lnTo>
                  <a:lnTo>
                    <a:pt x="514724" y="74753"/>
                  </a:lnTo>
                  <a:lnTo>
                    <a:pt x="7927" y="74753"/>
                  </a:lnTo>
                  <a:lnTo>
                    <a:pt x="7927" y="8312"/>
                  </a:lnTo>
                  <a:lnTo>
                    <a:pt x="514724" y="8312"/>
                  </a:lnTo>
                  <a:lnTo>
                    <a:pt x="514724" y="2933"/>
                  </a:lnTo>
                  <a:lnTo>
                    <a:pt x="514228" y="1955"/>
                  </a:lnTo>
                  <a:lnTo>
                    <a:pt x="513234" y="1466"/>
                  </a:lnTo>
                  <a:lnTo>
                    <a:pt x="512739" y="488"/>
                  </a:lnTo>
                  <a:lnTo>
                    <a:pt x="511746" y="0"/>
                  </a:lnTo>
                  <a:close/>
                </a:path>
                <a:path w="514984" h="83184">
                  <a:moveTo>
                    <a:pt x="514724" y="8312"/>
                  </a:moveTo>
                  <a:lnTo>
                    <a:pt x="506300" y="8312"/>
                  </a:lnTo>
                  <a:lnTo>
                    <a:pt x="506300" y="74753"/>
                  </a:lnTo>
                  <a:lnTo>
                    <a:pt x="514724" y="74753"/>
                  </a:lnTo>
                  <a:lnTo>
                    <a:pt x="514724" y="8312"/>
                  </a:lnTo>
                  <a:close/>
                </a:path>
              </a:pathLst>
            </a:custGeom>
            <a:solidFill>
              <a:srgbClr val="494949"/>
            </a:solidFill>
          </p:spPr>
          <p:txBody>
            <a:bodyPr wrap="square" lIns="0" tIns="0" rIns="0" bIns="0" rtlCol="0"/>
            <a:lstStyle/>
            <a:p>
              <a:endParaRPr/>
            </a:p>
          </p:txBody>
        </p:sp>
        <p:pic>
          <p:nvPicPr>
            <p:cNvPr id="57" name="object 57"/>
            <p:cNvPicPr/>
            <p:nvPr/>
          </p:nvPicPr>
          <p:blipFill>
            <a:blip r:embed="rId7" cstate="print"/>
            <a:stretch>
              <a:fillRect/>
            </a:stretch>
          </p:blipFill>
          <p:spPr>
            <a:xfrm>
              <a:off x="7037587" y="1644610"/>
              <a:ext cx="217196" cy="213979"/>
            </a:xfrm>
            <a:prstGeom prst="rect">
              <a:avLst/>
            </a:prstGeom>
          </p:spPr>
        </p:pic>
      </p:grpSp>
      <p:grpSp>
        <p:nvGrpSpPr>
          <p:cNvPr id="58" name="object 58"/>
          <p:cNvGrpSpPr/>
          <p:nvPr/>
        </p:nvGrpSpPr>
        <p:grpSpPr>
          <a:xfrm>
            <a:off x="154919" y="618939"/>
            <a:ext cx="643255" cy="643255"/>
            <a:chOff x="154919" y="618939"/>
            <a:chExt cx="643255" cy="643255"/>
          </a:xfrm>
        </p:grpSpPr>
        <p:sp>
          <p:nvSpPr>
            <p:cNvPr id="59" name="object 59"/>
            <p:cNvSpPr/>
            <p:nvPr/>
          </p:nvSpPr>
          <p:spPr>
            <a:xfrm>
              <a:off x="159681" y="623702"/>
              <a:ext cx="633730" cy="633730"/>
            </a:xfrm>
            <a:custGeom>
              <a:avLst/>
              <a:gdLst/>
              <a:ahLst/>
              <a:cxnLst/>
              <a:rect l="l" t="t" r="r" b="b"/>
              <a:pathLst>
                <a:path w="633730" h="633730">
                  <a:moveTo>
                    <a:pt x="541323" y="92239"/>
                  </a:moveTo>
                  <a:lnTo>
                    <a:pt x="572069" y="127855"/>
                  </a:lnTo>
                  <a:lnTo>
                    <a:pt x="596666" y="166597"/>
                  </a:lnTo>
                  <a:lnTo>
                    <a:pt x="615114" y="207770"/>
                  </a:lnTo>
                  <a:lnTo>
                    <a:pt x="627413" y="250680"/>
                  </a:lnTo>
                  <a:lnTo>
                    <a:pt x="633562" y="294631"/>
                  </a:lnTo>
                  <a:lnTo>
                    <a:pt x="633562" y="338930"/>
                  </a:lnTo>
                  <a:lnTo>
                    <a:pt x="627413" y="382882"/>
                  </a:lnTo>
                  <a:lnTo>
                    <a:pt x="615114" y="425792"/>
                  </a:lnTo>
                  <a:lnTo>
                    <a:pt x="596666" y="466965"/>
                  </a:lnTo>
                  <a:lnTo>
                    <a:pt x="572069" y="505707"/>
                  </a:lnTo>
                  <a:lnTo>
                    <a:pt x="541323" y="541323"/>
                  </a:lnTo>
                  <a:lnTo>
                    <a:pt x="505707" y="572069"/>
                  </a:lnTo>
                  <a:lnTo>
                    <a:pt x="466965" y="596666"/>
                  </a:lnTo>
                  <a:lnTo>
                    <a:pt x="425792" y="615114"/>
                  </a:lnTo>
                  <a:lnTo>
                    <a:pt x="382882" y="627413"/>
                  </a:lnTo>
                  <a:lnTo>
                    <a:pt x="338930" y="633562"/>
                  </a:lnTo>
                  <a:lnTo>
                    <a:pt x="294631" y="633562"/>
                  </a:lnTo>
                  <a:lnTo>
                    <a:pt x="250680" y="627413"/>
                  </a:lnTo>
                  <a:lnTo>
                    <a:pt x="207770" y="615114"/>
                  </a:lnTo>
                  <a:lnTo>
                    <a:pt x="166597" y="596666"/>
                  </a:lnTo>
                  <a:lnTo>
                    <a:pt x="127855" y="572069"/>
                  </a:lnTo>
                  <a:lnTo>
                    <a:pt x="92239" y="541323"/>
                  </a:lnTo>
                  <a:lnTo>
                    <a:pt x="61493" y="505707"/>
                  </a:lnTo>
                  <a:lnTo>
                    <a:pt x="36895" y="466965"/>
                  </a:lnTo>
                  <a:lnTo>
                    <a:pt x="18447" y="425792"/>
                  </a:lnTo>
                  <a:lnTo>
                    <a:pt x="6149" y="382882"/>
                  </a:lnTo>
                  <a:lnTo>
                    <a:pt x="0" y="338930"/>
                  </a:lnTo>
                  <a:lnTo>
                    <a:pt x="0" y="294631"/>
                  </a:lnTo>
                  <a:lnTo>
                    <a:pt x="6149" y="250680"/>
                  </a:lnTo>
                  <a:lnTo>
                    <a:pt x="18447" y="207770"/>
                  </a:lnTo>
                  <a:lnTo>
                    <a:pt x="36895" y="166597"/>
                  </a:lnTo>
                  <a:lnTo>
                    <a:pt x="61493" y="127855"/>
                  </a:lnTo>
                  <a:lnTo>
                    <a:pt x="92239" y="92239"/>
                  </a:lnTo>
                  <a:lnTo>
                    <a:pt x="127855" y="61493"/>
                  </a:lnTo>
                  <a:lnTo>
                    <a:pt x="166597" y="36895"/>
                  </a:lnTo>
                  <a:lnTo>
                    <a:pt x="207770" y="18447"/>
                  </a:lnTo>
                  <a:lnTo>
                    <a:pt x="250680" y="6149"/>
                  </a:lnTo>
                  <a:lnTo>
                    <a:pt x="294631" y="0"/>
                  </a:lnTo>
                  <a:lnTo>
                    <a:pt x="338930" y="0"/>
                  </a:lnTo>
                  <a:lnTo>
                    <a:pt x="382882" y="6149"/>
                  </a:lnTo>
                  <a:lnTo>
                    <a:pt x="425792" y="18447"/>
                  </a:lnTo>
                  <a:lnTo>
                    <a:pt x="466965" y="36895"/>
                  </a:lnTo>
                  <a:lnTo>
                    <a:pt x="505707" y="61493"/>
                  </a:lnTo>
                  <a:lnTo>
                    <a:pt x="541323" y="92239"/>
                  </a:lnTo>
                  <a:close/>
                </a:path>
              </a:pathLst>
            </a:custGeom>
            <a:ln w="9525">
              <a:solidFill>
                <a:srgbClr val="3D3D3D"/>
              </a:solidFill>
            </a:ln>
          </p:spPr>
          <p:txBody>
            <a:bodyPr wrap="square" lIns="0" tIns="0" rIns="0" bIns="0" rtlCol="0"/>
            <a:lstStyle/>
            <a:p>
              <a:endParaRPr/>
            </a:p>
          </p:txBody>
        </p:sp>
        <p:sp>
          <p:nvSpPr>
            <p:cNvPr id="60" name="object 60"/>
            <p:cNvSpPr/>
            <p:nvPr/>
          </p:nvSpPr>
          <p:spPr>
            <a:xfrm>
              <a:off x="243624" y="707658"/>
              <a:ext cx="466090" cy="466090"/>
            </a:xfrm>
            <a:custGeom>
              <a:avLst/>
              <a:gdLst/>
              <a:ahLst/>
              <a:cxnLst/>
              <a:rect l="l" t="t" r="r" b="b"/>
              <a:pathLst>
                <a:path w="466090" h="466090">
                  <a:moveTo>
                    <a:pt x="232800" y="0"/>
                  </a:moveTo>
                  <a:lnTo>
                    <a:pt x="188336" y="4261"/>
                  </a:lnTo>
                  <a:lnTo>
                    <a:pt x="145197" y="17046"/>
                  </a:lnTo>
                  <a:lnTo>
                    <a:pt x="104705" y="38354"/>
                  </a:lnTo>
                  <a:lnTo>
                    <a:pt x="68185" y="68185"/>
                  </a:lnTo>
                  <a:lnTo>
                    <a:pt x="38354" y="104705"/>
                  </a:lnTo>
                  <a:lnTo>
                    <a:pt x="17046" y="145197"/>
                  </a:lnTo>
                  <a:lnTo>
                    <a:pt x="4261" y="188337"/>
                  </a:lnTo>
                  <a:lnTo>
                    <a:pt x="0" y="232800"/>
                  </a:lnTo>
                  <a:lnTo>
                    <a:pt x="4261" y="277264"/>
                  </a:lnTo>
                  <a:lnTo>
                    <a:pt x="17046" y="320403"/>
                  </a:lnTo>
                  <a:lnTo>
                    <a:pt x="38354" y="360895"/>
                  </a:lnTo>
                  <a:lnTo>
                    <a:pt x="68185" y="397415"/>
                  </a:lnTo>
                  <a:lnTo>
                    <a:pt x="104705" y="427246"/>
                  </a:lnTo>
                  <a:lnTo>
                    <a:pt x="145197" y="448553"/>
                  </a:lnTo>
                  <a:lnTo>
                    <a:pt x="188336" y="461338"/>
                  </a:lnTo>
                  <a:lnTo>
                    <a:pt x="232800" y="465600"/>
                  </a:lnTo>
                  <a:lnTo>
                    <a:pt x="277263" y="461338"/>
                  </a:lnTo>
                  <a:lnTo>
                    <a:pt x="320402" y="448553"/>
                  </a:lnTo>
                  <a:lnTo>
                    <a:pt x="360894" y="427246"/>
                  </a:lnTo>
                  <a:lnTo>
                    <a:pt x="397414" y="397415"/>
                  </a:lnTo>
                  <a:lnTo>
                    <a:pt x="427245" y="360895"/>
                  </a:lnTo>
                  <a:lnTo>
                    <a:pt x="448553" y="320403"/>
                  </a:lnTo>
                  <a:lnTo>
                    <a:pt x="461338" y="277264"/>
                  </a:lnTo>
                  <a:lnTo>
                    <a:pt x="465600" y="232800"/>
                  </a:lnTo>
                  <a:lnTo>
                    <a:pt x="461338" y="188337"/>
                  </a:lnTo>
                  <a:lnTo>
                    <a:pt x="448553" y="145197"/>
                  </a:lnTo>
                  <a:lnTo>
                    <a:pt x="427245" y="104705"/>
                  </a:lnTo>
                  <a:lnTo>
                    <a:pt x="397414" y="68185"/>
                  </a:lnTo>
                  <a:lnTo>
                    <a:pt x="360894" y="38354"/>
                  </a:lnTo>
                  <a:lnTo>
                    <a:pt x="320402" y="17046"/>
                  </a:lnTo>
                  <a:lnTo>
                    <a:pt x="277263" y="4261"/>
                  </a:lnTo>
                  <a:lnTo>
                    <a:pt x="232800" y="0"/>
                  </a:lnTo>
                  <a:close/>
                </a:path>
              </a:pathLst>
            </a:custGeom>
            <a:solidFill>
              <a:srgbClr val="77C6FC"/>
            </a:solidFill>
          </p:spPr>
          <p:txBody>
            <a:bodyPr wrap="square" lIns="0" tIns="0" rIns="0" bIns="0" rtlCol="0"/>
            <a:lstStyle/>
            <a:p>
              <a:endParaRPr/>
            </a:p>
          </p:txBody>
        </p:sp>
        <p:sp>
          <p:nvSpPr>
            <p:cNvPr id="61" name="object 61"/>
            <p:cNvSpPr/>
            <p:nvPr/>
          </p:nvSpPr>
          <p:spPr>
            <a:xfrm>
              <a:off x="243624" y="707659"/>
              <a:ext cx="466090" cy="466090"/>
            </a:xfrm>
            <a:custGeom>
              <a:avLst/>
              <a:gdLst/>
              <a:ahLst/>
              <a:cxnLst/>
              <a:rect l="l" t="t" r="r" b="b"/>
              <a:pathLst>
                <a:path w="466090" h="466090">
                  <a:moveTo>
                    <a:pt x="397414" y="68185"/>
                  </a:moveTo>
                  <a:lnTo>
                    <a:pt x="427245" y="104705"/>
                  </a:lnTo>
                  <a:lnTo>
                    <a:pt x="448553" y="145197"/>
                  </a:lnTo>
                  <a:lnTo>
                    <a:pt x="461338" y="188336"/>
                  </a:lnTo>
                  <a:lnTo>
                    <a:pt x="465600" y="232800"/>
                  </a:lnTo>
                  <a:lnTo>
                    <a:pt x="461338" y="277263"/>
                  </a:lnTo>
                  <a:lnTo>
                    <a:pt x="448553" y="320402"/>
                  </a:lnTo>
                  <a:lnTo>
                    <a:pt x="427245" y="360894"/>
                  </a:lnTo>
                  <a:lnTo>
                    <a:pt x="397414" y="397414"/>
                  </a:lnTo>
                  <a:lnTo>
                    <a:pt x="360894" y="427245"/>
                  </a:lnTo>
                  <a:lnTo>
                    <a:pt x="320402" y="448553"/>
                  </a:lnTo>
                  <a:lnTo>
                    <a:pt x="277263" y="461338"/>
                  </a:lnTo>
                  <a:lnTo>
                    <a:pt x="232800" y="465600"/>
                  </a:lnTo>
                  <a:lnTo>
                    <a:pt x="188336" y="461338"/>
                  </a:lnTo>
                  <a:lnTo>
                    <a:pt x="145197" y="448553"/>
                  </a:lnTo>
                  <a:lnTo>
                    <a:pt x="104705" y="427245"/>
                  </a:lnTo>
                  <a:lnTo>
                    <a:pt x="68185" y="397414"/>
                  </a:lnTo>
                  <a:lnTo>
                    <a:pt x="38354" y="360894"/>
                  </a:lnTo>
                  <a:lnTo>
                    <a:pt x="17046" y="320402"/>
                  </a:lnTo>
                  <a:lnTo>
                    <a:pt x="4261" y="277263"/>
                  </a:lnTo>
                  <a:lnTo>
                    <a:pt x="0" y="232800"/>
                  </a:lnTo>
                  <a:lnTo>
                    <a:pt x="4261" y="188336"/>
                  </a:lnTo>
                  <a:lnTo>
                    <a:pt x="17046" y="145197"/>
                  </a:lnTo>
                  <a:lnTo>
                    <a:pt x="38354" y="104705"/>
                  </a:lnTo>
                  <a:lnTo>
                    <a:pt x="68185" y="68185"/>
                  </a:lnTo>
                  <a:lnTo>
                    <a:pt x="104705" y="38354"/>
                  </a:lnTo>
                  <a:lnTo>
                    <a:pt x="145197" y="17046"/>
                  </a:lnTo>
                  <a:lnTo>
                    <a:pt x="188336" y="4261"/>
                  </a:lnTo>
                  <a:lnTo>
                    <a:pt x="232800" y="0"/>
                  </a:lnTo>
                  <a:lnTo>
                    <a:pt x="277263" y="4261"/>
                  </a:lnTo>
                  <a:lnTo>
                    <a:pt x="320402" y="17046"/>
                  </a:lnTo>
                  <a:lnTo>
                    <a:pt x="360894" y="38354"/>
                  </a:lnTo>
                  <a:lnTo>
                    <a:pt x="397414" y="68185"/>
                  </a:lnTo>
                  <a:close/>
                </a:path>
              </a:pathLst>
            </a:custGeom>
            <a:ln w="9525">
              <a:solidFill>
                <a:srgbClr val="494949"/>
              </a:solidFill>
            </a:ln>
          </p:spPr>
          <p:txBody>
            <a:bodyPr wrap="square" lIns="0" tIns="0" rIns="0" bIns="0" rtlCol="0"/>
            <a:lstStyle/>
            <a:p>
              <a:endParaRPr/>
            </a:p>
          </p:txBody>
        </p:sp>
      </p:grpSp>
      <p:sp>
        <p:nvSpPr>
          <p:cNvPr id="62" name="object 62"/>
          <p:cNvSpPr/>
          <p:nvPr/>
        </p:nvSpPr>
        <p:spPr>
          <a:xfrm>
            <a:off x="387616" y="1329258"/>
            <a:ext cx="177800" cy="29845"/>
          </a:xfrm>
          <a:custGeom>
            <a:avLst/>
            <a:gdLst/>
            <a:ahLst/>
            <a:cxnLst/>
            <a:rect l="l" t="t" r="r" b="b"/>
            <a:pathLst>
              <a:path w="177800" h="29844">
                <a:moveTo>
                  <a:pt x="29641" y="10553"/>
                </a:moveTo>
                <a:lnTo>
                  <a:pt x="19100" y="0"/>
                </a:lnTo>
                <a:lnTo>
                  <a:pt x="10553" y="0"/>
                </a:lnTo>
                <a:lnTo>
                  <a:pt x="0" y="10553"/>
                </a:lnTo>
                <a:lnTo>
                  <a:pt x="0" y="19100"/>
                </a:lnTo>
                <a:lnTo>
                  <a:pt x="10553" y="29641"/>
                </a:lnTo>
                <a:lnTo>
                  <a:pt x="19100" y="29641"/>
                </a:lnTo>
                <a:lnTo>
                  <a:pt x="29641" y="19100"/>
                </a:lnTo>
                <a:lnTo>
                  <a:pt x="29641" y="10553"/>
                </a:lnTo>
                <a:close/>
              </a:path>
              <a:path w="177800" h="29844">
                <a:moveTo>
                  <a:pt x="103644" y="10553"/>
                </a:moveTo>
                <a:lnTo>
                  <a:pt x="93103" y="0"/>
                </a:lnTo>
                <a:lnTo>
                  <a:pt x="84556" y="0"/>
                </a:lnTo>
                <a:lnTo>
                  <a:pt x="74015" y="10553"/>
                </a:lnTo>
                <a:lnTo>
                  <a:pt x="74015" y="19100"/>
                </a:lnTo>
                <a:lnTo>
                  <a:pt x="84556" y="29641"/>
                </a:lnTo>
                <a:lnTo>
                  <a:pt x="93103" y="29641"/>
                </a:lnTo>
                <a:lnTo>
                  <a:pt x="103644" y="19100"/>
                </a:lnTo>
                <a:lnTo>
                  <a:pt x="103644" y="10553"/>
                </a:lnTo>
                <a:close/>
              </a:path>
              <a:path w="177800" h="29844">
                <a:moveTo>
                  <a:pt x="177647" y="10553"/>
                </a:moveTo>
                <a:lnTo>
                  <a:pt x="167106" y="0"/>
                </a:lnTo>
                <a:lnTo>
                  <a:pt x="158559" y="0"/>
                </a:lnTo>
                <a:lnTo>
                  <a:pt x="148018" y="10553"/>
                </a:lnTo>
                <a:lnTo>
                  <a:pt x="148018" y="19100"/>
                </a:lnTo>
                <a:lnTo>
                  <a:pt x="158559" y="29641"/>
                </a:lnTo>
                <a:lnTo>
                  <a:pt x="167106" y="29641"/>
                </a:lnTo>
                <a:lnTo>
                  <a:pt x="177647" y="19100"/>
                </a:lnTo>
                <a:lnTo>
                  <a:pt x="177647" y="10553"/>
                </a:lnTo>
                <a:close/>
              </a:path>
            </a:pathLst>
          </a:custGeom>
          <a:solidFill>
            <a:srgbClr val="3D3D3D"/>
          </a:solidFill>
        </p:spPr>
        <p:txBody>
          <a:bodyPr wrap="square" lIns="0" tIns="0" rIns="0" bIns="0" rtlCol="0"/>
          <a:lstStyle/>
          <a:p>
            <a:endParaRPr/>
          </a:p>
        </p:txBody>
      </p:sp>
      <p:grpSp>
        <p:nvGrpSpPr>
          <p:cNvPr id="63" name="object 63"/>
          <p:cNvGrpSpPr/>
          <p:nvPr/>
        </p:nvGrpSpPr>
        <p:grpSpPr>
          <a:xfrm>
            <a:off x="74029" y="2289800"/>
            <a:ext cx="643255" cy="643255"/>
            <a:chOff x="74029" y="2289800"/>
            <a:chExt cx="643255" cy="643255"/>
          </a:xfrm>
        </p:grpSpPr>
        <p:sp>
          <p:nvSpPr>
            <p:cNvPr id="64" name="object 64"/>
            <p:cNvSpPr/>
            <p:nvPr/>
          </p:nvSpPr>
          <p:spPr>
            <a:xfrm>
              <a:off x="78791" y="2294562"/>
              <a:ext cx="633730" cy="633730"/>
            </a:xfrm>
            <a:custGeom>
              <a:avLst/>
              <a:gdLst/>
              <a:ahLst/>
              <a:cxnLst/>
              <a:rect l="l" t="t" r="r" b="b"/>
              <a:pathLst>
                <a:path w="633730" h="633730">
                  <a:moveTo>
                    <a:pt x="541323" y="92239"/>
                  </a:moveTo>
                  <a:lnTo>
                    <a:pt x="572069" y="127855"/>
                  </a:lnTo>
                  <a:lnTo>
                    <a:pt x="596666" y="166597"/>
                  </a:lnTo>
                  <a:lnTo>
                    <a:pt x="615114" y="207770"/>
                  </a:lnTo>
                  <a:lnTo>
                    <a:pt x="627413" y="250680"/>
                  </a:lnTo>
                  <a:lnTo>
                    <a:pt x="633562" y="294631"/>
                  </a:lnTo>
                  <a:lnTo>
                    <a:pt x="633562" y="338930"/>
                  </a:lnTo>
                  <a:lnTo>
                    <a:pt x="627413" y="382882"/>
                  </a:lnTo>
                  <a:lnTo>
                    <a:pt x="615114" y="425792"/>
                  </a:lnTo>
                  <a:lnTo>
                    <a:pt x="596666" y="466965"/>
                  </a:lnTo>
                  <a:lnTo>
                    <a:pt x="572069" y="505707"/>
                  </a:lnTo>
                  <a:lnTo>
                    <a:pt x="541323" y="541323"/>
                  </a:lnTo>
                  <a:lnTo>
                    <a:pt x="505707" y="572069"/>
                  </a:lnTo>
                  <a:lnTo>
                    <a:pt x="466965" y="596666"/>
                  </a:lnTo>
                  <a:lnTo>
                    <a:pt x="425792" y="615114"/>
                  </a:lnTo>
                  <a:lnTo>
                    <a:pt x="382882" y="627413"/>
                  </a:lnTo>
                  <a:lnTo>
                    <a:pt x="338930" y="633562"/>
                  </a:lnTo>
                  <a:lnTo>
                    <a:pt x="294631" y="633562"/>
                  </a:lnTo>
                  <a:lnTo>
                    <a:pt x="250680" y="627413"/>
                  </a:lnTo>
                  <a:lnTo>
                    <a:pt x="207770" y="615114"/>
                  </a:lnTo>
                  <a:lnTo>
                    <a:pt x="166597" y="596666"/>
                  </a:lnTo>
                  <a:lnTo>
                    <a:pt x="127855" y="572069"/>
                  </a:lnTo>
                  <a:lnTo>
                    <a:pt x="92239" y="541323"/>
                  </a:lnTo>
                  <a:lnTo>
                    <a:pt x="61493" y="505707"/>
                  </a:lnTo>
                  <a:lnTo>
                    <a:pt x="36895" y="466965"/>
                  </a:lnTo>
                  <a:lnTo>
                    <a:pt x="18447" y="425792"/>
                  </a:lnTo>
                  <a:lnTo>
                    <a:pt x="6149" y="382882"/>
                  </a:lnTo>
                  <a:lnTo>
                    <a:pt x="0" y="338930"/>
                  </a:lnTo>
                  <a:lnTo>
                    <a:pt x="0" y="294631"/>
                  </a:lnTo>
                  <a:lnTo>
                    <a:pt x="6149" y="250680"/>
                  </a:lnTo>
                  <a:lnTo>
                    <a:pt x="18447" y="207770"/>
                  </a:lnTo>
                  <a:lnTo>
                    <a:pt x="36895" y="166597"/>
                  </a:lnTo>
                  <a:lnTo>
                    <a:pt x="61493" y="127855"/>
                  </a:lnTo>
                  <a:lnTo>
                    <a:pt x="92239" y="92239"/>
                  </a:lnTo>
                  <a:lnTo>
                    <a:pt x="127855" y="61493"/>
                  </a:lnTo>
                  <a:lnTo>
                    <a:pt x="166597" y="36895"/>
                  </a:lnTo>
                  <a:lnTo>
                    <a:pt x="207770" y="18447"/>
                  </a:lnTo>
                  <a:lnTo>
                    <a:pt x="250680" y="6149"/>
                  </a:lnTo>
                  <a:lnTo>
                    <a:pt x="294631" y="0"/>
                  </a:lnTo>
                  <a:lnTo>
                    <a:pt x="338930" y="0"/>
                  </a:lnTo>
                  <a:lnTo>
                    <a:pt x="382882" y="6149"/>
                  </a:lnTo>
                  <a:lnTo>
                    <a:pt x="425792" y="18447"/>
                  </a:lnTo>
                  <a:lnTo>
                    <a:pt x="466965" y="36895"/>
                  </a:lnTo>
                  <a:lnTo>
                    <a:pt x="505707" y="61493"/>
                  </a:lnTo>
                  <a:lnTo>
                    <a:pt x="541323" y="92239"/>
                  </a:lnTo>
                  <a:close/>
                </a:path>
              </a:pathLst>
            </a:custGeom>
            <a:ln w="9525">
              <a:solidFill>
                <a:srgbClr val="3D3D3D"/>
              </a:solidFill>
            </a:ln>
          </p:spPr>
          <p:txBody>
            <a:bodyPr wrap="square" lIns="0" tIns="0" rIns="0" bIns="0" rtlCol="0"/>
            <a:lstStyle/>
            <a:p>
              <a:endParaRPr/>
            </a:p>
          </p:txBody>
        </p:sp>
        <p:sp>
          <p:nvSpPr>
            <p:cNvPr id="65" name="object 65"/>
            <p:cNvSpPr/>
            <p:nvPr/>
          </p:nvSpPr>
          <p:spPr>
            <a:xfrm>
              <a:off x="162723" y="2378531"/>
              <a:ext cx="466090" cy="466090"/>
            </a:xfrm>
            <a:custGeom>
              <a:avLst/>
              <a:gdLst/>
              <a:ahLst/>
              <a:cxnLst/>
              <a:rect l="l" t="t" r="r" b="b"/>
              <a:pathLst>
                <a:path w="466090" h="466089">
                  <a:moveTo>
                    <a:pt x="232799" y="0"/>
                  </a:moveTo>
                  <a:lnTo>
                    <a:pt x="188336" y="4261"/>
                  </a:lnTo>
                  <a:lnTo>
                    <a:pt x="145197" y="17046"/>
                  </a:lnTo>
                  <a:lnTo>
                    <a:pt x="104705" y="38353"/>
                  </a:lnTo>
                  <a:lnTo>
                    <a:pt x="68185" y="68184"/>
                  </a:lnTo>
                  <a:lnTo>
                    <a:pt x="38354" y="104704"/>
                  </a:lnTo>
                  <a:lnTo>
                    <a:pt x="17046" y="145196"/>
                  </a:lnTo>
                  <a:lnTo>
                    <a:pt x="4261" y="188336"/>
                  </a:lnTo>
                  <a:lnTo>
                    <a:pt x="0" y="232799"/>
                  </a:lnTo>
                  <a:lnTo>
                    <a:pt x="4261" y="277263"/>
                  </a:lnTo>
                  <a:lnTo>
                    <a:pt x="17046" y="320402"/>
                  </a:lnTo>
                  <a:lnTo>
                    <a:pt x="38354" y="360894"/>
                  </a:lnTo>
                  <a:lnTo>
                    <a:pt x="68185" y="397414"/>
                  </a:lnTo>
                  <a:lnTo>
                    <a:pt x="104705" y="427245"/>
                  </a:lnTo>
                  <a:lnTo>
                    <a:pt x="145197" y="448553"/>
                  </a:lnTo>
                  <a:lnTo>
                    <a:pt x="188336" y="461338"/>
                  </a:lnTo>
                  <a:lnTo>
                    <a:pt x="232799" y="465600"/>
                  </a:lnTo>
                  <a:lnTo>
                    <a:pt x="277263" y="461338"/>
                  </a:lnTo>
                  <a:lnTo>
                    <a:pt x="320402" y="448553"/>
                  </a:lnTo>
                  <a:lnTo>
                    <a:pt x="360894" y="427245"/>
                  </a:lnTo>
                  <a:lnTo>
                    <a:pt x="397414" y="397414"/>
                  </a:lnTo>
                  <a:lnTo>
                    <a:pt x="427245" y="360894"/>
                  </a:lnTo>
                  <a:lnTo>
                    <a:pt x="448553" y="320402"/>
                  </a:lnTo>
                  <a:lnTo>
                    <a:pt x="461338" y="277263"/>
                  </a:lnTo>
                  <a:lnTo>
                    <a:pt x="465600" y="232799"/>
                  </a:lnTo>
                  <a:lnTo>
                    <a:pt x="461338" y="188336"/>
                  </a:lnTo>
                  <a:lnTo>
                    <a:pt x="448553" y="145196"/>
                  </a:lnTo>
                  <a:lnTo>
                    <a:pt x="427245" y="104704"/>
                  </a:lnTo>
                  <a:lnTo>
                    <a:pt x="397414" y="68184"/>
                  </a:lnTo>
                  <a:lnTo>
                    <a:pt x="360894" y="38353"/>
                  </a:lnTo>
                  <a:lnTo>
                    <a:pt x="320402" y="17046"/>
                  </a:lnTo>
                  <a:lnTo>
                    <a:pt x="277263" y="4261"/>
                  </a:lnTo>
                  <a:lnTo>
                    <a:pt x="232799" y="0"/>
                  </a:lnTo>
                  <a:close/>
                </a:path>
              </a:pathLst>
            </a:custGeom>
            <a:solidFill>
              <a:srgbClr val="77C6FC"/>
            </a:solidFill>
          </p:spPr>
          <p:txBody>
            <a:bodyPr wrap="square" lIns="0" tIns="0" rIns="0" bIns="0" rtlCol="0"/>
            <a:lstStyle/>
            <a:p>
              <a:endParaRPr/>
            </a:p>
          </p:txBody>
        </p:sp>
        <p:sp>
          <p:nvSpPr>
            <p:cNvPr id="66" name="object 66"/>
            <p:cNvSpPr/>
            <p:nvPr/>
          </p:nvSpPr>
          <p:spPr>
            <a:xfrm>
              <a:off x="162722" y="2378530"/>
              <a:ext cx="466090" cy="466090"/>
            </a:xfrm>
            <a:custGeom>
              <a:avLst/>
              <a:gdLst/>
              <a:ahLst/>
              <a:cxnLst/>
              <a:rect l="l" t="t" r="r" b="b"/>
              <a:pathLst>
                <a:path w="466090" h="466089">
                  <a:moveTo>
                    <a:pt x="397414" y="68185"/>
                  </a:moveTo>
                  <a:lnTo>
                    <a:pt x="427245" y="104705"/>
                  </a:lnTo>
                  <a:lnTo>
                    <a:pt x="448553" y="145197"/>
                  </a:lnTo>
                  <a:lnTo>
                    <a:pt x="461338" y="188336"/>
                  </a:lnTo>
                  <a:lnTo>
                    <a:pt x="465600" y="232800"/>
                  </a:lnTo>
                  <a:lnTo>
                    <a:pt x="461338" y="277263"/>
                  </a:lnTo>
                  <a:lnTo>
                    <a:pt x="448553" y="320402"/>
                  </a:lnTo>
                  <a:lnTo>
                    <a:pt x="427245" y="360894"/>
                  </a:lnTo>
                  <a:lnTo>
                    <a:pt x="397414" y="397414"/>
                  </a:lnTo>
                  <a:lnTo>
                    <a:pt x="360894" y="427245"/>
                  </a:lnTo>
                  <a:lnTo>
                    <a:pt x="320402" y="448553"/>
                  </a:lnTo>
                  <a:lnTo>
                    <a:pt x="277263" y="461338"/>
                  </a:lnTo>
                  <a:lnTo>
                    <a:pt x="232800" y="465600"/>
                  </a:lnTo>
                  <a:lnTo>
                    <a:pt x="188336" y="461338"/>
                  </a:lnTo>
                  <a:lnTo>
                    <a:pt x="145197" y="448553"/>
                  </a:lnTo>
                  <a:lnTo>
                    <a:pt x="104705" y="427245"/>
                  </a:lnTo>
                  <a:lnTo>
                    <a:pt x="68185" y="397414"/>
                  </a:lnTo>
                  <a:lnTo>
                    <a:pt x="38354" y="360894"/>
                  </a:lnTo>
                  <a:lnTo>
                    <a:pt x="17046" y="320402"/>
                  </a:lnTo>
                  <a:lnTo>
                    <a:pt x="4261" y="277263"/>
                  </a:lnTo>
                  <a:lnTo>
                    <a:pt x="0" y="232800"/>
                  </a:lnTo>
                  <a:lnTo>
                    <a:pt x="4261" y="188336"/>
                  </a:lnTo>
                  <a:lnTo>
                    <a:pt x="17046" y="145197"/>
                  </a:lnTo>
                  <a:lnTo>
                    <a:pt x="38354" y="104705"/>
                  </a:lnTo>
                  <a:lnTo>
                    <a:pt x="68185" y="68185"/>
                  </a:lnTo>
                  <a:lnTo>
                    <a:pt x="104705" y="38354"/>
                  </a:lnTo>
                  <a:lnTo>
                    <a:pt x="145197" y="17046"/>
                  </a:lnTo>
                  <a:lnTo>
                    <a:pt x="188336" y="4261"/>
                  </a:lnTo>
                  <a:lnTo>
                    <a:pt x="232800" y="0"/>
                  </a:lnTo>
                  <a:lnTo>
                    <a:pt x="277263" y="4261"/>
                  </a:lnTo>
                  <a:lnTo>
                    <a:pt x="320402" y="17046"/>
                  </a:lnTo>
                  <a:lnTo>
                    <a:pt x="360894" y="38354"/>
                  </a:lnTo>
                  <a:lnTo>
                    <a:pt x="397414" y="68185"/>
                  </a:lnTo>
                  <a:close/>
                </a:path>
              </a:pathLst>
            </a:custGeom>
            <a:ln w="9525">
              <a:solidFill>
                <a:srgbClr val="3D3D3D"/>
              </a:solidFill>
            </a:ln>
          </p:spPr>
          <p:txBody>
            <a:bodyPr wrap="square" lIns="0" tIns="0" rIns="0" bIns="0" rtlCol="0"/>
            <a:lstStyle/>
            <a:p>
              <a:endParaRPr/>
            </a:p>
          </p:txBody>
        </p:sp>
      </p:grpSp>
      <p:sp>
        <p:nvSpPr>
          <p:cNvPr id="67" name="object 67"/>
          <p:cNvSpPr/>
          <p:nvPr/>
        </p:nvSpPr>
        <p:spPr>
          <a:xfrm>
            <a:off x="306730" y="2998977"/>
            <a:ext cx="177800" cy="29845"/>
          </a:xfrm>
          <a:custGeom>
            <a:avLst/>
            <a:gdLst/>
            <a:ahLst/>
            <a:cxnLst/>
            <a:rect l="l" t="t" r="r" b="b"/>
            <a:pathLst>
              <a:path w="177800" h="29844">
                <a:moveTo>
                  <a:pt x="29641" y="10541"/>
                </a:moveTo>
                <a:lnTo>
                  <a:pt x="19088" y="0"/>
                </a:lnTo>
                <a:lnTo>
                  <a:pt x="10541" y="0"/>
                </a:lnTo>
                <a:lnTo>
                  <a:pt x="0" y="10541"/>
                </a:lnTo>
                <a:lnTo>
                  <a:pt x="0" y="19088"/>
                </a:lnTo>
                <a:lnTo>
                  <a:pt x="10541" y="29629"/>
                </a:lnTo>
                <a:lnTo>
                  <a:pt x="19088" y="29629"/>
                </a:lnTo>
                <a:lnTo>
                  <a:pt x="29641" y="19088"/>
                </a:lnTo>
                <a:lnTo>
                  <a:pt x="29641" y="10541"/>
                </a:lnTo>
                <a:close/>
              </a:path>
              <a:path w="177800" h="29844">
                <a:moveTo>
                  <a:pt x="103644" y="10541"/>
                </a:moveTo>
                <a:lnTo>
                  <a:pt x="93103" y="0"/>
                </a:lnTo>
                <a:lnTo>
                  <a:pt x="84556" y="0"/>
                </a:lnTo>
                <a:lnTo>
                  <a:pt x="74002" y="10541"/>
                </a:lnTo>
                <a:lnTo>
                  <a:pt x="74002" y="19088"/>
                </a:lnTo>
                <a:lnTo>
                  <a:pt x="84556" y="29629"/>
                </a:lnTo>
                <a:lnTo>
                  <a:pt x="93103" y="29629"/>
                </a:lnTo>
                <a:lnTo>
                  <a:pt x="103644" y="19088"/>
                </a:lnTo>
                <a:lnTo>
                  <a:pt x="103644" y="10541"/>
                </a:lnTo>
                <a:close/>
              </a:path>
              <a:path w="177800" h="29844">
                <a:moveTo>
                  <a:pt x="177647" y="10541"/>
                </a:moveTo>
                <a:lnTo>
                  <a:pt x="167106" y="0"/>
                </a:lnTo>
                <a:lnTo>
                  <a:pt x="158559" y="0"/>
                </a:lnTo>
                <a:lnTo>
                  <a:pt x="148018" y="10541"/>
                </a:lnTo>
                <a:lnTo>
                  <a:pt x="148018" y="19088"/>
                </a:lnTo>
                <a:lnTo>
                  <a:pt x="158559" y="29629"/>
                </a:lnTo>
                <a:lnTo>
                  <a:pt x="167106" y="29629"/>
                </a:lnTo>
                <a:lnTo>
                  <a:pt x="177647" y="19088"/>
                </a:lnTo>
                <a:lnTo>
                  <a:pt x="177647" y="10541"/>
                </a:lnTo>
                <a:close/>
              </a:path>
            </a:pathLst>
          </a:custGeom>
          <a:solidFill>
            <a:srgbClr val="3D3D3D"/>
          </a:solidFill>
        </p:spPr>
        <p:txBody>
          <a:bodyPr wrap="square" lIns="0" tIns="0" rIns="0" bIns="0" rtlCol="0"/>
          <a:lstStyle/>
          <a:p>
            <a:endParaRPr/>
          </a:p>
        </p:txBody>
      </p:sp>
      <p:grpSp>
        <p:nvGrpSpPr>
          <p:cNvPr id="68" name="object 68"/>
          <p:cNvGrpSpPr/>
          <p:nvPr/>
        </p:nvGrpSpPr>
        <p:grpSpPr>
          <a:xfrm>
            <a:off x="83825" y="3840505"/>
            <a:ext cx="643255" cy="643255"/>
            <a:chOff x="83825" y="3840505"/>
            <a:chExt cx="643255" cy="643255"/>
          </a:xfrm>
        </p:grpSpPr>
        <p:sp>
          <p:nvSpPr>
            <p:cNvPr id="69" name="object 69"/>
            <p:cNvSpPr/>
            <p:nvPr/>
          </p:nvSpPr>
          <p:spPr>
            <a:xfrm>
              <a:off x="88587" y="3845268"/>
              <a:ext cx="633730" cy="633730"/>
            </a:xfrm>
            <a:custGeom>
              <a:avLst/>
              <a:gdLst/>
              <a:ahLst/>
              <a:cxnLst/>
              <a:rect l="l" t="t" r="r" b="b"/>
              <a:pathLst>
                <a:path w="633730" h="633729">
                  <a:moveTo>
                    <a:pt x="541323" y="92239"/>
                  </a:moveTo>
                  <a:lnTo>
                    <a:pt x="572069" y="127855"/>
                  </a:lnTo>
                  <a:lnTo>
                    <a:pt x="596666" y="166597"/>
                  </a:lnTo>
                  <a:lnTo>
                    <a:pt x="615114" y="207770"/>
                  </a:lnTo>
                  <a:lnTo>
                    <a:pt x="627413" y="250680"/>
                  </a:lnTo>
                  <a:lnTo>
                    <a:pt x="633562" y="294631"/>
                  </a:lnTo>
                  <a:lnTo>
                    <a:pt x="633562" y="338930"/>
                  </a:lnTo>
                  <a:lnTo>
                    <a:pt x="627413" y="382882"/>
                  </a:lnTo>
                  <a:lnTo>
                    <a:pt x="615114" y="425792"/>
                  </a:lnTo>
                  <a:lnTo>
                    <a:pt x="596666" y="466965"/>
                  </a:lnTo>
                  <a:lnTo>
                    <a:pt x="572069" y="505707"/>
                  </a:lnTo>
                  <a:lnTo>
                    <a:pt x="541323" y="541323"/>
                  </a:lnTo>
                  <a:lnTo>
                    <a:pt x="505707" y="572069"/>
                  </a:lnTo>
                  <a:lnTo>
                    <a:pt x="466965" y="596666"/>
                  </a:lnTo>
                  <a:lnTo>
                    <a:pt x="425792" y="615114"/>
                  </a:lnTo>
                  <a:lnTo>
                    <a:pt x="382882" y="627413"/>
                  </a:lnTo>
                  <a:lnTo>
                    <a:pt x="338930" y="633562"/>
                  </a:lnTo>
                  <a:lnTo>
                    <a:pt x="294631" y="633562"/>
                  </a:lnTo>
                  <a:lnTo>
                    <a:pt x="250680" y="627413"/>
                  </a:lnTo>
                  <a:lnTo>
                    <a:pt x="207770" y="615114"/>
                  </a:lnTo>
                  <a:lnTo>
                    <a:pt x="166597" y="596666"/>
                  </a:lnTo>
                  <a:lnTo>
                    <a:pt x="127855" y="572069"/>
                  </a:lnTo>
                  <a:lnTo>
                    <a:pt x="92239" y="541323"/>
                  </a:lnTo>
                  <a:lnTo>
                    <a:pt x="61493" y="505707"/>
                  </a:lnTo>
                  <a:lnTo>
                    <a:pt x="36895" y="466965"/>
                  </a:lnTo>
                  <a:lnTo>
                    <a:pt x="18447" y="425792"/>
                  </a:lnTo>
                  <a:lnTo>
                    <a:pt x="6149" y="382882"/>
                  </a:lnTo>
                  <a:lnTo>
                    <a:pt x="0" y="338930"/>
                  </a:lnTo>
                  <a:lnTo>
                    <a:pt x="0" y="294631"/>
                  </a:lnTo>
                  <a:lnTo>
                    <a:pt x="6149" y="250680"/>
                  </a:lnTo>
                  <a:lnTo>
                    <a:pt x="18447" y="207770"/>
                  </a:lnTo>
                  <a:lnTo>
                    <a:pt x="36895" y="166597"/>
                  </a:lnTo>
                  <a:lnTo>
                    <a:pt x="61493" y="127855"/>
                  </a:lnTo>
                  <a:lnTo>
                    <a:pt x="92239" y="92239"/>
                  </a:lnTo>
                  <a:lnTo>
                    <a:pt x="127855" y="61493"/>
                  </a:lnTo>
                  <a:lnTo>
                    <a:pt x="166597" y="36895"/>
                  </a:lnTo>
                  <a:lnTo>
                    <a:pt x="207770" y="18447"/>
                  </a:lnTo>
                  <a:lnTo>
                    <a:pt x="250680" y="6149"/>
                  </a:lnTo>
                  <a:lnTo>
                    <a:pt x="294631" y="0"/>
                  </a:lnTo>
                  <a:lnTo>
                    <a:pt x="338930" y="0"/>
                  </a:lnTo>
                  <a:lnTo>
                    <a:pt x="382882" y="6149"/>
                  </a:lnTo>
                  <a:lnTo>
                    <a:pt x="425792" y="18447"/>
                  </a:lnTo>
                  <a:lnTo>
                    <a:pt x="466965" y="36895"/>
                  </a:lnTo>
                  <a:lnTo>
                    <a:pt x="505707" y="61493"/>
                  </a:lnTo>
                  <a:lnTo>
                    <a:pt x="541323" y="92239"/>
                  </a:lnTo>
                  <a:close/>
                </a:path>
              </a:pathLst>
            </a:custGeom>
            <a:ln w="9525">
              <a:solidFill>
                <a:srgbClr val="3D3D3D"/>
              </a:solidFill>
            </a:ln>
          </p:spPr>
          <p:txBody>
            <a:bodyPr wrap="square" lIns="0" tIns="0" rIns="0" bIns="0" rtlCol="0"/>
            <a:lstStyle/>
            <a:p>
              <a:endParaRPr/>
            </a:p>
          </p:txBody>
        </p:sp>
        <p:sp>
          <p:nvSpPr>
            <p:cNvPr id="70" name="object 70"/>
            <p:cNvSpPr/>
            <p:nvPr/>
          </p:nvSpPr>
          <p:spPr>
            <a:xfrm>
              <a:off x="172518" y="3929249"/>
              <a:ext cx="466090" cy="466090"/>
            </a:xfrm>
            <a:custGeom>
              <a:avLst/>
              <a:gdLst/>
              <a:ahLst/>
              <a:cxnLst/>
              <a:rect l="l" t="t" r="r" b="b"/>
              <a:pathLst>
                <a:path w="466090" h="466089">
                  <a:moveTo>
                    <a:pt x="232800" y="0"/>
                  </a:moveTo>
                  <a:lnTo>
                    <a:pt x="188336" y="4261"/>
                  </a:lnTo>
                  <a:lnTo>
                    <a:pt x="145197" y="17046"/>
                  </a:lnTo>
                  <a:lnTo>
                    <a:pt x="104705" y="38354"/>
                  </a:lnTo>
                  <a:lnTo>
                    <a:pt x="68185" y="68185"/>
                  </a:lnTo>
                  <a:lnTo>
                    <a:pt x="38354" y="104705"/>
                  </a:lnTo>
                  <a:lnTo>
                    <a:pt x="17046" y="145197"/>
                  </a:lnTo>
                  <a:lnTo>
                    <a:pt x="4261" y="188336"/>
                  </a:lnTo>
                  <a:lnTo>
                    <a:pt x="0" y="232800"/>
                  </a:lnTo>
                  <a:lnTo>
                    <a:pt x="4261" y="277263"/>
                  </a:lnTo>
                  <a:lnTo>
                    <a:pt x="17046" y="320402"/>
                  </a:lnTo>
                  <a:lnTo>
                    <a:pt x="38354" y="360894"/>
                  </a:lnTo>
                  <a:lnTo>
                    <a:pt x="68185" y="397414"/>
                  </a:lnTo>
                  <a:lnTo>
                    <a:pt x="104705" y="427245"/>
                  </a:lnTo>
                  <a:lnTo>
                    <a:pt x="145197" y="448553"/>
                  </a:lnTo>
                  <a:lnTo>
                    <a:pt x="188336" y="461338"/>
                  </a:lnTo>
                  <a:lnTo>
                    <a:pt x="232800" y="465600"/>
                  </a:lnTo>
                  <a:lnTo>
                    <a:pt x="277263" y="461338"/>
                  </a:lnTo>
                  <a:lnTo>
                    <a:pt x="320402" y="448553"/>
                  </a:lnTo>
                  <a:lnTo>
                    <a:pt x="360894" y="427245"/>
                  </a:lnTo>
                  <a:lnTo>
                    <a:pt x="397414" y="397414"/>
                  </a:lnTo>
                  <a:lnTo>
                    <a:pt x="427245" y="360894"/>
                  </a:lnTo>
                  <a:lnTo>
                    <a:pt x="448553" y="320402"/>
                  </a:lnTo>
                  <a:lnTo>
                    <a:pt x="461338" y="277263"/>
                  </a:lnTo>
                  <a:lnTo>
                    <a:pt x="465600" y="232800"/>
                  </a:lnTo>
                  <a:lnTo>
                    <a:pt x="461338" y="188336"/>
                  </a:lnTo>
                  <a:lnTo>
                    <a:pt x="448553" y="145197"/>
                  </a:lnTo>
                  <a:lnTo>
                    <a:pt x="427245" y="104705"/>
                  </a:lnTo>
                  <a:lnTo>
                    <a:pt x="397414" y="68185"/>
                  </a:lnTo>
                  <a:lnTo>
                    <a:pt x="360894" y="38354"/>
                  </a:lnTo>
                  <a:lnTo>
                    <a:pt x="320402" y="17046"/>
                  </a:lnTo>
                  <a:lnTo>
                    <a:pt x="277263" y="4261"/>
                  </a:lnTo>
                  <a:lnTo>
                    <a:pt x="232800" y="0"/>
                  </a:lnTo>
                  <a:close/>
                </a:path>
              </a:pathLst>
            </a:custGeom>
            <a:solidFill>
              <a:srgbClr val="77C6FC"/>
            </a:solidFill>
          </p:spPr>
          <p:txBody>
            <a:bodyPr wrap="square" lIns="0" tIns="0" rIns="0" bIns="0" rtlCol="0"/>
            <a:lstStyle/>
            <a:p>
              <a:endParaRPr/>
            </a:p>
          </p:txBody>
        </p:sp>
        <p:sp>
          <p:nvSpPr>
            <p:cNvPr id="71" name="object 71"/>
            <p:cNvSpPr/>
            <p:nvPr/>
          </p:nvSpPr>
          <p:spPr>
            <a:xfrm>
              <a:off x="172518" y="3929250"/>
              <a:ext cx="466090" cy="466090"/>
            </a:xfrm>
            <a:custGeom>
              <a:avLst/>
              <a:gdLst/>
              <a:ahLst/>
              <a:cxnLst/>
              <a:rect l="l" t="t" r="r" b="b"/>
              <a:pathLst>
                <a:path w="466090" h="466089">
                  <a:moveTo>
                    <a:pt x="397414" y="68185"/>
                  </a:moveTo>
                  <a:lnTo>
                    <a:pt x="427245" y="104705"/>
                  </a:lnTo>
                  <a:lnTo>
                    <a:pt x="448553" y="145197"/>
                  </a:lnTo>
                  <a:lnTo>
                    <a:pt x="461338" y="188336"/>
                  </a:lnTo>
                  <a:lnTo>
                    <a:pt x="465600" y="232800"/>
                  </a:lnTo>
                  <a:lnTo>
                    <a:pt x="461338" y="277263"/>
                  </a:lnTo>
                  <a:lnTo>
                    <a:pt x="448553" y="320402"/>
                  </a:lnTo>
                  <a:lnTo>
                    <a:pt x="427245" y="360894"/>
                  </a:lnTo>
                  <a:lnTo>
                    <a:pt x="397414" y="397414"/>
                  </a:lnTo>
                  <a:lnTo>
                    <a:pt x="360894" y="427245"/>
                  </a:lnTo>
                  <a:lnTo>
                    <a:pt x="320402" y="448553"/>
                  </a:lnTo>
                  <a:lnTo>
                    <a:pt x="277263" y="461338"/>
                  </a:lnTo>
                  <a:lnTo>
                    <a:pt x="232800" y="465600"/>
                  </a:lnTo>
                  <a:lnTo>
                    <a:pt x="188336" y="461338"/>
                  </a:lnTo>
                  <a:lnTo>
                    <a:pt x="145197" y="448553"/>
                  </a:lnTo>
                  <a:lnTo>
                    <a:pt x="104705" y="427245"/>
                  </a:lnTo>
                  <a:lnTo>
                    <a:pt x="68185" y="397414"/>
                  </a:lnTo>
                  <a:lnTo>
                    <a:pt x="38354" y="360894"/>
                  </a:lnTo>
                  <a:lnTo>
                    <a:pt x="17046" y="320402"/>
                  </a:lnTo>
                  <a:lnTo>
                    <a:pt x="4261" y="277263"/>
                  </a:lnTo>
                  <a:lnTo>
                    <a:pt x="0" y="232800"/>
                  </a:lnTo>
                  <a:lnTo>
                    <a:pt x="4261" y="188336"/>
                  </a:lnTo>
                  <a:lnTo>
                    <a:pt x="17046" y="145197"/>
                  </a:lnTo>
                  <a:lnTo>
                    <a:pt x="38354" y="104705"/>
                  </a:lnTo>
                  <a:lnTo>
                    <a:pt x="68185" y="68185"/>
                  </a:lnTo>
                  <a:lnTo>
                    <a:pt x="104705" y="38354"/>
                  </a:lnTo>
                  <a:lnTo>
                    <a:pt x="145197" y="17046"/>
                  </a:lnTo>
                  <a:lnTo>
                    <a:pt x="188336" y="4261"/>
                  </a:lnTo>
                  <a:lnTo>
                    <a:pt x="232800" y="0"/>
                  </a:lnTo>
                  <a:lnTo>
                    <a:pt x="277263" y="4261"/>
                  </a:lnTo>
                  <a:lnTo>
                    <a:pt x="320402" y="17046"/>
                  </a:lnTo>
                  <a:lnTo>
                    <a:pt x="360894" y="38354"/>
                  </a:lnTo>
                  <a:lnTo>
                    <a:pt x="397414" y="68185"/>
                  </a:lnTo>
                  <a:close/>
                </a:path>
              </a:pathLst>
            </a:custGeom>
            <a:ln w="9525">
              <a:solidFill>
                <a:srgbClr val="3D3D3D"/>
              </a:solidFill>
            </a:ln>
          </p:spPr>
          <p:txBody>
            <a:bodyPr wrap="square" lIns="0" tIns="0" rIns="0" bIns="0" rtlCol="0"/>
            <a:lstStyle/>
            <a:p>
              <a:endParaRPr/>
            </a:p>
          </p:txBody>
        </p:sp>
      </p:grpSp>
      <p:sp>
        <p:nvSpPr>
          <p:cNvPr id="72" name="object 72"/>
          <p:cNvSpPr/>
          <p:nvPr/>
        </p:nvSpPr>
        <p:spPr>
          <a:xfrm>
            <a:off x="316522" y="4551171"/>
            <a:ext cx="177800" cy="29845"/>
          </a:xfrm>
          <a:custGeom>
            <a:avLst/>
            <a:gdLst/>
            <a:ahLst/>
            <a:cxnLst/>
            <a:rect l="l" t="t" r="r" b="b"/>
            <a:pathLst>
              <a:path w="177800" h="29845">
                <a:moveTo>
                  <a:pt x="29641" y="10541"/>
                </a:moveTo>
                <a:lnTo>
                  <a:pt x="19100" y="0"/>
                </a:lnTo>
                <a:lnTo>
                  <a:pt x="10553" y="0"/>
                </a:lnTo>
                <a:lnTo>
                  <a:pt x="0" y="10541"/>
                </a:lnTo>
                <a:lnTo>
                  <a:pt x="0" y="19088"/>
                </a:lnTo>
                <a:lnTo>
                  <a:pt x="10553" y="29629"/>
                </a:lnTo>
                <a:lnTo>
                  <a:pt x="19100" y="29629"/>
                </a:lnTo>
                <a:lnTo>
                  <a:pt x="29641" y="19088"/>
                </a:lnTo>
                <a:lnTo>
                  <a:pt x="29641" y="10541"/>
                </a:lnTo>
                <a:close/>
              </a:path>
              <a:path w="177800" h="29845">
                <a:moveTo>
                  <a:pt x="103644" y="10541"/>
                </a:moveTo>
                <a:lnTo>
                  <a:pt x="93103" y="0"/>
                </a:lnTo>
                <a:lnTo>
                  <a:pt x="84556" y="0"/>
                </a:lnTo>
                <a:lnTo>
                  <a:pt x="74015" y="10541"/>
                </a:lnTo>
                <a:lnTo>
                  <a:pt x="74015" y="19088"/>
                </a:lnTo>
                <a:lnTo>
                  <a:pt x="84556" y="29629"/>
                </a:lnTo>
                <a:lnTo>
                  <a:pt x="93103" y="29629"/>
                </a:lnTo>
                <a:lnTo>
                  <a:pt x="103644" y="19088"/>
                </a:lnTo>
                <a:lnTo>
                  <a:pt x="103644" y="10541"/>
                </a:lnTo>
                <a:close/>
              </a:path>
              <a:path w="177800" h="29845">
                <a:moveTo>
                  <a:pt x="177647" y="10541"/>
                </a:moveTo>
                <a:lnTo>
                  <a:pt x="167106" y="0"/>
                </a:lnTo>
                <a:lnTo>
                  <a:pt x="158559" y="0"/>
                </a:lnTo>
                <a:lnTo>
                  <a:pt x="148018" y="10541"/>
                </a:lnTo>
                <a:lnTo>
                  <a:pt x="148018" y="19088"/>
                </a:lnTo>
                <a:lnTo>
                  <a:pt x="158559" y="29629"/>
                </a:lnTo>
                <a:lnTo>
                  <a:pt x="167106" y="29629"/>
                </a:lnTo>
                <a:lnTo>
                  <a:pt x="177647" y="19088"/>
                </a:lnTo>
                <a:lnTo>
                  <a:pt x="177647" y="10541"/>
                </a:lnTo>
                <a:close/>
              </a:path>
            </a:pathLst>
          </a:custGeom>
          <a:solidFill>
            <a:srgbClr val="3D3D3D"/>
          </a:solidFill>
        </p:spPr>
        <p:txBody>
          <a:bodyPr wrap="square" lIns="0" tIns="0" rIns="0" bIns="0" rtlCol="0"/>
          <a:lstStyle/>
          <a:p>
            <a:endParaRPr/>
          </a:p>
        </p:txBody>
      </p:sp>
      <p:sp>
        <p:nvSpPr>
          <p:cNvPr id="73" name="object 73"/>
          <p:cNvSpPr txBox="1">
            <a:spLocks noGrp="1"/>
          </p:cNvSpPr>
          <p:nvPr>
            <p:ph type="title"/>
          </p:nvPr>
        </p:nvSpPr>
        <p:spPr>
          <a:xfrm>
            <a:off x="5998639" y="467278"/>
            <a:ext cx="2755265" cy="341630"/>
          </a:xfrm>
          <a:prstGeom prst="rect">
            <a:avLst/>
          </a:prstGeom>
        </p:spPr>
        <p:txBody>
          <a:bodyPr vert="horz" wrap="square" lIns="0" tIns="15240" rIns="0" bIns="0" rtlCol="0">
            <a:spAutoFit/>
          </a:bodyPr>
          <a:lstStyle/>
          <a:p>
            <a:pPr marL="12700">
              <a:lnSpc>
                <a:spcPct val="100000"/>
              </a:lnSpc>
              <a:spcBef>
                <a:spcPts val="120"/>
              </a:spcBef>
            </a:pPr>
            <a:r>
              <a:rPr sz="2050" dirty="0">
                <a:solidFill>
                  <a:srgbClr val="494949"/>
                </a:solidFill>
              </a:rPr>
              <a:t>LITERATURE</a:t>
            </a:r>
            <a:r>
              <a:rPr sz="2050" spc="-50" dirty="0">
                <a:solidFill>
                  <a:srgbClr val="494949"/>
                </a:solidFill>
              </a:rPr>
              <a:t> </a:t>
            </a:r>
            <a:r>
              <a:rPr sz="2050" spc="-10" dirty="0">
                <a:solidFill>
                  <a:srgbClr val="494949"/>
                </a:solidFill>
              </a:rPr>
              <a:t>REVIEW</a:t>
            </a:r>
            <a:endParaRPr sz="2050"/>
          </a:p>
        </p:txBody>
      </p:sp>
      <p:sp>
        <p:nvSpPr>
          <p:cNvPr id="74" name="object 74"/>
          <p:cNvSpPr txBox="1"/>
          <p:nvPr/>
        </p:nvSpPr>
        <p:spPr>
          <a:xfrm>
            <a:off x="662205" y="1217492"/>
            <a:ext cx="6590030" cy="407670"/>
          </a:xfrm>
          <a:prstGeom prst="rect">
            <a:avLst/>
          </a:prstGeom>
        </p:spPr>
        <p:txBody>
          <a:bodyPr vert="horz" wrap="square" lIns="0" tIns="17780" rIns="0" bIns="0" rtlCol="0">
            <a:spAutoFit/>
          </a:bodyPr>
          <a:lstStyle/>
          <a:p>
            <a:pPr marL="12700" marR="5080">
              <a:lnSpc>
                <a:spcPts val="1000"/>
              </a:lnSpc>
              <a:spcBef>
                <a:spcPts val="140"/>
              </a:spcBef>
            </a:pPr>
            <a:r>
              <a:rPr sz="850" dirty="0">
                <a:solidFill>
                  <a:srgbClr val="494949"/>
                </a:solidFill>
                <a:latin typeface="Arial MT"/>
                <a:cs typeface="Arial MT"/>
              </a:rPr>
              <a:t>The</a:t>
            </a:r>
            <a:r>
              <a:rPr sz="850" spc="-25" dirty="0">
                <a:solidFill>
                  <a:srgbClr val="494949"/>
                </a:solidFill>
                <a:latin typeface="Arial MT"/>
                <a:cs typeface="Arial MT"/>
              </a:rPr>
              <a:t> </a:t>
            </a:r>
            <a:r>
              <a:rPr sz="850" dirty="0">
                <a:solidFill>
                  <a:srgbClr val="494949"/>
                </a:solidFill>
                <a:latin typeface="Arial MT"/>
                <a:cs typeface="Arial MT"/>
              </a:rPr>
              <a:t>study</a:t>
            </a:r>
            <a:r>
              <a:rPr sz="850" spc="-30" dirty="0">
                <a:solidFill>
                  <a:srgbClr val="494949"/>
                </a:solidFill>
                <a:latin typeface="Arial MT"/>
                <a:cs typeface="Arial MT"/>
              </a:rPr>
              <a:t> </a:t>
            </a:r>
            <a:r>
              <a:rPr sz="850" spc="-10" dirty="0">
                <a:solidFill>
                  <a:srgbClr val="494949"/>
                </a:solidFill>
                <a:latin typeface="Arial MT"/>
                <a:cs typeface="Arial MT"/>
              </a:rPr>
              <a:t>evaluated</a:t>
            </a:r>
            <a:r>
              <a:rPr sz="850" spc="-25" dirty="0">
                <a:solidFill>
                  <a:srgbClr val="494949"/>
                </a:solidFill>
                <a:latin typeface="Arial MT"/>
                <a:cs typeface="Arial MT"/>
              </a:rPr>
              <a:t> </a:t>
            </a:r>
            <a:r>
              <a:rPr sz="850" dirty="0">
                <a:solidFill>
                  <a:srgbClr val="494949"/>
                </a:solidFill>
                <a:latin typeface="Arial MT"/>
                <a:cs typeface="Arial MT"/>
              </a:rPr>
              <a:t>Naive</a:t>
            </a:r>
            <a:r>
              <a:rPr sz="850" spc="-25" dirty="0">
                <a:solidFill>
                  <a:srgbClr val="494949"/>
                </a:solidFill>
                <a:latin typeface="Arial MT"/>
                <a:cs typeface="Arial MT"/>
              </a:rPr>
              <a:t> </a:t>
            </a:r>
            <a:r>
              <a:rPr sz="850" dirty="0">
                <a:solidFill>
                  <a:srgbClr val="494949"/>
                </a:solidFill>
                <a:latin typeface="Arial MT"/>
                <a:cs typeface="Arial MT"/>
              </a:rPr>
              <a:t>Bayes,</a:t>
            </a:r>
            <a:r>
              <a:rPr sz="850" spc="-25" dirty="0">
                <a:solidFill>
                  <a:srgbClr val="494949"/>
                </a:solidFill>
                <a:latin typeface="Arial MT"/>
                <a:cs typeface="Arial MT"/>
              </a:rPr>
              <a:t> </a:t>
            </a:r>
            <a:r>
              <a:rPr sz="850" spc="-10" dirty="0">
                <a:solidFill>
                  <a:srgbClr val="494949"/>
                </a:solidFill>
                <a:latin typeface="Arial MT"/>
                <a:cs typeface="Arial MT"/>
              </a:rPr>
              <a:t>Random</a:t>
            </a:r>
            <a:r>
              <a:rPr sz="850" spc="-25" dirty="0">
                <a:solidFill>
                  <a:srgbClr val="494949"/>
                </a:solidFill>
                <a:latin typeface="Arial MT"/>
                <a:cs typeface="Arial MT"/>
              </a:rPr>
              <a:t> </a:t>
            </a:r>
            <a:r>
              <a:rPr sz="850" spc="-10" dirty="0">
                <a:solidFill>
                  <a:srgbClr val="494949"/>
                </a:solidFill>
                <a:latin typeface="Arial MT"/>
                <a:cs typeface="Arial MT"/>
              </a:rPr>
              <a:t>Forest,</a:t>
            </a:r>
            <a:r>
              <a:rPr sz="850" spc="-25" dirty="0">
                <a:solidFill>
                  <a:srgbClr val="494949"/>
                </a:solidFill>
                <a:latin typeface="Arial MT"/>
                <a:cs typeface="Arial MT"/>
              </a:rPr>
              <a:t> </a:t>
            </a:r>
            <a:r>
              <a:rPr sz="850" dirty="0">
                <a:solidFill>
                  <a:srgbClr val="494949"/>
                </a:solidFill>
                <a:latin typeface="Arial MT"/>
                <a:cs typeface="Arial MT"/>
              </a:rPr>
              <a:t>and</a:t>
            </a:r>
            <a:r>
              <a:rPr sz="850" spc="-25" dirty="0">
                <a:solidFill>
                  <a:srgbClr val="494949"/>
                </a:solidFill>
                <a:latin typeface="Arial MT"/>
                <a:cs typeface="Arial MT"/>
              </a:rPr>
              <a:t> </a:t>
            </a:r>
            <a:r>
              <a:rPr sz="850" dirty="0">
                <a:solidFill>
                  <a:srgbClr val="494949"/>
                </a:solidFill>
                <a:latin typeface="Arial MT"/>
                <a:cs typeface="Arial MT"/>
              </a:rPr>
              <a:t>Logistic</a:t>
            </a:r>
            <a:r>
              <a:rPr sz="850" spc="-25" dirty="0">
                <a:solidFill>
                  <a:srgbClr val="494949"/>
                </a:solidFill>
                <a:latin typeface="Arial MT"/>
                <a:cs typeface="Arial MT"/>
              </a:rPr>
              <a:t> </a:t>
            </a:r>
            <a:r>
              <a:rPr sz="850" spc="-10" dirty="0">
                <a:solidFill>
                  <a:srgbClr val="494949"/>
                </a:solidFill>
                <a:latin typeface="Arial MT"/>
                <a:cs typeface="Arial MT"/>
              </a:rPr>
              <a:t>Regression</a:t>
            </a:r>
            <a:r>
              <a:rPr sz="850" spc="-25" dirty="0">
                <a:solidFill>
                  <a:srgbClr val="494949"/>
                </a:solidFill>
                <a:latin typeface="Arial MT"/>
                <a:cs typeface="Arial MT"/>
              </a:rPr>
              <a:t> </a:t>
            </a:r>
            <a:r>
              <a:rPr sz="850" spc="-10" dirty="0">
                <a:solidFill>
                  <a:srgbClr val="494949"/>
                </a:solidFill>
                <a:latin typeface="Arial MT"/>
                <a:cs typeface="Arial MT"/>
              </a:rPr>
              <a:t>classifiers</a:t>
            </a:r>
            <a:r>
              <a:rPr sz="850" spc="-25" dirty="0">
                <a:solidFill>
                  <a:srgbClr val="494949"/>
                </a:solidFill>
                <a:latin typeface="Arial MT"/>
                <a:cs typeface="Arial MT"/>
              </a:rPr>
              <a:t> </a:t>
            </a:r>
            <a:r>
              <a:rPr sz="850" dirty="0">
                <a:solidFill>
                  <a:srgbClr val="494949"/>
                </a:solidFill>
                <a:latin typeface="Arial MT"/>
                <a:cs typeface="Arial MT"/>
              </a:rPr>
              <a:t>for</a:t>
            </a:r>
            <a:r>
              <a:rPr sz="850" spc="-25" dirty="0">
                <a:solidFill>
                  <a:srgbClr val="494949"/>
                </a:solidFill>
                <a:latin typeface="Arial MT"/>
                <a:cs typeface="Arial MT"/>
              </a:rPr>
              <a:t> </a:t>
            </a:r>
            <a:r>
              <a:rPr sz="850" dirty="0">
                <a:solidFill>
                  <a:srgbClr val="494949"/>
                </a:solidFill>
                <a:latin typeface="Arial MT"/>
                <a:cs typeface="Arial MT"/>
              </a:rPr>
              <a:t>fake</a:t>
            </a:r>
            <a:r>
              <a:rPr sz="850" spc="-25" dirty="0">
                <a:solidFill>
                  <a:srgbClr val="494949"/>
                </a:solidFill>
                <a:latin typeface="Arial MT"/>
                <a:cs typeface="Arial MT"/>
              </a:rPr>
              <a:t> </a:t>
            </a:r>
            <a:r>
              <a:rPr sz="850" dirty="0">
                <a:solidFill>
                  <a:srgbClr val="494949"/>
                </a:solidFill>
                <a:latin typeface="Arial MT"/>
                <a:cs typeface="Arial MT"/>
              </a:rPr>
              <a:t>news</a:t>
            </a:r>
            <a:r>
              <a:rPr sz="850" spc="-25" dirty="0">
                <a:solidFill>
                  <a:srgbClr val="494949"/>
                </a:solidFill>
                <a:latin typeface="Arial MT"/>
                <a:cs typeface="Arial MT"/>
              </a:rPr>
              <a:t> </a:t>
            </a:r>
            <a:r>
              <a:rPr sz="850" spc="-10" dirty="0">
                <a:solidFill>
                  <a:srgbClr val="494949"/>
                </a:solidFill>
                <a:latin typeface="Arial MT"/>
                <a:cs typeface="Arial MT"/>
              </a:rPr>
              <a:t>detection.</a:t>
            </a:r>
            <a:r>
              <a:rPr sz="850" spc="-25" dirty="0">
                <a:solidFill>
                  <a:srgbClr val="494949"/>
                </a:solidFill>
                <a:latin typeface="Arial MT"/>
                <a:cs typeface="Arial MT"/>
              </a:rPr>
              <a:t> </a:t>
            </a:r>
            <a:r>
              <a:rPr sz="850" dirty="0">
                <a:solidFill>
                  <a:srgbClr val="494949"/>
                </a:solidFill>
                <a:latin typeface="Arial MT"/>
                <a:cs typeface="Arial MT"/>
              </a:rPr>
              <a:t>Naive</a:t>
            </a:r>
            <a:r>
              <a:rPr sz="850" spc="-25" dirty="0">
                <a:solidFill>
                  <a:srgbClr val="494949"/>
                </a:solidFill>
                <a:latin typeface="Arial MT"/>
                <a:cs typeface="Arial MT"/>
              </a:rPr>
              <a:t> </a:t>
            </a:r>
            <a:r>
              <a:rPr sz="850" dirty="0">
                <a:solidFill>
                  <a:srgbClr val="494949"/>
                </a:solidFill>
                <a:latin typeface="Arial MT"/>
                <a:cs typeface="Arial MT"/>
              </a:rPr>
              <a:t>Bayes</a:t>
            </a:r>
            <a:r>
              <a:rPr sz="850" spc="-25" dirty="0">
                <a:solidFill>
                  <a:srgbClr val="494949"/>
                </a:solidFill>
                <a:latin typeface="Arial MT"/>
                <a:cs typeface="Arial MT"/>
              </a:rPr>
              <a:t> </a:t>
            </a:r>
            <a:r>
              <a:rPr sz="850" spc="-10" dirty="0">
                <a:solidFill>
                  <a:srgbClr val="494949"/>
                </a:solidFill>
                <a:latin typeface="Arial MT"/>
                <a:cs typeface="Arial MT"/>
              </a:rPr>
              <a:t>achieved</a:t>
            </a:r>
            <a:r>
              <a:rPr sz="850" spc="-25" dirty="0">
                <a:solidFill>
                  <a:srgbClr val="494949"/>
                </a:solidFill>
                <a:latin typeface="Arial MT"/>
                <a:cs typeface="Arial MT"/>
              </a:rPr>
              <a:t> 60% </a:t>
            </a:r>
            <a:r>
              <a:rPr sz="850" spc="-20" dirty="0">
                <a:solidFill>
                  <a:srgbClr val="494949"/>
                </a:solidFill>
                <a:latin typeface="Arial MT"/>
                <a:cs typeface="Arial MT"/>
              </a:rPr>
              <a:t>accuracy, </a:t>
            </a:r>
            <a:r>
              <a:rPr sz="850" spc="-10" dirty="0">
                <a:solidFill>
                  <a:srgbClr val="494949"/>
                </a:solidFill>
                <a:latin typeface="Arial MT"/>
                <a:cs typeface="Arial MT"/>
              </a:rPr>
              <a:t>Random</a:t>
            </a:r>
            <a:r>
              <a:rPr sz="850" spc="-20" dirty="0">
                <a:solidFill>
                  <a:srgbClr val="494949"/>
                </a:solidFill>
                <a:latin typeface="Arial MT"/>
                <a:cs typeface="Arial MT"/>
              </a:rPr>
              <a:t> </a:t>
            </a:r>
            <a:r>
              <a:rPr sz="850" spc="-10" dirty="0">
                <a:solidFill>
                  <a:srgbClr val="494949"/>
                </a:solidFill>
                <a:latin typeface="Arial MT"/>
                <a:cs typeface="Arial MT"/>
              </a:rPr>
              <a:t>Forest</a:t>
            </a:r>
            <a:r>
              <a:rPr sz="850" spc="-20" dirty="0">
                <a:solidFill>
                  <a:srgbClr val="494949"/>
                </a:solidFill>
                <a:latin typeface="Arial MT"/>
                <a:cs typeface="Arial MT"/>
              </a:rPr>
              <a:t> </a:t>
            </a:r>
            <a:r>
              <a:rPr sz="850" spc="-10" dirty="0">
                <a:solidFill>
                  <a:srgbClr val="494949"/>
                </a:solidFill>
                <a:latin typeface="Arial MT"/>
                <a:cs typeface="Arial MT"/>
              </a:rPr>
              <a:t>achieved</a:t>
            </a:r>
            <a:r>
              <a:rPr sz="850" spc="-20" dirty="0">
                <a:solidFill>
                  <a:srgbClr val="494949"/>
                </a:solidFill>
                <a:latin typeface="Arial MT"/>
                <a:cs typeface="Arial MT"/>
              </a:rPr>
              <a:t> </a:t>
            </a:r>
            <a:r>
              <a:rPr sz="850" dirty="0">
                <a:solidFill>
                  <a:srgbClr val="494949"/>
                </a:solidFill>
                <a:latin typeface="Arial MT"/>
                <a:cs typeface="Arial MT"/>
              </a:rPr>
              <a:t>59%</a:t>
            </a:r>
            <a:r>
              <a:rPr sz="850" spc="-20" dirty="0">
                <a:solidFill>
                  <a:srgbClr val="494949"/>
                </a:solidFill>
                <a:latin typeface="Arial MT"/>
                <a:cs typeface="Arial MT"/>
              </a:rPr>
              <a:t> accuracy, </a:t>
            </a:r>
            <a:r>
              <a:rPr sz="850" dirty="0">
                <a:solidFill>
                  <a:srgbClr val="494949"/>
                </a:solidFill>
                <a:latin typeface="Arial MT"/>
                <a:cs typeface="Arial MT"/>
              </a:rPr>
              <a:t>and</a:t>
            </a:r>
            <a:r>
              <a:rPr sz="850" spc="-20" dirty="0">
                <a:solidFill>
                  <a:srgbClr val="494949"/>
                </a:solidFill>
                <a:latin typeface="Arial MT"/>
                <a:cs typeface="Arial MT"/>
              </a:rPr>
              <a:t> </a:t>
            </a:r>
            <a:r>
              <a:rPr sz="850" dirty="0">
                <a:solidFill>
                  <a:srgbClr val="494949"/>
                </a:solidFill>
                <a:latin typeface="Arial MT"/>
                <a:cs typeface="Arial MT"/>
              </a:rPr>
              <a:t>Logistic</a:t>
            </a:r>
            <a:r>
              <a:rPr sz="850" spc="-15" dirty="0">
                <a:solidFill>
                  <a:srgbClr val="494949"/>
                </a:solidFill>
                <a:latin typeface="Arial MT"/>
                <a:cs typeface="Arial MT"/>
              </a:rPr>
              <a:t> </a:t>
            </a:r>
            <a:r>
              <a:rPr sz="850" spc="-10" dirty="0">
                <a:solidFill>
                  <a:srgbClr val="494949"/>
                </a:solidFill>
                <a:latin typeface="Arial MT"/>
                <a:cs typeface="Arial MT"/>
              </a:rPr>
              <a:t>Regression</a:t>
            </a:r>
            <a:r>
              <a:rPr sz="850" spc="-20" dirty="0">
                <a:solidFill>
                  <a:srgbClr val="494949"/>
                </a:solidFill>
                <a:latin typeface="Arial MT"/>
                <a:cs typeface="Arial MT"/>
              </a:rPr>
              <a:t> </a:t>
            </a:r>
            <a:r>
              <a:rPr sz="850" dirty="0">
                <a:solidFill>
                  <a:srgbClr val="494949"/>
                </a:solidFill>
                <a:latin typeface="Arial MT"/>
                <a:cs typeface="Arial MT"/>
              </a:rPr>
              <a:t>initially</a:t>
            </a:r>
            <a:r>
              <a:rPr sz="850" spc="-20" dirty="0">
                <a:solidFill>
                  <a:srgbClr val="494949"/>
                </a:solidFill>
                <a:latin typeface="Arial MT"/>
                <a:cs typeface="Arial MT"/>
              </a:rPr>
              <a:t> </a:t>
            </a:r>
            <a:r>
              <a:rPr sz="850" dirty="0">
                <a:solidFill>
                  <a:srgbClr val="494949"/>
                </a:solidFill>
                <a:latin typeface="Arial MT"/>
                <a:cs typeface="Arial MT"/>
              </a:rPr>
              <a:t>had</a:t>
            </a:r>
            <a:r>
              <a:rPr sz="850" spc="-20" dirty="0">
                <a:solidFill>
                  <a:srgbClr val="494949"/>
                </a:solidFill>
                <a:latin typeface="Arial MT"/>
                <a:cs typeface="Arial MT"/>
              </a:rPr>
              <a:t> </a:t>
            </a:r>
            <a:r>
              <a:rPr sz="850" dirty="0">
                <a:solidFill>
                  <a:srgbClr val="494949"/>
                </a:solidFill>
                <a:latin typeface="Arial MT"/>
                <a:cs typeface="Arial MT"/>
              </a:rPr>
              <a:t>65%</a:t>
            </a:r>
            <a:r>
              <a:rPr sz="850" spc="-20" dirty="0">
                <a:solidFill>
                  <a:srgbClr val="494949"/>
                </a:solidFill>
                <a:latin typeface="Arial MT"/>
                <a:cs typeface="Arial MT"/>
              </a:rPr>
              <a:t> accuracy, </a:t>
            </a:r>
            <a:r>
              <a:rPr sz="850" dirty="0">
                <a:solidFill>
                  <a:srgbClr val="494949"/>
                </a:solidFill>
                <a:latin typeface="Arial MT"/>
                <a:cs typeface="Arial MT"/>
              </a:rPr>
              <a:t>which</a:t>
            </a:r>
            <a:r>
              <a:rPr sz="850" spc="-20" dirty="0">
                <a:solidFill>
                  <a:srgbClr val="494949"/>
                </a:solidFill>
                <a:latin typeface="Arial MT"/>
                <a:cs typeface="Arial MT"/>
              </a:rPr>
              <a:t> </a:t>
            </a:r>
            <a:r>
              <a:rPr sz="850" spc="-10" dirty="0">
                <a:solidFill>
                  <a:srgbClr val="494949"/>
                </a:solidFill>
                <a:latin typeface="Arial MT"/>
                <a:cs typeface="Arial MT"/>
              </a:rPr>
              <a:t>improved</a:t>
            </a:r>
            <a:r>
              <a:rPr sz="850" spc="-15" dirty="0">
                <a:solidFill>
                  <a:srgbClr val="494949"/>
                </a:solidFill>
                <a:latin typeface="Arial MT"/>
                <a:cs typeface="Arial MT"/>
              </a:rPr>
              <a:t> </a:t>
            </a:r>
            <a:r>
              <a:rPr sz="850" dirty="0">
                <a:solidFill>
                  <a:srgbClr val="494949"/>
                </a:solidFill>
                <a:latin typeface="Arial MT"/>
                <a:cs typeface="Arial MT"/>
              </a:rPr>
              <a:t>to</a:t>
            </a:r>
            <a:r>
              <a:rPr sz="850" spc="-20" dirty="0">
                <a:solidFill>
                  <a:srgbClr val="494949"/>
                </a:solidFill>
                <a:latin typeface="Arial MT"/>
                <a:cs typeface="Arial MT"/>
              </a:rPr>
              <a:t> </a:t>
            </a:r>
            <a:r>
              <a:rPr sz="850" dirty="0">
                <a:solidFill>
                  <a:srgbClr val="494949"/>
                </a:solidFill>
                <a:latin typeface="Arial MT"/>
                <a:cs typeface="Arial MT"/>
              </a:rPr>
              <a:t>80%</a:t>
            </a:r>
            <a:r>
              <a:rPr sz="850" spc="-20" dirty="0">
                <a:solidFill>
                  <a:srgbClr val="494949"/>
                </a:solidFill>
                <a:latin typeface="Arial MT"/>
                <a:cs typeface="Arial MT"/>
              </a:rPr>
              <a:t> </a:t>
            </a:r>
            <a:r>
              <a:rPr sz="850" spc="-10" dirty="0">
                <a:solidFill>
                  <a:srgbClr val="494949"/>
                </a:solidFill>
                <a:latin typeface="Arial MT"/>
                <a:cs typeface="Arial MT"/>
              </a:rPr>
              <a:t>after parameter</a:t>
            </a:r>
            <a:r>
              <a:rPr sz="850" spc="-15" dirty="0">
                <a:solidFill>
                  <a:srgbClr val="494949"/>
                </a:solidFill>
                <a:latin typeface="Arial MT"/>
                <a:cs typeface="Arial MT"/>
              </a:rPr>
              <a:t> </a:t>
            </a:r>
            <a:r>
              <a:rPr sz="850" spc="-10" dirty="0">
                <a:solidFill>
                  <a:srgbClr val="494949"/>
                </a:solidFill>
                <a:latin typeface="Arial MT"/>
                <a:cs typeface="Arial MT"/>
              </a:rPr>
              <a:t>optimization</a:t>
            </a:r>
            <a:endParaRPr sz="850" dirty="0">
              <a:latin typeface="Arial MT"/>
              <a:cs typeface="Arial MT"/>
            </a:endParaRPr>
          </a:p>
        </p:txBody>
      </p:sp>
      <p:sp>
        <p:nvSpPr>
          <p:cNvPr id="75" name="object 75"/>
          <p:cNvSpPr txBox="1"/>
          <p:nvPr/>
        </p:nvSpPr>
        <p:spPr>
          <a:xfrm>
            <a:off x="862520" y="860829"/>
            <a:ext cx="3938079" cy="196208"/>
          </a:xfrm>
          <a:prstGeom prst="rect">
            <a:avLst/>
          </a:prstGeom>
        </p:spPr>
        <p:txBody>
          <a:bodyPr vert="horz" wrap="square" lIns="0" tIns="11430" rIns="0" bIns="0" rtlCol="0">
            <a:spAutoFit/>
          </a:bodyPr>
          <a:lstStyle/>
          <a:p>
            <a:pPr marL="12700">
              <a:lnSpc>
                <a:spcPct val="100000"/>
              </a:lnSpc>
              <a:spcBef>
                <a:spcPts val="90"/>
              </a:spcBef>
            </a:pPr>
            <a:r>
              <a:rPr sz="1200" dirty="0">
                <a:solidFill>
                  <a:srgbClr val="77C6FC"/>
                </a:solidFill>
                <a:latin typeface="Arial MT"/>
                <a:cs typeface="Arial MT"/>
              </a:rPr>
              <a:t>Fake</a:t>
            </a:r>
            <a:r>
              <a:rPr sz="1200" spc="-35" dirty="0">
                <a:solidFill>
                  <a:srgbClr val="77C6FC"/>
                </a:solidFill>
                <a:latin typeface="Arial MT"/>
                <a:cs typeface="Arial MT"/>
              </a:rPr>
              <a:t> </a:t>
            </a:r>
            <a:r>
              <a:rPr sz="1200" dirty="0">
                <a:solidFill>
                  <a:srgbClr val="77C6FC"/>
                </a:solidFill>
                <a:latin typeface="Arial MT"/>
                <a:cs typeface="Arial MT"/>
              </a:rPr>
              <a:t>News</a:t>
            </a:r>
            <a:r>
              <a:rPr sz="1200" spc="-20" dirty="0">
                <a:solidFill>
                  <a:srgbClr val="77C6FC"/>
                </a:solidFill>
                <a:latin typeface="Arial MT"/>
                <a:cs typeface="Arial MT"/>
              </a:rPr>
              <a:t> </a:t>
            </a:r>
            <a:r>
              <a:rPr sz="1200" spc="-10" dirty="0">
                <a:solidFill>
                  <a:srgbClr val="77C6FC"/>
                </a:solidFill>
                <a:latin typeface="Arial MT"/>
                <a:cs typeface="Arial MT"/>
              </a:rPr>
              <a:t>Detection</a:t>
            </a:r>
            <a:r>
              <a:rPr sz="1200" spc="-20" dirty="0">
                <a:solidFill>
                  <a:srgbClr val="77C6FC"/>
                </a:solidFill>
                <a:latin typeface="Arial MT"/>
                <a:cs typeface="Arial MT"/>
              </a:rPr>
              <a:t> </a:t>
            </a:r>
            <a:r>
              <a:rPr sz="1200" dirty="0">
                <a:solidFill>
                  <a:srgbClr val="77C6FC"/>
                </a:solidFill>
                <a:latin typeface="Arial MT"/>
                <a:cs typeface="Arial MT"/>
              </a:rPr>
              <a:t>using</a:t>
            </a:r>
            <a:r>
              <a:rPr sz="1200" spc="-20" dirty="0">
                <a:solidFill>
                  <a:srgbClr val="77C6FC"/>
                </a:solidFill>
                <a:latin typeface="Arial MT"/>
                <a:cs typeface="Arial MT"/>
              </a:rPr>
              <a:t> </a:t>
            </a:r>
            <a:r>
              <a:rPr sz="1200" spc="-10" dirty="0">
                <a:solidFill>
                  <a:srgbClr val="77C6FC"/>
                </a:solidFill>
                <a:latin typeface="Arial MT"/>
                <a:cs typeface="Arial MT"/>
              </a:rPr>
              <a:t>Machine</a:t>
            </a:r>
            <a:r>
              <a:rPr sz="1200" spc="-20" dirty="0">
                <a:solidFill>
                  <a:srgbClr val="77C6FC"/>
                </a:solidFill>
                <a:latin typeface="Arial MT"/>
                <a:cs typeface="Arial MT"/>
              </a:rPr>
              <a:t> Learning</a:t>
            </a:r>
            <a:r>
              <a:rPr sz="1200" spc="-60" dirty="0">
                <a:solidFill>
                  <a:srgbClr val="77C6FC"/>
                </a:solidFill>
                <a:latin typeface="Arial MT"/>
                <a:cs typeface="Arial MT"/>
              </a:rPr>
              <a:t> </a:t>
            </a:r>
            <a:r>
              <a:rPr sz="1200" spc="-10" dirty="0">
                <a:solidFill>
                  <a:srgbClr val="77C6FC"/>
                </a:solidFill>
                <a:latin typeface="Arial MT"/>
                <a:cs typeface="Arial MT"/>
              </a:rPr>
              <a:t>Algorithms</a:t>
            </a:r>
            <a:endParaRPr sz="1200" dirty="0">
              <a:latin typeface="Arial MT"/>
              <a:cs typeface="Arial MT"/>
            </a:endParaRPr>
          </a:p>
        </p:txBody>
      </p:sp>
      <p:sp>
        <p:nvSpPr>
          <p:cNvPr id="76" name="object 76"/>
          <p:cNvSpPr txBox="1"/>
          <p:nvPr/>
        </p:nvSpPr>
        <p:spPr>
          <a:xfrm>
            <a:off x="757225" y="2509116"/>
            <a:ext cx="4113529" cy="213360"/>
          </a:xfrm>
          <a:prstGeom prst="rect">
            <a:avLst/>
          </a:prstGeom>
        </p:spPr>
        <p:txBody>
          <a:bodyPr vert="horz" wrap="square" lIns="0" tIns="16510" rIns="0" bIns="0" rtlCol="0">
            <a:spAutoFit/>
          </a:bodyPr>
          <a:lstStyle/>
          <a:p>
            <a:pPr marL="12700">
              <a:lnSpc>
                <a:spcPct val="100000"/>
              </a:lnSpc>
              <a:spcBef>
                <a:spcPts val="130"/>
              </a:spcBef>
            </a:pPr>
            <a:r>
              <a:rPr sz="1200" dirty="0">
                <a:solidFill>
                  <a:srgbClr val="77C6FC"/>
                </a:solidFill>
                <a:latin typeface="Arial MT"/>
                <a:cs typeface="Arial MT"/>
              </a:rPr>
              <a:t>Fake</a:t>
            </a:r>
            <a:r>
              <a:rPr sz="1200" spc="110" dirty="0">
                <a:solidFill>
                  <a:srgbClr val="77C6FC"/>
                </a:solidFill>
                <a:latin typeface="Arial MT"/>
                <a:cs typeface="Arial MT"/>
              </a:rPr>
              <a:t> </a:t>
            </a:r>
            <a:r>
              <a:rPr sz="1200" dirty="0">
                <a:solidFill>
                  <a:srgbClr val="77C6FC"/>
                </a:solidFill>
                <a:latin typeface="Arial MT"/>
                <a:cs typeface="Arial MT"/>
              </a:rPr>
              <a:t>News</a:t>
            </a:r>
            <a:r>
              <a:rPr sz="1200" spc="110" dirty="0">
                <a:solidFill>
                  <a:srgbClr val="77C6FC"/>
                </a:solidFill>
                <a:latin typeface="Arial MT"/>
                <a:cs typeface="Arial MT"/>
              </a:rPr>
              <a:t> </a:t>
            </a:r>
            <a:r>
              <a:rPr sz="1200" dirty="0">
                <a:solidFill>
                  <a:srgbClr val="77C6FC"/>
                </a:solidFill>
                <a:latin typeface="Arial MT"/>
                <a:cs typeface="Arial MT"/>
              </a:rPr>
              <a:t>Detection</a:t>
            </a:r>
            <a:r>
              <a:rPr sz="1200" spc="114" dirty="0">
                <a:solidFill>
                  <a:srgbClr val="77C6FC"/>
                </a:solidFill>
                <a:latin typeface="Arial MT"/>
                <a:cs typeface="Arial MT"/>
              </a:rPr>
              <a:t> </a:t>
            </a:r>
            <a:r>
              <a:rPr sz="1200" dirty="0">
                <a:solidFill>
                  <a:srgbClr val="77C6FC"/>
                </a:solidFill>
                <a:latin typeface="Arial MT"/>
                <a:cs typeface="Arial MT"/>
              </a:rPr>
              <a:t>Using</a:t>
            </a:r>
            <a:r>
              <a:rPr sz="1200" spc="110" dirty="0">
                <a:solidFill>
                  <a:srgbClr val="77C6FC"/>
                </a:solidFill>
                <a:latin typeface="Arial MT"/>
                <a:cs typeface="Arial MT"/>
              </a:rPr>
              <a:t> </a:t>
            </a:r>
            <a:r>
              <a:rPr sz="1200" dirty="0">
                <a:solidFill>
                  <a:srgbClr val="77C6FC"/>
                </a:solidFill>
                <a:latin typeface="Arial MT"/>
                <a:cs typeface="Arial MT"/>
              </a:rPr>
              <a:t>Machine</a:t>
            </a:r>
            <a:r>
              <a:rPr sz="1200" spc="114" dirty="0">
                <a:solidFill>
                  <a:srgbClr val="77C6FC"/>
                </a:solidFill>
                <a:latin typeface="Arial MT"/>
                <a:cs typeface="Arial MT"/>
              </a:rPr>
              <a:t> </a:t>
            </a:r>
            <a:r>
              <a:rPr sz="1200" dirty="0">
                <a:solidFill>
                  <a:srgbClr val="77C6FC"/>
                </a:solidFill>
                <a:latin typeface="Arial MT"/>
                <a:cs typeface="Arial MT"/>
              </a:rPr>
              <a:t>Learning</a:t>
            </a:r>
            <a:r>
              <a:rPr sz="1200" spc="25" dirty="0">
                <a:solidFill>
                  <a:srgbClr val="77C6FC"/>
                </a:solidFill>
                <a:latin typeface="Arial MT"/>
                <a:cs typeface="Arial MT"/>
              </a:rPr>
              <a:t> </a:t>
            </a:r>
            <a:r>
              <a:rPr sz="1200" spc="-10" dirty="0">
                <a:solidFill>
                  <a:srgbClr val="77C6FC"/>
                </a:solidFill>
                <a:latin typeface="Arial MT"/>
                <a:cs typeface="Arial MT"/>
              </a:rPr>
              <a:t>Approaches</a:t>
            </a:r>
            <a:endParaRPr sz="1200" dirty="0">
              <a:latin typeface="Arial MT"/>
              <a:cs typeface="Arial MT"/>
            </a:endParaRPr>
          </a:p>
        </p:txBody>
      </p:sp>
      <p:sp>
        <p:nvSpPr>
          <p:cNvPr id="77" name="object 77"/>
          <p:cNvSpPr txBox="1"/>
          <p:nvPr/>
        </p:nvSpPr>
        <p:spPr>
          <a:xfrm>
            <a:off x="312416" y="3891440"/>
            <a:ext cx="8453755" cy="782320"/>
          </a:xfrm>
          <a:prstGeom prst="rect">
            <a:avLst/>
          </a:prstGeom>
        </p:spPr>
        <p:txBody>
          <a:bodyPr vert="horz" wrap="square" lIns="0" tIns="16510" rIns="0" bIns="0" rtlCol="0">
            <a:spAutoFit/>
          </a:bodyPr>
          <a:lstStyle/>
          <a:p>
            <a:pPr marL="591820">
              <a:lnSpc>
                <a:spcPts val="1345"/>
              </a:lnSpc>
              <a:spcBef>
                <a:spcPts val="130"/>
              </a:spcBef>
            </a:pPr>
            <a:r>
              <a:rPr sz="1200" dirty="0">
                <a:solidFill>
                  <a:srgbClr val="77C6FC"/>
                </a:solidFill>
                <a:latin typeface="Arial MT"/>
                <a:cs typeface="Arial MT"/>
              </a:rPr>
              <a:t>Fake</a:t>
            </a:r>
            <a:r>
              <a:rPr sz="1200" spc="105" dirty="0">
                <a:solidFill>
                  <a:srgbClr val="77C6FC"/>
                </a:solidFill>
                <a:latin typeface="Arial MT"/>
                <a:cs typeface="Arial MT"/>
              </a:rPr>
              <a:t> </a:t>
            </a:r>
            <a:r>
              <a:rPr sz="1200" dirty="0">
                <a:solidFill>
                  <a:srgbClr val="77C6FC"/>
                </a:solidFill>
                <a:latin typeface="Arial MT"/>
                <a:cs typeface="Arial MT"/>
              </a:rPr>
              <a:t>News</a:t>
            </a:r>
            <a:r>
              <a:rPr sz="1200" spc="105" dirty="0">
                <a:solidFill>
                  <a:srgbClr val="77C6FC"/>
                </a:solidFill>
                <a:latin typeface="Arial MT"/>
                <a:cs typeface="Arial MT"/>
              </a:rPr>
              <a:t> </a:t>
            </a:r>
            <a:r>
              <a:rPr sz="1200" dirty="0">
                <a:solidFill>
                  <a:srgbClr val="77C6FC"/>
                </a:solidFill>
                <a:latin typeface="Arial MT"/>
                <a:cs typeface="Arial MT"/>
              </a:rPr>
              <a:t>Detection</a:t>
            </a:r>
            <a:r>
              <a:rPr sz="1200" spc="105" dirty="0">
                <a:solidFill>
                  <a:srgbClr val="77C6FC"/>
                </a:solidFill>
                <a:latin typeface="Arial MT"/>
                <a:cs typeface="Arial MT"/>
              </a:rPr>
              <a:t> </a:t>
            </a:r>
            <a:r>
              <a:rPr sz="1200" dirty="0">
                <a:solidFill>
                  <a:srgbClr val="77C6FC"/>
                </a:solidFill>
                <a:latin typeface="Arial MT"/>
                <a:cs typeface="Arial MT"/>
              </a:rPr>
              <a:t>Using</a:t>
            </a:r>
            <a:r>
              <a:rPr sz="1200" spc="105" dirty="0">
                <a:solidFill>
                  <a:srgbClr val="77C6FC"/>
                </a:solidFill>
                <a:latin typeface="Arial MT"/>
                <a:cs typeface="Arial MT"/>
              </a:rPr>
              <a:t> </a:t>
            </a:r>
            <a:r>
              <a:rPr sz="1200" dirty="0">
                <a:solidFill>
                  <a:srgbClr val="77C6FC"/>
                </a:solidFill>
                <a:latin typeface="Arial MT"/>
                <a:cs typeface="Arial MT"/>
              </a:rPr>
              <a:t>Deep</a:t>
            </a:r>
            <a:r>
              <a:rPr sz="1200" spc="105" dirty="0">
                <a:solidFill>
                  <a:srgbClr val="77C6FC"/>
                </a:solidFill>
                <a:latin typeface="Arial MT"/>
                <a:cs typeface="Arial MT"/>
              </a:rPr>
              <a:t> </a:t>
            </a:r>
            <a:r>
              <a:rPr sz="1200" dirty="0">
                <a:solidFill>
                  <a:srgbClr val="77C6FC"/>
                </a:solidFill>
                <a:latin typeface="Arial MT"/>
                <a:cs typeface="Arial MT"/>
              </a:rPr>
              <a:t>Learning</a:t>
            </a:r>
            <a:r>
              <a:rPr sz="1200" spc="80" dirty="0">
                <a:solidFill>
                  <a:srgbClr val="77C6FC"/>
                </a:solidFill>
                <a:latin typeface="Arial MT"/>
                <a:cs typeface="Arial MT"/>
              </a:rPr>
              <a:t> </a:t>
            </a:r>
            <a:r>
              <a:rPr sz="1200" spc="-10" dirty="0">
                <a:solidFill>
                  <a:srgbClr val="77C6FC"/>
                </a:solidFill>
                <a:latin typeface="Arial MT"/>
                <a:cs typeface="Arial MT"/>
              </a:rPr>
              <a:t>Techniques</a:t>
            </a:r>
            <a:endParaRPr sz="1200" dirty="0">
              <a:latin typeface="Arial MT"/>
              <a:cs typeface="Arial MT"/>
            </a:endParaRPr>
          </a:p>
          <a:p>
            <a:pPr marL="12700">
              <a:lnSpc>
                <a:spcPts val="1165"/>
              </a:lnSpc>
            </a:pPr>
            <a:r>
              <a:rPr sz="1050" spc="-25" dirty="0">
                <a:solidFill>
                  <a:srgbClr val="FFFFFF"/>
                </a:solidFill>
                <a:latin typeface="Arial MT"/>
                <a:cs typeface="Arial MT"/>
              </a:rPr>
              <a:t>03</a:t>
            </a:r>
            <a:endParaRPr sz="1050" dirty="0">
              <a:latin typeface="Arial MT"/>
              <a:cs typeface="Arial MT"/>
            </a:endParaRPr>
          </a:p>
          <a:p>
            <a:pPr marL="455930" marR="5080">
              <a:lnSpc>
                <a:spcPts val="1000"/>
              </a:lnSpc>
              <a:spcBef>
                <a:spcPts val="445"/>
              </a:spcBef>
            </a:pPr>
            <a:r>
              <a:rPr sz="850" dirty="0">
                <a:solidFill>
                  <a:srgbClr val="494949"/>
                </a:solidFill>
                <a:latin typeface="Arial MT"/>
                <a:cs typeface="Arial MT"/>
              </a:rPr>
              <a:t>The</a:t>
            </a:r>
            <a:r>
              <a:rPr sz="850" spc="-35" dirty="0">
                <a:solidFill>
                  <a:srgbClr val="494949"/>
                </a:solidFill>
                <a:latin typeface="Arial MT"/>
                <a:cs typeface="Arial MT"/>
              </a:rPr>
              <a:t> </a:t>
            </a:r>
            <a:r>
              <a:rPr sz="850" dirty="0">
                <a:solidFill>
                  <a:srgbClr val="494949"/>
                </a:solidFill>
                <a:latin typeface="Arial MT"/>
                <a:cs typeface="Arial MT"/>
              </a:rPr>
              <a:t>paper</a:t>
            </a:r>
            <a:r>
              <a:rPr sz="850" spc="-35" dirty="0">
                <a:solidFill>
                  <a:srgbClr val="494949"/>
                </a:solidFill>
                <a:latin typeface="Arial MT"/>
                <a:cs typeface="Arial MT"/>
              </a:rPr>
              <a:t> </a:t>
            </a:r>
            <a:r>
              <a:rPr sz="850" spc="-10" dirty="0">
                <a:solidFill>
                  <a:srgbClr val="494949"/>
                </a:solidFill>
                <a:latin typeface="Arial MT"/>
                <a:cs typeface="Arial MT"/>
              </a:rPr>
              <a:t>proposes</a:t>
            </a:r>
            <a:r>
              <a:rPr sz="850" spc="-30" dirty="0">
                <a:solidFill>
                  <a:srgbClr val="494949"/>
                </a:solidFill>
                <a:latin typeface="Arial MT"/>
                <a:cs typeface="Arial MT"/>
              </a:rPr>
              <a:t> </a:t>
            </a:r>
            <a:r>
              <a:rPr sz="850" dirty="0">
                <a:solidFill>
                  <a:srgbClr val="494949"/>
                </a:solidFill>
                <a:latin typeface="Arial MT"/>
                <a:cs typeface="Arial MT"/>
              </a:rPr>
              <a:t>a</a:t>
            </a:r>
            <a:r>
              <a:rPr sz="850" spc="-35" dirty="0">
                <a:solidFill>
                  <a:srgbClr val="494949"/>
                </a:solidFill>
                <a:latin typeface="Arial MT"/>
                <a:cs typeface="Arial MT"/>
              </a:rPr>
              <a:t> </a:t>
            </a:r>
            <a:r>
              <a:rPr sz="850" dirty="0">
                <a:solidFill>
                  <a:srgbClr val="494949"/>
                </a:solidFill>
                <a:latin typeface="Arial MT"/>
                <a:cs typeface="Arial MT"/>
              </a:rPr>
              <a:t>fake</a:t>
            </a:r>
            <a:r>
              <a:rPr sz="850" spc="-30" dirty="0">
                <a:solidFill>
                  <a:srgbClr val="494949"/>
                </a:solidFill>
                <a:latin typeface="Arial MT"/>
                <a:cs typeface="Arial MT"/>
              </a:rPr>
              <a:t> </a:t>
            </a:r>
            <a:r>
              <a:rPr sz="850" dirty="0">
                <a:solidFill>
                  <a:srgbClr val="494949"/>
                </a:solidFill>
                <a:latin typeface="Arial MT"/>
                <a:cs typeface="Arial MT"/>
              </a:rPr>
              <a:t>news</a:t>
            </a:r>
            <a:r>
              <a:rPr sz="850" spc="-35" dirty="0">
                <a:solidFill>
                  <a:srgbClr val="494949"/>
                </a:solidFill>
                <a:latin typeface="Arial MT"/>
                <a:cs typeface="Arial MT"/>
              </a:rPr>
              <a:t> </a:t>
            </a:r>
            <a:r>
              <a:rPr sz="850" spc="-10" dirty="0">
                <a:solidFill>
                  <a:srgbClr val="494949"/>
                </a:solidFill>
                <a:latin typeface="Arial MT"/>
                <a:cs typeface="Arial MT"/>
              </a:rPr>
              <a:t>detection</a:t>
            </a:r>
            <a:r>
              <a:rPr sz="850" spc="-30" dirty="0">
                <a:solidFill>
                  <a:srgbClr val="494949"/>
                </a:solidFill>
                <a:latin typeface="Arial MT"/>
                <a:cs typeface="Arial MT"/>
              </a:rPr>
              <a:t> </a:t>
            </a:r>
            <a:r>
              <a:rPr sz="850" dirty="0">
                <a:solidFill>
                  <a:srgbClr val="494949"/>
                </a:solidFill>
                <a:latin typeface="Arial MT"/>
                <a:cs typeface="Arial MT"/>
              </a:rPr>
              <a:t>system</a:t>
            </a:r>
            <a:r>
              <a:rPr sz="850" spc="-35" dirty="0">
                <a:solidFill>
                  <a:srgbClr val="494949"/>
                </a:solidFill>
                <a:latin typeface="Arial MT"/>
                <a:cs typeface="Arial MT"/>
              </a:rPr>
              <a:t> </a:t>
            </a:r>
            <a:r>
              <a:rPr sz="850" dirty="0">
                <a:solidFill>
                  <a:srgbClr val="494949"/>
                </a:solidFill>
                <a:latin typeface="Arial MT"/>
                <a:cs typeface="Arial MT"/>
              </a:rPr>
              <a:t>utilizing</a:t>
            </a:r>
            <a:r>
              <a:rPr sz="850" spc="-30" dirty="0">
                <a:solidFill>
                  <a:srgbClr val="494949"/>
                </a:solidFill>
                <a:latin typeface="Arial MT"/>
                <a:cs typeface="Arial MT"/>
              </a:rPr>
              <a:t> </a:t>
            </a:r>
            <a:r>
              <a:rPr sz="850" dirty="0">
                <a:solidFill>
                  <a:srgbClr val="494949"/>
                </a:solidFill>
                <a:latin typeface="Arial MT"/>
                <a:cs typeface="Arial MT"/>
              </a:rPr>
              <a:t>Logistic</a:t>
            </a:r>
            <a:r>
              <a:rPr sz="850" spc="-35" dirty="0">
                <a:solidFill>
                  <a:srgbClr val="494949"/>
                </a:solidFill>
                <a:latin typeface="Arial MT"/>
                <a:cs typeface="Arial MT"/>
              </a:rPr>
              <a:t> </a:t>
            </a:r>
            <a:r>
              <a:rPr sz="850" spc="-10" dirty="0">
                <a:solidFill>
                  <a:srgbClr val="494949"/>
                </a:solidFill>
                <a:latin typeface="Arial MT"/>
                <a:cs typeface="Arial MT"/>
              </a:rPr>
              <a:t>regression</a:t>
            </a:r>
            <a:r>
              <a:rPr sz="850" spc="-30" dirty="0">
                <a:solidFill>
                  <a:srgbClr val="494949"/>
                </a:solidFill>
                <a:latin typeface="Arial MT"/>
                <a:cs typeface="Arial MT"/>
              </a:rPr>
              <a:t> </a:t>
            </a:r>
            <a:r>
              <a:rPr sz="850" dirty="0">
                <a:solidFill>
                  <a:srgbClr val="494949"/>
                </a:solidFill>
                <a:latin typeface="Arial MT"/>
                <a:cs typeface="Arial MT"/>
              </a:rPr>
              <a:t>(LR),</a:t>
            </a:r>
            <a:r>
              <a:rPr sz="850" spc="-35" dirty="0">
                <a:solidFill>
                  <a:srgbClr val="494949"/>
                </a:solidFill>
                <a:latin typeface="Arial MT"/>
                <a:cs typeface="Arial MT"/>
              </a:rPr>
              <a:t> </a:t>
            </a:r>
            <a:r>
              <a:rPr sz="850" dirty="0">
                <a:solidFill>
                  <a:srgbClr val="494949"/>
                </a:solidFill>
                <a:latin typeface="Arial MT"/>
                <a:cs typeface="Arial MT"/>
              </a:rPr>
              <a:t>Naïve</a:t>
            </a:r>
            <a:r>
              <a:rPr sz="850" spc="-30" dirty="0">
                <a:solidFill>
                  <a:srgbClr val="494949"/>
                </a:solidFill>
                <a:latin typeface="Arial MT"/>
                <a:cs typeface="Arial MT"/>
              </a:rPr>
              <a:t> </a:t>
            </a:r>
            <a:r>
              <a:rPr sz="850" dirty="0">
                <a:solidFill>
                  <a:srgbClr val="494949"/>
                </a:solidFill>
                <a:latin typeface="Arial MT"/>
                <a:cs typeface="Arial MT"/>
              </a:rPr>
              <a:t>bayes</a:t>
            </a:r>
            <a:r>
              <a:rPr sz="850" spc="-35" dirty="0">
                <a:solidFill>
                  <a:srgbClr val="494949"/>
                </a:solidFill>
                <a:latin typeface="Arial MT"/>
                <a:cs typeface="Arial MT"/>
              </a:rPr>
              <a:t> </a:t>
            </a:r>
            <a:r>
              <a:rPr sz="850" dirty="0">
                <a:solidFill>
                  <a:srgbClr val="494949"/>
                </a:solidFill>
                <a:latin typeface="Arial MT"/>
                <a:cs typeface="Arial MT"/>
              </a:rPr>
              <a:t>(NB),</a:t>
            </a:r>
            <a:r>
              <a:rPr sz="850" spc="-30" dirty="0">
                <a:solidFill>
                  <a:srgbClr val="494949"/>
                </a:solidFill>
                <a:latin typeface="Arial MT"/>
                <a:cs typeface="Arial MT"/>
              </a:rPr>
              <a:t> </a:t>
            </a:r>
            <a:r>
              <a:rPr sz="850" spc="-10" dirty="0">
                <a:solidFill>
                  <a:srgbClr val="494949"/>
                </a:solidFill>
                <a:latin typeface="Arial MT"/>
                <a:cs typeface="Arial MT"/>
              </a:rPr>
              <a:t>Support</a:t>
            </a:r>
            <a:r>
              <a:rPr sz="850" spc="-35" dirty="0">
                <a:solidFill>
                  <a:srgbClr val="494949"/>
                </a:solidFill>
                <a:latin typeface="Arial MT"/>
                <a:cs typeface="Arial MT"/>
              </a:rPr>
              <a:t> </a:t>
            </a:r>
            <a:r>
              <a:rPr sz="850" dirty="0">
                <a:solidFill>
                  <a:srgbClr val="494949"/>
                </a:solidFill>
                <a:latin typeface="Arial MT"/>
                <a:cs typeface="Arial MT"/>
              </a:rPr>
              <a:t>vector</a:t>
            </a:r>
            <a:r>
              <a:rPr sz="850" spc="-30" dirty="0">
                <a:solidFill>
                  <a:srgbClr val="494949"/>
                </a:solidFill>
                <a:latin typeface="Arial MT"/>
                <a:cs typeface="Arial MT"/>
              </a:rPr>
              <a:t> </a:t>
            </a:r>
            <a:r>
              <a:rPr sz="850" spc="-10" dirty="0">
                <a:solidFill>
                  <a:srgbClr val="494949"/>
                </a:solidFill>
                <a:latin typeface="Arial MT"/>
                <a:cs typeface="Arial MT"/>
              </a:rPr>
              <a:t>machine</a:t>
            </a:r>
            <a:r>
              <a:rPr sz="850" spc="-35" dirty="0">
                <a:solidFill>
                  <a:srgbClr val="494949"/>
                </a:solidFill>
                <a:latin typeface="Arial MT"/>
                <a:cs typeface="Arial MT"/>
              </a:rPr>
              <a:t> </a:t>
            </a:r>
            <a:r>
              <a:rPr sz="850" dirty="0">
                <a:solidFill>
                  <a:srgbClr val="494949"/>
                </a:solidFill>
                <a:latin typeface="Arial MT"/>
                <a:cs typeface="Arial MT"/>
              </a:rPr>
              <a:t>(SVM),</a:t>
            </a:r>
            <a:r>
              <a:rPr sz="850" spc="-30" dirty="0">
                <a:solidFill>
                  <a:srgbClr val="494949"/>
                </a:solidFill>
                <a:latin typeface="Arial MT"/>
                <a:cs typeface="Arial MT"/>
              </a:rPr>
              <a:t> </a:t>
            </a:r>
            <a:r>
              <a:rPr sz="850" spc="-10" dirty="0">
                <a:solidFill>
                  <a:srgbClr val="494949"/>
                </a:solidFill>
                <a:latin typeface="Arial MT"/>
                <a:cs typeface="Arial MT"/>
              </a:rPr>
              <a:t>Random</a:t>
            </a:r>
            <a:r>
              <a:rPr sz="850" spc="-35" dirty="0">
                <a:solidFill>
                  <a:srgbClr val="494949"/>
                </a:solidFill>
                <a:latin typeface="Arial MT"/>
                <a:cs typeface="Arial MT"/>
              </a:rPr>
              <a:t> </a:t>
            </a:r>
            <a:r>
              <a:rPr sz="850" spc="-10" dirty="0">
                <a:solidFill>
                  <a:srgbClr val="494949"/>
                </a:solidFill>
                <a:latin typeface="Arial MT"/>
                <a:cs typeface="Arial MT"/>
              </a:rPr>
              <a:t>forest</a:t>
            </a:r>
            <a:r>
              <a:rPr sz="850" spc="-30" dirty="0">
                <a:solidFill>
                  <a:srgbClr val="494949"/>
                </a:solidFill>
                <a:latin typeface="Arial MT"/>
                <a:cs typeface="Arial MT"/>
              </a:rPr>
              <a:t> </a:t>
            </a:r>
            <a:r>
              <a:rPr sz="850" spc="-10" dirty="0">
                <a:solidFill>
                  <a:srgbClr val="494949"/>
                </a:solidFill>
                <a:latin typeface="Arial MT"/>
                <a:cs typeface="Arial MT"/>
              </a:rPr>
              <a:t>(RF),</a:t>
            </a:r>
            <a:r>
              <a:rPr sz="850" spc="-35" dirty="0">
                <a:solidFill>
                  <a:srgbClr val="494949"/>
                </a:solidFill>
                <a:latin typeface="Arial MT"/>
                <a:cs typeface="Arial MT"/>
              </a:rPr>
              <a:t> </a:t>
            </a:r>
            <a:r>
              <a:rPr sz="850" dirty="0">
                <a:solidFill>
                  <a:srgbClr val="494949"/>
                </a:solidFill>
                <a:latin typeface="Arial MT"/>
                <a:cs typeface="Arial MT"/>
              </a:rPr>
              <a:t>and</a:t>
            </a:r>
            <a:r>
              <a:rPr sz="850" spc="-30" dirty="0">
                <a:solidFill>
                  <a:srgbClr val="494949"/>
                </a:solidFill>
                <a:latin typeface="Arial MT"/>
                <a:cs typeface="Arial MT"/>
              </a:rPr>
              <a:t> </a:t>
            </a:r>
            <a:r>
              <a:rPr sz="850" spc="-20" dirty="0">
                <a:solidFill>
                  <a:srgbClr val="494949"/>
                </a:solidFill>
                <a:latin typeface="Arial MT"/>
                <a:cs typeface="Arial MT"/>
              </a:rPr>
              <a:t>deep </a:t>
            </a:r>
            <a:r>
              <a:rPr sz="850" spc="-10" dirty="0">
                <a:solidFill>
                  <a:srgbClr val="494949"/>
                </a:solidFill>
                <a:latin typeface="Arial MT"/>
                <a:cs typeface="Arial MT"/>
              </a:rPr>
              <a:t>neural</a:t>
            </a:r>
            <a:r>
              <a:rPr sz="850" spc="-25" dirty="0">
                <a:solidFill>
                  <a:srgbClr val="494949"/>
                </a:solidFill>
                <a:latin typeface="Arial MT"/>
                <a:cs typeface="Arial MT"/>
              </a:rPr>
              <a:t> </a:t>
            </a:r>
            <a:r>
              <a:rPr sz="850" dirty="0">
                <a:solidFill>
                  <a:srgbClr val="494949"/>
                </a:solidFill>
                <a:latin typeface="Arial MT"/>
                <a:cs typeface="Arial MT"/>
              </a:rPr>
              <a:t>network</a:t>
            </a:r>
            <a:r>
              <a:rPr sz="850" spc="-25" dirty="0">
                <a:solidFill>
                  <a:srgbClr val="494949"/>
                </a:solidFill>
                <a:latin typeface="Arial MT"/>
                <a:cs typeface="Arial MT"/>
              </a:rPr>
              <a:t> </a:t>
            </a:r>
            <a:r>
              <a:rPr sz="850" dirty="0">
                <a:solidFill>
                  <a:srgbClr val="494949"/>
                </a:solidFill>
                <a:latin typeface="Arial MT"/>
                <a:cs typeface="Arial MT"/>
              </a:rPr>
              <a:t>(DNN)</a:t>
            </a:r>
            <a:r>
              <a:rPr sz="850" spc="-25" dirty="0">
                <a:solidFill>
                  <a:srgbClr val="494949"/>
                </a:solidFill>
                <a:latin typeface="Arial MT"/>
                <a:cs typeface="Arial MT"/>
              </a:rPr>
              <a:t> </a:t>
            </a:r>
            <a:r>
              <a:rPr sz="850" spc="-10" dirty="0">
                <a:solidFill>
                  <a:srgbClr val="494949"/>
                </a:solidFill>
                <a:latin typeface="Arial MT"/>
                <a:cs typeface="Arial MT"/>
              </a:rPr>
              <a:t>models.</a:t>
            </a:r>
            <a:r>
              <a:rPr sz="850" spc="-40" dirty="0">
                <a:solidFill>
                  <a:srgbClr val="494949"/>
                </a:solidFill>
                <a:latin typeface="Arial MT"/>
                <a:cs typeface="Arial MT"/>
              </a:rPr>
              <a:t> </a:t>
            </a:r>
            <a:r>
              <a:rPr sz="850" dirty="0">
                <a:solidFill>
                  <a:srgbClr val="494949"/>
                </a:solidFill>
                <a:latin typeface="Arial MT"/>
                <a:cs typeface="Arial MT"/>
              </a:rPr>
              <a:t>The</a:t>
            </a:r>
            <a:r>
              <a:rPr sz="850" spc="-25" dirty="0">
                <a:solidFill>
                  <a:srgbClr val="494949"/>
                </a:solidFill>
                <a:latin typeface="Arial MT"/>
                <a:cs typeface="Arial MT"/>
              </a:rPr>
              <a:t> </a:t>
            </a:r>
            <a:r>
              <a:rPr sz="850" spc="-10" dirty="0">
                <a:solidFill>
                  <a:srgbClr val="494949"/>
                </a:solidFill>
                <a:latin typeface="Arial MT"/>
                <a:cs typeface="Arial MT"/>
              </a:rPr>
              <a:t>comparison</a:t>
            </a:r>
            <a:r>
              <a:rPr sz="850" spc="-20" dirty="0">
                <a:solidFill>
                  <a:srgbClr val="494949"/>
                </a:solidFill>
                <a:latin typeface="Arial MT"/>
                <a:cs typeface="Arial MT"/>
              </a:rPr>
              <a:t> </a:t>
            </a:r>
            <a:r>
              <a:rPr sz="850" dirty="0">
                <a:solidFill>
                  <a:srgbClr val="494949"/>
                </a:solidFill>
                <a:latin typeface="Arial MT"/>
                <a:cs typeface="Arial MT"/>
              </a:rPr>
              <a:t>of</a:t>
            </a:r>
            <a:r>
              <a:rPr sz="850" spc="-25" dirty="0">
                <a:solidFill>
                  <a:srgbClr val="494949"/>
                </a:solidFill>
                <a:latin typeface="Arial MT"/>
                <a:cs typeface="Arial MT"/>
              </a:rPr>
              <a:t> </a:t>
            </a:r>
            <a:r>
              <a:rPr sz="850" dirty="0">
                <a:solidFill>
                  <a:srgbClr val="494949"/>
                </a:solidFill>
                <a:latin typeface="Arial MT"/>
                <a:cs typeface="Arial MT"/>
              </a:rPr>
              <a:t>these</a:t>
            </a:r>
            <a:r>
              <a:rPr sz="850" spc="-25" dirty="0">
                <a:solidFill>
                  <a:srgbClr val="494949"/>
                </a:solidFill>
                <a:latin typeface="Arial MT"/>
                <a:cs typeface="Arial MT"/>
              </a:rPr>
              <a:t> </a:t>
            </a:r>
            <a:r>
              <a:rPr sz="850" spc="-10" dirty="0">
                <a:solidFill>
                  <a:srgbClr val="494949"/>
                </a:solidFill>
                <a:latin typeface="Arial MT"/>
                <a:cs typeface="Arial MT"/>
              </a:rPr>
              <a:t>models</a:t>
            </a:r>
            <a:r>
              <a:rPr sz="850" spc="-25" dirty="0">
                <a:solidFill>
                  <a:srgbClr val="494949"/>
                </a:solidFill>
                <a:latin typeface="Arial MT"/>
                <a:cs typeface="Arial MT"/>
              </a:rPr>
              <a:t> </a:t>
            </a:r>
            <a:r>
              <a:rPr sz="850" dirty="0">
                <a:solidFill>
                  <a:srgbClr val="494949"/>
                </a:solidFill>
                <a:latin typeface="Arial MT"/>
                <a:cs typeface="Arial MT"/>
              </a:rPr>
              <a:t>shows</a:t>
            </a:r>
            <a:r>
              <a:rPr sz="850" spc="-25" dirty="0">
                <a:solidFill>
                  <a:srgbClr val="494949"/>
                </a:solidFill>
                <a:latin typeface="Arial MT"/>
                <a:cs typeface="Arial MT"/>
              </a:rPr>
              <a:t> </a:t>
            </a:r>
            <a:r>
              <a:rPr sz="850" dirty="0">
                <a:solidFill>
                  <a:srgbClr val="494949"/>
                </a:solidFill>
                <a:latin typeface="Arial MT"/>
                <a:cs typeface="Arial MT"/>
              </a:rPr>
              <a:t>that</a:t>
            </a:r>
            <a:r>
              <a:rPr sz="850" spc="-25" dirty="0">
                <a:solidFill>
                  <a:srgbClr val="494949"/>
                </a:solidFill>
                <a:latin typeface="Arial MT"/>
                <a:cs typeface="Arial MT"/>
              </a:rPr>
              <a:t> </a:t>
            </a:r>
            <a:r>
              <a:rPr sz="850" dirty="0">
                <a:solidFill>
                  <a:srgbClr val="494949"/>
                </a:solidFill>
                <a:latin typeface="Arial MT"/>
                <a:cs typeface="Arial MT"/>
              </a:rPr>
              <a:t>DNN</a:t>
            </a:r>
            <a:r>
              <a:rPr sz="850" spc="-25" dirty="0">
                <a:solidFill>
                  <a:srgbClr val="494949"/>
                </a:solidFill>
                <a:latin typeface="Arial MT"/>
                <a:cs typeface="Arial MT"/>
              </a:rPr>
              <a:t> </a:t>
            </a:r>
            <a:r>
              <a:rPr sz="850" spc="-10" dirty="0">
                <a:solidFill>
                  <a:srgbClr val="494949"/>
                </a:solidFill>
                <a:latin typeface="Arial MT"/>
                <a:cs typeface="Arial MT"/>
              </a:rPr>
              <a:t>achieved</a:t>
            </a:r>
            <a:r>
              <a:rPr sz="850" spc="-20" dirty="0">
                <a:solidFill>
                  <a:srgbClr val="494949"/>
                </a:solidFill>
                <a:latin typeface="Arial MT"/>
                <a:cs typeface="Arial MT"/>
              </a:rPr>
              <a:t> </a:t>
            </a:r>
            <a:r>
              <a:rPr sz="850" dirty="0">
                <a:solidFill>
                  <a:srgbClr val="494949"/>
                </a:solidFill>
                <a:latin typeface="Arial MT"/>
                <a:cs typeface="Arial MT"/>
              </a:rPr>
              <a:t>the</a:t>
            </a:r>
            <a:r>
              <a:rPr sz="850" spc="-25" dirty="0">
                <a:solidFill>
                  <a:srgbClr val="494949"/>
                </a:solidFill>
                <a:latin typeface="Arial MT"/>
                <a:cs typeface="Arial MT"/>
              </a:rPr>
              <a:t> </a:t>
            </a:r>
            <a:r>
              <a:rPr sz="850" dirty="0">
                <a:solidFill>
                  <a:srgbClr val="494949"/>
                </a:solidFill>
                <a:latin typeface="Arial MT"/>
                <a:cs typeface="Arial MT"/>
              </a:rPr>
              <a:t>highest</a:t>
            </a:r>
            <a:r>
              <a:rPr sz="850" spc="-25" dirty="0">
                <a:solidFill>
                  <a:srgbClr val="494949"/>
                </a:solidFill>
                <a:latin typeface="Arial MT"/>
                <a:cs typeface="Arial MT"/>
              </a:rPr>
              <a:t> </a:t>
            </a:r>
            <a:r>
              <a:rPr sz="850" spc="-10" dirty="0">
                <a:solidFill>
                  <a:srgbClr val="494949"/>
                </a:solidFill>
                <a:latin typeface="Arial MT"/>
                <a:cs typeface="Arial MT"/>
              </a:rPr>
              <a:t>accuracy</a:t>
            </a:r>
            <a:r>
              <a:rPr sz="850" spc="-25" dirty="0">
                <a:solidFill>
                  <a:srgbClr val="494949"/>
                </a:solidFill>
                <a:latin typeface="Arial MT"/>
                <a:cs typeface="Arial MT"/>
              </a:rPr>
              <a:t> </a:t>
            </a:r>
            <a:r>
              <a:rPr sz="850" dirty="0">
                <a:solidFill>
                  <a:srgbClr val="494949"/>
                </a:solidFill>
                <a:latin typeface="Arial MT"/>
                <a:cs typeface="Arial MT"/>
              </a:rPr>
              <a:t>of</a:t>
            </a:r>
            <a:r>
              <a:rPr sz="850" spc="-25" dirty="0">
                <a:solidFill>
                  <a:srgbClr val="494949"/>
                </a:solidFill>
                <a:latin typeface="Arial MT"/>
                <a:cs typeface="Arial MT"/>
              </a:rPr>
              <a:t> </a:t>
            </a:r>
            <a:r>
              <a:rPr sz="850" dirty="0">
                <a:solidFill>
                  <a:srgbClr val="494949"/>
                </a:solidFill>
                <a:latin typeface="Arial MT"/>
                <a:cs typeface="Arial MT"/>
              </a:rPr>
              <a:t>91%,</a:t>
            </a:r>
            <a:r>
              <a:rPr sz="850" spc="-25" dirty="0">
                <a:solidFill>
                  <a:srgbClr val="494949"/>
                </a:solidFill>
                <a:latin typeface="Arial MT"/>
                <a:cs typeface="Arial MT"/>
              </a:rPr>
              <a:t> </a:t>
            </a:r>
            <a:r>
              <a:rPr sz="850" spc="-10" dirty="0">
                <a:solidFill>
                  <a:srgbClr val="494949"/>
                </a:solidFill>
                <a:latin typeface="Arial MT"/>
                <a:cs typeface="Arial MT"/>
              </a:rPr>
              <a:t>outperforming</a:t>
            </a:r>
            <a:r>
              <a:rPr sz="850" spc="-25" dirty="0">
                <a:solidFill>
                  <a:srgbClr val="494949"/>
                </a:solidFill>
                <a:latin typeface="Arial MT"/>
                <a:cs typeface="Arial MT"/>
              </a:rPr>
              <a:t> </a:t>
            </a:r>
            <a:r>
              <a:rPr sz="850" dirty="0">
                <a:solidFill>
                  <a:srgbClr val="494949"/>
                </a:solidFill>
                <a:latin typeface="Arial MT"/>
                <a:cs typeface="Arial MT"/>
              </a:rPr>
              <a:t>LR</a:t>
            </a:r>
            <a:r>
              <a:rPr sz="850" spc="-20" dirty="0">
                <a:solidFill>
                  <a:srgbClr val="494949"/>
                </a:solidFill>
                <a:latin typeface="Arial MT"/>
                <a:cs typeface="Arial MT"/>
              </a:rPr>
              <a:t> </a:t>
            </a:r>
            <a:r>
              <a:rPr sz="850" spc="-10" dirty="0">
                <a:solidFill>
                  <a:srgbClr val="494949"/>
                </a:solidFill>
                <a:latin typeface="Arial MT"/>
                <a:cs typeface="Arial MT"/>
              </a:rPr>
              <a:t>(75%),</a:t>
            </a:r>
            <a:r>
              <a:rPr sz="850" spc="-25" dirty="0">
                <a:solidFill>
                  <a:srgbClr val="494949"/>
                </a:solidFill>
                <a:latin typeface="Arial MT"/>
                <a:cs typeface="Arial MT"/>
              </a:rPr>
              <a:t> </a:t>
            </a:r>
            <a:r>
              <a:rPr sz="850" dirty="0">
                <a:solidFill>
                  <a:srgbClr val="494949"/>
                </a:solidFill>
                <a:latin typeface="Arial MT"/>
                <a:cs typeface="Arial MT"/>
              </a:rPr>
              <a:t>RF</a:t>
            </a:r>
            <a:r>
              <a:rPr sz="850" spc="-25" dirty="0">
                <a:solidFill>
                  <a:srgbClr val="494949"/>
                </a:solidFill>
                <a:latin typeface="Arial MT"/>
                <a:cs typeface="Arial MT"/>
              </a:rPr>
              <a:t> </a:t>
            </a:r>
            <a:r>
              <a:rPr sz="850" spc="-10" dirty="0">
                <a:solidFill>
                  <a:srgbClr val="494949"/>
                </a:solidFill>
                <a:latin typeface="Arial MT"/>
                <a:cs typeface="Arial MT"/>
              </a:rPr>
              <a:t>(77%),</a:t>
            </a:r>
            <a:r>
              <a:rPr sz="850" spc="-25" dirty="0">
                <a:solidFill>
                  <a:srgbClr val="494949"/>
                </a:solidFill>
                <a:latin typeface="Arial MT"/>
                <a:cs typeface="Arial MT"/>
              </a:rPr>
              <a:t> </a:t>
            </a:r>
            <a:r>
              <a:rPr sz="850" dirty="0">
                <a:solidFill>
                  <a:srgbClr val="494949"/>
                </a:solidFill>
                <a:latin typeface="Arial MT"/>
                <a:cs typeface="Arial MT"/>
              </a:rPr>
              <a:t>SVM</a:t>
            </a:r>
            <a:r>
              <a:rPr sz="850" spc="-25" dirty="0">
                <a:solidFill>
                  <a:srgbClr val="494949"/>
                </a:solidFill>
                <a:latin typeface="Arial MT"/>
                <a:cs typeface="Arial MT"/>
              </a:rPr>
              <a:t> </a:t>
            </a:r>
            <a:r>
              <a:rPr sz="850" spc="-10" dirty="0">
                <a:solidFill>
                  <a:srgbClr val="494949"/>
                </a:solidFill>
                <a:latin typeface="Arial MT"/>
                <a:cs typeface="Arial MT"/>
              </a:rPr>
              <a:t>(79%), </a:t>
            </a:r>
            <a:r>
              <a:rPr sz="850" dirty="0">
                <a:solidFill>
                  <a:srgbClr val="494949"/>
                </a:solidFill>
                <a:latin typeface="Arial MT"/>
                <a:cs typeface="Arial MT"/>
              </a:rPr>
              <a:t>and</a:t>
            </a:r>
            <a:r>
              <a:rPr sz="850" spc="-30" dirty="0">
                <a:solidFill>
                  <a:srgbClr val="494949"/>
                </a:solidFill>
                <a:latin typeface="Arial MT"/>
                <a:cs typeface="Arial MT"/>
              </a:rPr>
              <a:t> </a:t>
            </a:r>
            <a:r>
              <a:rPr sz="850" dirty="0">
                <a:solidFill>
                  <a:srgbClr val="494949"/>
                </a:solidFill>
                <a:latin typeface="Arial MT"/>
                <a:cs typeface="Arial MT"/>
              </a:rPr>
              <a:t>NB</a:t>
            </a:r>
            <a:r>
              <a:rPr sz="850" spc="-25" dirty="0">
                <a:solidFill>
                  <a:srgbClr val="494949"/>
                </a:solidFill>
                <a:latin typeface="Arial MT"/>
                <a:cs typeface="Arial MT"/>
              </a:rPr>
              <a:t> </a:t>
            </a:r>
            <a:r>
              <a:rPr sz="850" spc="-10" dirty="0">
                <a:solidFill>
                  <a:srgbClr val="494949"/>
                </a:solidFill>
                <a:latin typeface="Arial MT"/>
                <a:cs typeface="Arial MT"/>
              </a:rPr>
              <a:t>(89%)</a:t>
            </a:r>
            <a:endParaRPr sz="850" dirty="0">
              <a:latin typeface="Arial MT"/>
              <a:cs typeface="Arial MT"/>
            </a:endParaRPr>
          </a:p>
        </p:txBody>
      </p:sp>
      <p:sp>
        <p:nvSpPr>
          <p:cNvPr id="78" name="object 78"/>
          <p:cNvSpPr txBox="1"/>
          <p:nvPr/>
        </p:nvSpPr>
        <p:spPr>
          <a:xfrm>
            <a:off x="396431" y="834833"/>
            <a:ext cx="178435" cy="190500"/>
          </a:xfrm>
          <a:prstGeom prst="rect">
            <a:avLst/>
          </a:prstGeom>
        </p:spPr>
        <p:txBody>
          <a:bodyPr vert="horz" wrap="square" lIns="0" tIns="16510" rIns="0" bIns="0" rtlCol="0">
            <a:spAutoFit/>
          </a:bodyPr>
          <a:lstStyle/>
          <a:p>
            <a:pPr marL="12700">
              <a:lnSpc>
                <a:spcPct val="100000"/>
              </a:lnSpc>
              <a:spcBef>
                <a:spcPts val="130"/>
              </a:spcBef>
            </a:pPr>
            <a:r>
              <a:rPr sz="1050" spc="-25" dirty="0">
                <a:solidFill>
                  <a:srgbClr val="FFFFFF"/>
                </a:solidFill>
                <a:latin typeface="Arial MT"/>
                <a:cs typeface="Arial MT"/>
              </a:rPr>
              <a:t>01</a:t>
            </a:r>
            <a:endParaRPr sz="1050" dirty="0">
              <a:latin typeface="Arial MT"/>
              <a:cs typeface="Arial MT"/>
            </a:endParaRPr>
          </a:p>
        </p:txBody>
      </p:sp>
      <p:sp>
        <p:nvSpPr>
          <p:cNvPr id="79" name="object 79"/>
          <p:cNvSpPr txBox="1"/>
          <p:nvPr/>
        </p:nvSpPr>
        <p:spPr>
          <a:xfrm>
            <a:off x="322853" y="2516380"/>
            <a:ext cx="178435" cy="190500"/>
          </a:xfrm>
          <a:prstGeom prst="rect">
            <a:avLst/>
          </a:prstGeom>
        </p:spPr>
        <p:txBody>
          <a:bodyPr vert="horz" wrap="square" lIns="0" tIns="16510" rIns="0" bIns="0" rtlCol="0">
            <a:spAutoFit/>
          </a:bodyPr>
          <a:lstStyle/>
          <a:p>
            <a:pPr marL="12700">
              <a:lnSpc>
                <a:spcPct val="100000"/>
              </a:lnSpc>
              <a:spcBef>
                <a:spcPts val="130"/>
              </a:spcBef>
            </a:pPr>
            <a:r>
              <a:rPr sz="1050" spc="-25" dirty="0">
                <a:solidFill>
                  <a:srgbClr val="FFFFFF"/>
                </a:solidFill>
                <a:latin typeface="Arial MT"/>
                <a:cs typeface="Arial MT"/>
              </a:rPr>
              <a:t>02</a:t>
            </a:r>
            <a:endParaRPr sz="1050">
              <a:latin typeface="Arial MT"/>
              <a:cs typeface="Arial MT"/>
            </a:endParaRPr>
          </a:p>
        </p:txBody>
      </p:sp>
      <p:sp>
        <p:nvSpPr>
          <p:cNvPr id="80" name="object 80"/>
          <p:cNvSpPr txBox="1"/>
          <p:nvPr/>
        </p:nvSpPr>
        <p:spPr>
          <a:xfrm>
            <a:off x="578982" y="2890151"/>
            <a:ext cx="5771189" cy="407670"/>
          </a:xfrm>
          <a:prstGeom prst="rect">
            <a:avLst/>
          </a:prstGeom>
        </p:spPr>
        <p:txBody>
          <a:bodyPr vert="horz" wrap="square" lIns="0" tIns="17780" rIns="0" bIns="0" rtlCol="0">
            <a:spAutoFit/>
          </a:bodyPr>
          <a:lstStyle/>
          <a:p>
            <a:pPr marL="12700" marR="5080">
              <a:lnSpc>
                <a:spcPts val="1000"/>
              </a:lnSpc>
              <a:spcBef>
                <a:spcPts val="140"/>
              </a:spcBef>
            </a:pPr>
            <a:r>
              <a:rPr sz="850" dirty="0">
                <a:solidFill>
                  <a:srgbClr val="494949"/>
                </a:solidFill>
                <a:latin typeface="Arial MT"/>
                <a:cs typeface="Arial MT"/>
              </a:rPr>
              <a:t>The</a:t>
            </a:r>
            <a:r>
              <a:rPr sz="850" spc="-25" dirty="0">
                <a:solidFill>
                  <a:srgbClr val="494949"/>
                </a:solidFill>
                <a:latin typeface="Arial MT"/>
                <a:cs typeface="Arial MT"/>
              </a:rPr>
              <a:t> </a:t>
            </a:r>
            <a:r>
              <a:rPr sz="850" spc="-10" dirty="0">
                <a:solidFill>
                  <a:srgbClr val="494949"/>
                </a:solidFill>
                <a:latin typeface="Arial MT"/>
                <a:cs typeface="Arial MT"/>
              </a:rPr>
              <a:t>research</a:t>
            </a:r>
            <a:r>
              <a:rPr sz="850" spc="-25" dirty="0">
                <a:solidFill>
                  <a:srgbClr val="494949"/>
                </a:solidFill>
                <a:latin typeface="Arial MT"/>
                <a:cs typeface="Arial MT"/>
              </a:rPr>
              <a:t> </a:t>
            </a:r>
            <a:r>
              <a:rPr sz="850" dirty="0">
                <a:solidFill>
                  <a:srgbClr val="494949"/>
                </a:solidFill>
                <a:latin typeface="Arial MT"/>
                <a:cs typeface="Arial MT"/>
              </a:rPr>
              <a:t>paper</a:t>
            </a:r>
            <a:r>
              <a:rPr sz="850" spc="-20" dirty="0">
                <a:solidFill>
                  <a:srgbClr val="494949"/>
                </a:solidFill>
                <a:latin typeface="Arial MT"/>
                <a:cs typeface="Arial MT"/>
              </a:rPr>
              <a:t> </a:t>
            </a:r>
            <a:r>
              <a:rPr sz="850" dirty="0">
                <a:solidFill>
                  <a:srgbClr val="494949"/>
                </a:solidFill>
                <a:latin typeface="Arial MT"/>
                <a:cs typeface="Arial MT"/>
              </a:rPr>
              <a:t>on</a:t>
            </a:r>
            <a:r>
              <a:rPr sz="850" spc="-25" dirty="0">
                <a:solidFill>
                  <a:srgbClr val="494949"/>
                </a:solidFill>
                <a:latin typeface="Arial MT"/>
                <a:cs typeface="Arial MT"/>
              </a:rPr>
              <a:t> </a:t>
            </a:r>
            <a:r>
              <a:rPr sz="850" dirty="0">
                <a:solidFill>
                  <a:srgbClr val="494949"/>
                </a:solidFill>
                <a:latin typeface="Arial MT"/>
                <a:cs typeface="Arial MT"/>
              </a:rPr>
              <a:t>fake</a:t>
            </a:r>
            <a:r>
              <a:rPr sz="850" spc="-20" dirty="0">
                <a:solidFill>
                  <a:srgbClr val="494949"/>
                </a:solidFill>
                <a:latin typeface="Arial MT"/>
                <a:cs typeface="Arial MT"/>
              </a:rPr>
              <a:t> </a:t>
            </a:r>
            <a:r>
              <a:rPr sz="850" dirty="0">
                <a:solidFill>
                  <a:srgbClr val="494949"/>
                </a:solidFill>
                <a:latin typeface="Arial MT"/>
                <a:cs typeface="Arial MT"/>
              </a:rPr>
              <a:t>news</a:t>
            </a:r>
            <a:r>
              <a:rPr sz="850" spc="-25" dirty="0">
                <a:solidFill>
                  <a:srgbClr val="494949"/>
                </a:solidFill>
                <a:latin typeface="Arial MT"/>
                <a:cs typeface="Arial MT"/>
              </a:rPr>
              <a:t> </a:t>
            </a:r>
            <a:r>
              <a:rPr sz="850" spc="-10" dirty="0">
                <a:solidFill>
                  <a:srgbClr val="494949"/>
                </a:solidFill>
                <a:latin typeface="Arial MT"/>
                <a:cs typeface="Arial MT"/>
              </a:rPr>
              <a:t>detection</a:t>
            </a:r>
            <a:r>
              <a:rPr sz="850" spc="-20" dirty="0">
                <a:solidFill>
                  <a:srgbClr val="494949"/>
                </a:solidFill>
                <a:latin typeface="Arial MT"/>
                <a:cs typeface="Arial MT"/>
              </a:rPr>
              <a:t> </a:t>
            </a:r>
            <a:r>
              <a:rPr sz="850" dirty="0">
                <a:solidFill>
                  <a:srgbClr val="494949"/>
                </a:solidFill>
                <a:latin typeface="Arial MT"/>
                <a:cs typeface="Arial MT"/>
              </a:rPr>
              <a:t>utilized</a:t>
            </a:r>
            <a:r>
              <a:rPr sz="850" spc="-25" dirty="0">
                <a:solidFill>
                  <a:srgbClr val="494949"/>
                </a:solidFill>
                <a:latin typeface="Arial MT"/>
                <a:cs typeface="Arial MT"/>
              </a:rPr>
              <a:t> </a:t>
            </a:r>
            <a:r>
              <a:rPr sz="850" spc="-10" dirty="0">
                <a:solidFill>
                  <a:srgbClr val="494949"/>
                </a:solidFill>
                <a:latin typeface="Arial MT"/>
                <a:cs typeface="Arial MT"/>
              </a:rPr>
              <a:t>machine</a:t>
            </a:r>
            <a:r>
              <a:rPr sz="850" spc="-25" dirty="0">
                <a:solidFill>
                  <a:srgbClr val="494949"/>
                </a:solidFill>
                <a:latin typeface="Arial MT"/>
                <a:cs typeface="Arial MT"/>
              </a:rPr>
              <a:t> </a:t>
            </a:r>
            <a:r>
              <a:rPr sz="850" spc="-10" dirty="0">
                <a:solidFill>
                  <a:srgbClr val="494949"/>
                </a:solidFill>
                <a:latin typeface="Arial MT"/>
                <a:cs typeface="Arial MT"/>
              </a:rPr>
              <a:t>learning</a:t>
            </a:r>
            <a:r>
              <a:rPr sz="850" spc="-20" dirty="0">
                <a:solidFill>
                  <a:srgbClr val="494949"/>
                </a:solidFill>
                <a:latin typeface="Arial MT"/>
                <a:cs typeface="Arial MT"/>
              </a:rPr>
              <a:t> </a:t>
            </a:r>
            <a:r>
              <a:rPr sz="850" spc="-10" dirty="0">
                <a:solidFill>
                  <a:srgbClr val="494949"/>
                </a:solidFill>
                <a:latin typeface="Arial MT"/>
                <a:cs typeface="Arial MT"/>
              </a:rPr>
              <a:t>models</a:t>
            </a:r>
            <a:r>
              <a:rPr sz="850" spc="-25" dirty="0">
                <a:solidFill>
                  <a:srgbClr val="494949"/>
                </a:solidFill>
                <a:latin typeface="Arial MT"/>
                <a:cs typeface="Arial MT"/>
              </a:rPr>
              <a:t> </a:t>
            </a:r>
            <a:r>
              <a:rPr sz="850" dirty="0">
                <a:solidFill>
                  <a:srgbClr val="494949"/>
                </a:solidFill>
                <a:latin typeface="Arial MT"/>
                <a:cs typeface="Arial MT"/>
              </a:rPr>
              <a:t>such</a:t>
            </a:r>
            <a:r>
              <a:rPr sz="850" spc="-20" dirty="0">
                <a:solidFill>
                  <a:srgbClr val="494949"/>
                </a:solidFill>
                <a:latin typeface="Arial MT"/>
                <a:cs typeface="Arial MT"/>
              </a:rPr>
              <a:t> </a:t>
            </a:r>
            <a:r>
              <a:rPr sz="850" dirty="0">
                <a:solidFill>
                  <a:srgbClr val="494949"/>
                </a:solidFill>
                <a:latin typeface="Arial MT"/>
                <a:cs typeface="Arial MT"/>
              </a:rPr>
              <a:t>as</a:t>
            </a:r>
            <a:r>
              <a:rPr sz="850" spc="-25" dirty="0">
                <a:solidFill>
                  <a:srgbClr val="494949"/>
                </a:solidFill>
                <a:latin typeface="Arial MT"/>
                <a:cs typeface="Arial MT"/>
              </a:rPr>
              <a:t> </a:t>
            </a:r>
            <a:r>
              <a:rPr sz="850" dirty="0">
                <a:solidFill>
                  <a:srgbClr val="494949"/>
                </a:solidFill>
                <a:latin typeface="Arial MT"/>
                <a:cs typeface="Arial MT"/>
              </a:rPr>
              <a:t>Naive</a:t>
            </a:r>
            <a:r>
              <a:rPr sz="850" spc="-20" dirty="0">
                <a:solidFill>
                  <a:srgbClr val="494949"/>
                </a:solidFill>
                <a:latin typeface="Arial MT"/>
                <a:cs typeface="Arial MT"/>
              </a:rPr>
              <a:t> </a:t>
            </a:r>
            <a:r>
              <a:rPr sz="850" dirty="0">
                <a:solidFill>
                  <a:srgbClr val="494949"/>
                </a:solidFill>
                <a:latin typeface="Arial MT"/>
                <a:cs typeface="Arial MT"/>
              </a:rPr>
              <a:t>Bayes,</a:t>
            </a:r>
            <a:r>
              <a:rPr sz="850" spc="-25" dirty="0">
                <a:solidFill>
                  <a:srgbClr val="494949"/>
                </a:solidFill>
                <a:latin typeface="Arial MT"/>
                <a:cs typeface="Arial MT"/>
              </a:rPr>
              <a:t> </a:t>
            </a:r>
            <a:r>
              <a:rPr sz="850" spc="-10" dirty="0">
                <a:solidFill>
                  <a:srgbClr val="494949"/>
                </a:solidFill>
                <a:latin typeface="Arial MT"/>
                <a:cs typeface="Arial MT"/>
              </a:rPr>
              <a:t>Neural</a:t>
            </a:r>
            <a:r>
              <a:rPr sz="850" spc="-25" dirty="0">
                <a:solidFill>
                  <a:srgbClr val="494949"/>
                </a:solidFill>
                <a:latin typeface="Arial MT"/>
                <a:cs typeface="Arial MT"/>
              </a:rPr>
              <a:t> </a:t>
            </a:r>
            <a:r>
              <a:rPr sz="850" spc="-10" dirty="0">
                <a:solidFill>
                  <a:srgbClr val="494949"/>
                </a:solidFill>
                <a:latin typeface="Arial MT"/>
                <a:cs typeface="Arial MT"/>
              </a:rPr>
              <a:t>Network,</a:t>
            </a:r>
            <a:r>
              <a:rPr sz="850" spc="-20" dirty="0">
                <a:solidFill>
                  <a:srgbClr val="494949"/>
                </a:solidFill>
                <a:latin typeface="Arial MT"/>
                <a:cs typeface="Arial MT"/>
              </a:rPr>
              <a:t> </a:t>
            </a:r>
            <a:r>
              <a:rPr sz="850" spc="-10" dirty="0">
                <a:solidFill>
                  <a:srgbClr val="494949"/>
                </a:solidFill>
                <a:latin typeface="Arial MT"/>
                <a:cs typeface="Arial MT"/>
              </a:rPr>
              <a:t>Support</a:t>
            </a:r>
            <a:r>
              <a:rPr sz="850" spc="-25" dirty="0">
                <a:solidFill>
                  <a:srgbClr val="494949"/>
                </a:solidFill>
                <a:latin typeface="Arial MT"/>
                <a:cs typeface="Arial MT"/>
              </a:rPr>
              <a:t> </a:t>
            </a:r>
            <a:r>
              <a:rPr sz="850" spc="-10" dirty="0">
                <a:solidFill>
                  <a:srgbClr val="494949"/>
                </a:solidFill>
                <a:latin typeface="Arial MT"/>
                <a:cs typeface="Arial MT"/>
              </a:rPr>
              <a:t>Vector Machine</a:t>
            </a:r>
            <a:r>
              <a:rPr sz="850" spc="-25" dirty="0">
                <a:solidFill>
                  <a:srgbClr val="494949"/>
                </a:solidFill>
                <a:latin typeface="Arial MT"/>
                <a:cs typeface="Arial MT"/>
              </a:rPr>
              <a:t> </a:t>
            </a:r>
            <a:r>
              <a:rPr sz="850" dirty="0">
                <a:solidFill>
                  <a:srgbClr val="494949"/>
                </a:solidFill>
                <a:latin typeface="Arial MT"/>
                <a:cs typeface="Arial MT"/>
              </a:rPr>
              <a:t>(SVM),</a:t>
            </a:r>
            <a:r>
              <a:rPr sz="850" spc="-25" dirty="0">
                <a:solidFill>
                  <a:srgbClr val="494949"/>
                </a:solidFill>
                <a:latin typeface="Arial MT"/>
                <a:cs typeface="Arial MT"/>
              </a:rPr>
              <a:t> </a:t>
            </a:r>
            <a:r>
              <a:rPr sz="850" dirty="0">
                <a:solidFill>
                  <a:srgbClr val="494949"/>
                </a:solidFill>
                <a:latin typeface="Arial MT"/>
                <a:cs typeface="Arial MT"/>
              </a:rPr>
              <a:t>and</a:t>
            </a:r>
            <a:r>
              <a:rPr sz="850" spc="-20" dirty="0">
                <a:solidFill>
                  <a:srgbClr val="494949"/>
                </a:solidFill>
                <a:latin typeface="Arial MT"/>
                <a:cs typeface="Arial MT"/>
              </a:rPr>
              <a:t> </a:t>
            </a:r>
            <a:r>
              <a:rPr sz="850" spc="-10" dirty="0">
                <a:solidFill>
                  <a:srgbClr val="494949"/>
                </a:solidFill>
                <a:latin typeface="Arial MT"/>
                <a:cs typeface="Arial MT"/>
              </a:rPr>
              <a:t>Random</a:t>
            </a:r>
            <a:r>
              <a:rPr sz="850" spc="-25" dirty="0">
                <a:solidFill>
                  <a:srgbClr val="494949"/>
                </a:solidFill>
                <a:latin typeface="Arial MT"/>
                <a:cs typeface="Arial MT"/>
              </a:rPr>
              <a:t> </a:t>
            </a:r>
            <a:r>
              <a:rPr sz="850" spc="-10" dirty="0">
                <a:solidFill>
                  <a:srgbClr val="494949"/>
                </a:solidFill>
                <a:latin typeface="Arial MT"/>
                <a:cs typeface="Arial MT"/>
              </a:rPr>
              <a:t>Forest.</a:t>
            </a:r>
            <a:r>
              <a:rPr sz="850" spc="-25" dirty="0">
                <a:solidFill>
                  <a:srgbClr val="494949"/>
                </a:solidFill>
                <a:latin typeface="Arial MT"/>
                <a:cs typeface="Arial MT"/>
              </a:rPr>
              <a:t> </a:t>
            </a:r>
            <a:r>
              <a:rPr sz="850" dirty="0">
                <a:solidFill>
                  <a:srgbClr val="494949"/>
                </a:solidFill>
                <a:latin typeface="Arial MT"/>
                <a:cs typeface="Arial MT"/>
              </a:rPr>
              <a:t>Naive</a:t>
            </a:r>
            <a:r>
              <a:rPr sz="850" spc="-20" dirty="0">
                <a:solidFill>
                  <a:srgbClr val="494949"/>
                </a:solidFill>
                <a:latin typeface="Arial MT"/>
                <a:cs typeface="Arial MT"/>
              </a:rPr>
              <a:t> </a:t>
            </a:r>
            <a:r>
              <a:rPr sz="850" dirty="0">
                <a:solidFill>
                  <a:srgbClr val="494949"/>
                </a:solidFill>
                <a:latin typeface="Arial MT"/>
                <a:cs typeface="Arial MT"/>
              </a:rPr>
              <a:t>Bayes</a:t>
            </a:r>
            <a:r>
              <a:rPr sz="850" spc="-25" dirty="0">
                <a:solidFill>
                  <a:srgbClr val="494949"/>
                </a:solidFill>
                <a:latin typeface="Arial MT"/>
                <a:cs typeface="Arial MT"/>
              </a:rPr>
              <a:t> </a:t>
            </a:r>
            <a:r>
              <a:rPr sz="850" spc="-10" dirty="0">
                <a:solidFill>
                  <a:srgbClr val="494949"/>
                </a:solidFill>
                <a:latin typeface="Arial MT"/>
                <a:cs typeface="Arial MT"/>
              </a:rPr>
              <a:t>achieved</a:t>
            </a:r>
            <a:r>
              <a:rPr sz="850" spc="-20" dirty="0">
                <a:solidFill>
                  <a:srgbClr val="494949"/>
                </a:solidFill>
                <a:latin typeface="Arial MT"/>
                <a:cs typeface="Arial MT"/>
              </a:rPr>
              <a:t> </a:t>
            </a:r>
            <a:r>
              <a:rPr sz="850" dirty="0">
                <a:solidFill>
                  <a:srgbClr val="494949"/>
                </a:solidFill>
                <a:latin typeface="Arial MT"/>
                <a:cs typeface="Arial MT"/>
              </a:rPr>
              <a:t>an</a:t>
            </a:r>
            <a:r>
              <a:rPr sz="850" spc="-25" dirty="0">
                <a:solidFill>
                  <a:srgbClr val="494949"/>
                </a:solidFill>
                <a:latin typeface="Arial MT"/>
                <a:cs typeface="Arial MT"/>
              </a:rPr>
              <a:t> </a:t>
            </a:r>
            <a:r>
              <a:rPr sz="850" spc="-10" dirty="0">
                <a:solidFill>
                  <a:srgbClr val="494949"/>
                </a:solidFill>
                <a:latin typeface="Arial MT"/>
                <a:cs typeface="Arial MT"/>
              </a:rPr>
              <a:t>impressive</a:t>
            </a:r>
            <a:r>
              <a:rPr sz="850" spc="-25" dirty="0">
                <a:solidFill>
                  <a:srgbClr val="494949"/>
                </a:solidFill>
                <a:latin typeface="Arial MT"/>
                <a:cs typeface="Arial MT"/>
              </a:rPr>
              <a:t> </a:t>
            </a:r>
            <a:r>
              <a:rPr sz="850" spc="-10" dirty="0">
                <a:solidFill>
                  <a:srgbClr val="494949"/>
                </a:solidFill>
                <a:latin typeface="Arial MT"/>
                <a:cs typeface="Arial MT"/>
              </a:rPr>
              <a:t>accuracy</a:t>
            </a:r>
            <a:r>
              <a:rPr sz="850" spc="-20" dirty="0">
                <a:solidFill>
                  <a:srgbClr val="494949"/>
                </a:solidFill>
                <a:latin typeface="Arial MT"/>
                <a:cs typeface="Arial MT"/>
              </a:rPr>
              <a:t> </a:t>
            </a:r>
            <a:r>
              <a:rPr sz="850" dirty="0">
                <a:solidFill>
                  <a:srgbClr val="494949"/>
                </a:solidFill>
                <a:latin typeface="Arial MT"/>
                <a:cs typeface="Arial MT"/>
              </a:rPr>
              <a:t>of</a:t>
            </a:r>
            <a:r>
              <a:rPr sz="850" spc="-25" dirty="0">
                <a:solidFill>
                  <a:srgbClr val="494949"/>
                </a:solidFill>
                <a:latin typeface="Arial MT"/>
                <a:cs typeface="Arial MT"/>
              </a:rPr>
              <a:t> </a:t>
            </a:r>
            <a:r>
              <a:rPr sz="850" dirty="0">
                <a:solidFill>
                  <a:srgbClr val="494949"/>
                </a:solidFill>
                <a:latin typeface="Arial MT"/>
                <a:cs typeface="Arial MT"/>
              </a:rPr>
              <a:t>96.08%</a:t>
            </a:r>
            <a:r>
              <a:rPr sz="850" spc="-25" dirty="0">
                <a:solidFill>
                  <a:srgbClr val="494949"/>
                </a:solidFill>
                <a:latin typeface="Arial MT"/>
                <a:cs typeface="Arial MT"/>
              </a:rPr>
              <a:t> </a:t>
            </a:r>
            <a:r>
              <a:rPr sz="850" dirty="0">
                <a:solidFill>
                  <a:srgbClr val="494949"/>
                </a:solidFill>
                <a:latin typeface="Arial MT"/>
                <a:cs typeface="Arial MT"/>
              </a:rPr>
              <a:t>in</a:t>
            </a:r>
            <a:r>
              <a:rPr sz="850" spc="-20" dirty="0">
                <a:solidFill>
                  <a:srgbClr val="494949"/>
                </a:solidFill>
                <a:latin typeface="Arial MT"/>
                <a:cs typeface="Arial MT"/>
              </a:rPr>
              <a:t> </a:t>
            </a:r>
            <a:r>
              <a:rPr sz="850" spc="-10" dirty="0">
                <a:solidFill>
                  <a:srgbClr val="494949"/>
                </a:solidFill>
                <a:latin typeface="Arial MT"/>
                <a:cs typeface="Arial MT"/>
              </a:rPr>
              <a:t>detecting</a:t>
            </a:r>
            <a:r>
              <a:rPr sz="850" spc="-25" dirty="0">
                <a:solidFill>
                  <a:srgbClr val="494949"/>
                </a:solidFill>
                <a:latin typeface="Arial MT"/>
                <a:cs typeface="Arial MT"/>
              </a:rPr>
              <a:t> </a:t>
            </a:r>
            <a:r>
              <a:rPr sz="850" dirty="0">
                <a:solidFill>
                  <a:srgbClr val="494949"/>
                </a:solidFill>
                <a:latin typeface="Arial MT"/>
                <a:cs typeface="Arial MT"/>
              </a:rPr>
              <a:t>fake</a:t>
            </a:r>
            <a:r>
              <a:rPr sz="850" spc="-20" dirty="0">
                <a:solidFill>
                  <a:srgbClr val="494949"/>
                </a:solidFill>
                <a:latin typeface="Arial MT"/>
                <a:cs typeface="Arial MT"/>
              </a:rPr>
              <a:t> </a:t>
            </a:r>
            <a:r>
              <a:rPr sz="850" spc="-10" dirty="0">
                <a:solidFill>
                  <a:srgbClr val="494949"/>
                </a:solidFill>
                <a:latin typeface="Arial MT"/>
                <a:cs typeface="Arial MT"/>
              </a:rPr>
              <a:t>messages,</a:t>
            </a:r>
            <a:r>
              <a:rPr sz="850" spc="-25" dirty="0">
                <a:solidFill>
                  <a:srgbClr val="494949"/>
                </a:solidFill>
                <a:latin typeface="Arial MT"/>
                <a:cs typeface="Arial MT"/>
              </a:rPr>
              <a:t> </a:t>
            </a:r>
            <a:r>
              <a:rPr sz="850" spc="-10" dirty="0">
                <a:solidFill>
                  <a:srgbClr val="494949"/>
                </a:solidFill>
                <a:latin typeface="Arial MT"/>
                <a:cs typeface="Arial MT"/>
              </a:rPr>
              <a:t>while Neural</a:t>
            </a:r>
            <a:r>
              <a:rPr sz="850" spc="-25" dirty="0">
                <a:solidFill>
                  <a:srgbClr val="494949"/>
                </a:solidFill>
                <a:latin typeface="Arial MT"/>
                <a:cs typeface="Arial MT"/>
              </a:rPr>
              <a:t> </a:t>
            </a:r>
            <a:r>
              <a:rPr sz="850" dirty="0">
                <a:solidFill>
                  <a:srgbClr val="494949"/>
                </a:solidFill>
                <a:latin typeface="Arial MT"/>
                <a:cs typeface="Arial MT"/>
              </a:rPr>
              <a:t>Network</a:t>
            </a:r>
            <a:r>
              <a:rPr sz="850" spc="-25" dirty="0">
                <a:solidFill>
                  <a:srgbClr val="494949"/>
                </a:solidFill>
                <a:latin typeface="Arial MT"/>
                <a:cs typeface="Arial MT"/>
              </a:rPr>
              <a:t> </a:t>
            </a:r>
            <a:r>
              <a:rPr sz="850" dirty="0">
                <a:solidFill>
                  <a:srgbClr val="494949"/>
                </a:solidFill>
                <a:latin typeface="Arial MT"/>
                <a:cs typeface="Arial MT"/>
              </a:rPr>
              <a:t>and</a:t>
            </a:r>
            <a:r>
              <a:rPr sz="850" spc="-20" dirty="0">
                <a:solidFill>
                  <a:srgbClr val="494949"/>
                </a:solidFill>
                <a:latin typeface="Arial MT"/>
                <a:cs typeface="Arial MT"/>
              </a:rPr>
              <a:t> </a:t>
            </a:r>
            <a:r>
              <a:rPr sz="850" dirty="0">
                <a:solidFill>
                  <a:srgbClr val="494949"/>
                </a:solidFill>
                <a:latin typeface="Arial MT"/>
                <a:cs typeface="Arial MT"/>
              </a:rPr>
              <a:t>SVM</a:t>
            </a:r>
            <a:r>
              <a:rPr sz="850" spc="-25" dirty="0">
                <a:solidFill>
                  <a:srgbClr val="494949"/>
                </a:solidFill>
                <a:latin typeface="Arial MT"/>
                <a:cs typeface="Arial MT"/>
              </a:rPr>
              <a:t> </a:t>
            </a:r>
            <a:r>
              <a:rPr sz="850" spc="-10" dirty="0">
                <a:solidFill>
                  <a:srgbClr val="494949"/>
                </a:solidFill>
                <a:latin typeface="Arial MT"/>
                <a:cs typeface="Arial MT"/>
              </a:rPr>
              <a:t>reached</a:t>
            </a:r>
            <a:r>
              <a:rPr sz="850" spc="-25" dirty="0">
                <a:solidFill>
                  <a:srgbClr val="494949"/>
                </a:solidFill>
                <a:latin typeface="Arial MT"/>
                <a:cs typeface="Arial MT"/>
              </a:rPr>
              <a:t> </a:t>
            </a:r>
            <a:r>
              <a:rPr sz="850" dirty="0">
                <a:solidFill>
                  <a:srgbClr val="494949"/>
                </a:solidFill>
                <a:latin typeface="Arial MT"/>
                <a:cs typeface="Arial MT"/>
              </a:rPr>
              <a:t>an</a:t>
            </a:r>
            <a:r>
              <a:rPr sz="850" spc="-20" dirty="0">
                <a:solidFill>
                  <a:srgbClr val="494949"/>
                </a:solidFill>
                <a:latin typeface="Arial MT"/>
                <a:cs typeface="Arial MT"/>
              </a:rPr>
              <a:t> </a:t>
            </a:r>
            <a:r>
              <a:rPr sz="850" spc="-10" dirty="0">
                <a:solidFill>
                  <a:srgbClr val="494949"/>
                </a:solidFill>
                <a:latin typeface="Arial MT"/>
                <a:cs typeface="Arial MT"/>
              </a:rPr>
              <a:t>accuracy</a:t>
            </a:r>
            <a:r>
              <a:rPr sz="850" spc="-25" dirty="0">
                <a:solidFill>
                  <a:srgbClr val="494949"/>
                </a:solidFill>
                <a:latin typeface="Arial MT"/>
                <a:cs typeface="Arial MT"/>
              </a:rPr>
              <a:t> </a:t>
            </a:r>
            <a:r>
              <a:rPr sz="850" dirty="0">
                <a:solidFill>
                  <a:srgbClr val="494949"/>
                </a:solidFill>
                <a:latin typeface="Arial MT"/>
                <a:cs typeface="Arial MT"/>
              </a:rPr>
              <a:t>of</a:t>
            </a:r>
            <a:r>
              <a:rPr sz="850" spc="-25" dirty="0">
                <a:solidFill>
                  <a:srgbClr val="494949"/>
                </a:solidFill>
                <a:latin typeface="Arial MT"/>
                <a:cs typeface="Arial MT"/>
              </a:rPr>
              <a:t> </a:t>
            </a:r>
            <a:r>
              <a:rPr sz="850" spc="-10" dirty="0">
                <a:solidFill>
                  <a:srgbClr val="494949"/>
                </a:solidFill>
                <a:latin typeface="Arial MT"/>
                <a:cs typeface="Arial MT"/>
              </a:rPr>
              <a:t>99.90%</a:t>
            </a:r>
            <a:endParaRPr sz="850" dirty="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109000" y="501275"/>
            <a:ext cx="737870" cy="737870"/>
          </a:xfrm>
          <a:custGeom>
            <a:avLst/>
            <a:gdLst/>
            <a:ahLst/>
            <a:cxnLst/>
            <a:rect l="l" t="t" r="r" b="b"/>
            <a:pathLst>
              <a:path w="737870" h="737869">
                <a:moveTo>
                  <a:pt x="737700" y="737700"/>
                </a:moveTo>
                <a:lnTo>
                  <a:pt x="0" y="0"/>
                </a:lnTo>
              </a:path>
            </a:pathLst>
          </a:custGeom>
          <a:ln w="9525">
            <a:solidFill>
              <a:srgbClr val="3D3D3D"/>
            </a:solidFill>
          </a:ln>
        </p:spPr>
        <p:txBody>
          <a:bodyPr wrap="square" lIns="0" tIns="0" rIns="0" bIns="0" rtlCol="0"/>
          <a:lstStyle/>
          <a:p>
            <a:endParaRPr/>
          </a:p>
        </p:txBody>
      </p:sp>
      <p:grpSp>
        <p:nvGrpSpPr>
          <p:cNvPr id="3" name="object 3"/>
          <p:cNvGrpSpPr/>
          <p:nvPr/>
        </p:nvGrpSpPr>
        <p:grpSpPr>
          <a:xfrm>
            <a:off x="-4762" y="125362"/>
            <a:ext cx="1936750" cy="808355"/>
            <a:chOff x="-4762" y="125362"/>
            <a:chExt cx="1936750" cy="808355"/>
          </a:xfrm>
        </p:grpSpPr>
        <p:sp>
          <p:nvSpPr>
            <p:cNvPr id="4" name="object 4"/>
            <p:cNvSpPr/>
            <p:nvPr/>
          </p:nvSpPr>
          <p:spPr>
            <a:xfrm>
              <a:off x="582474" y="282187"/>
              <a:ext cx="1213485" cy="422909"/>
            </a:xfrm>
            <a:custGeom>
              <a:avLst/>
              <a:gdLst/>
              <a:ahLst/>
              <a:cxnLst/>
              <a:rect l="l" t="t" r="r" b="b"/>
              <a:pathLst>
                <a:path w="1213485" h="422909">
                  <a:moveTo>
                    <a:pt x="0" y="0"/>
                  </a:moveTo>
                  <a:lnTo>
                    <a:pt x="1212900" y="422699"/>
                  </a:lnTo>
                </a:path>
              </a:pathLst>
            </a:custGeom>
            <a:ln w="9524">
              <a:solidFill>
                <a:srgbClr val="3D3D3D"/>
              </a:solidFill>
            </a:ln>
          </p:spPr>
          <p:txBody>
            <a:bodyPr wrap="square" lIns="0" tIns="0" rIns="0" bIns="0" rtlCol="0"/>
            <a:lstStyle/>
            <a:p>
              <a:endParaRPr/>
            </a:p>
          </p:txBody>
        </p:sp>
        <p:sp>
          <p:nvSpPr>
            <p:cNvPr id="5" name="object 5"/>
            <p:cNvSpPr/>
            <p:nvPr/>
          </p:nvSpPr>
          <p:spPr>
            <a:xfrm>
              <a:off x="0" y="274188"/>
              <a:ext cx="582930" cy="654685"/>
            </a:xfrm>
            <a:custGeom>
              <a:avLst/>
              <a:gdLst/>
              <a:ahLst/>
              <a:cxnLst/>
              <a:rect l="l" t="t" r="r" b="b"/>
              <a:pathLst>
                <a:path w="582930" h="654685">
                  <a:moveTo>
                    <a:pt x="0" y="654300"/>
                  </a:moveTo>
                  <a:lnTo>
                    <a:pt x="582599" y="0"/>
                  </a:lnTo>
                </a:path>
              </a:pathLst>
            </a:custGeom>
            <a:ln w="9525">
              <a:solidFill>
                <a:srgbClr val="3D3D3D"/>
              </a:solidFill>
            </a:ln>
          </p:spPr>
          <p:txBody>
            <a:bodyPr wrap="square" lIns="0" tIns="0" rIns="0" bIns="0" rtlCol="0"/>
            <a:lstStyle/>
            <a:p>
              <a:endParaRPr/>
            </a:p>
          </p:txBody>
        </p:sp>
        <p:sp>
          <p:nvSpPr>
            <p:cNvPr id="6" name="object 6"/>
            <p:cNvSpPr/>
            <p:nvPr/>
          </p:nvSpPr>
          <p:spPr>
            <a:xfrm>
              <a:off x="428224" y="130388"/>
              <a:ext cx="282575" cy="282575"/>
            </a:xfrm>
            <a:custGeom>
              <a:avLst/>
              <a:gdLst/>
              <a:ahLst/>
              <a:cxnLst/>
              <a:rect l="l" t="t" r="r" b="b"/>
              <a:pathLst>
                <a:path w="282575" h="282575">
                  <a:moveTo>
                    <a:pt x="141524" y="0"/>
                  </a:moveTo>
                  <a:lnTo>
                    <a:pt x="96633" y="7173"/>
                  </a:lnTo>
                  <a:lnTo>
                    <a:pt x="57763" y="27158"/>
                  </a:lnTo>
                  <a:lnTo>
                    <a:pt x="27187" y="57655"/>
                  </a:lnTo>
                  <a:lnTo>
                    <a:pt x="7175" y="96361"/>
                  </a:lnTo>
                  <a:lnTo>
                    <a:pt x="0" y="140975"/>
                  </a:lnTo>
                  <a:lnTo>
                    <a:pt x="7175" y="185868"/>
                  </a:lnTo>
                  <a:lnTo>
                    <a:pt x="27187" y="224744"/>
                  </a:lnTo>
                  <a:lnTo>
                    <a:pt x="57763" y="255328"/>
                  </a:lnTo>
                  <a:lnTo>
                    <a:pt x="96633" y="275346"/>
                  </a:lnTo>
                  <a:lnTo>
                    <a:pt x="141524" y="282524"/>
                  </a:lnTo>
                  <a:lnTo>
                    <a:pt x="186150" y="275346"/>
                  </a:lnTo>
                  <a:lnTo>
                    <a:pt x="224863" y="255328"/>
                  </a:lnTo>
                  <a:lnTo>
                    <a:pt x="255364" y="224744"/>
                  </a:lnTo>
                  <a:lnTo>
                    <a:pt x="275351" y="185868"/>
                  </a:lnTo>
                  <a:lnTo>
                    <a:pt x="282525" y="140975"/>
                  </a:lnTo>
                  <a:lnTo>
                    <a:pt x="275351" y="96361"/>
                  </a:lnTo>
                  <a:lnTo>
                    <a:pt x="255364" y="57655"/>
                  </a:lnTo>
                  <a:lnTo>
                    <a:pt x="224863" y="27158"/>
                  </a:lnTo>
                  <a:lnTo>
                    <a:pt x="186150" y="7173"/>
                  </a:lnTo>
                  <a:lnTo>
                    <a:pt x="141524" y="0"/>
                  </a:lnTo>
                  <a:close/>
                </a:path>
              </a:pathLst>
            </a:custGeom>
            <a:solidFill>
              <a:srgbClr val="FFFFFF"/>
            </a:solidFill>
          </p:spPr>
          <p:txBody>
            <a:bodyPr wrap="square" lIns="0" tIns="0" rIns="0" bIns="0" rtlCol="0"/>
            <a:lstStyle/>
            <a:p>
              <a:endParaRPr/>
            </a:p>
          </p:txBody>
        </p:sp>
        <p:sp>
          <p:nvSpPr>
            <p:cNvPr id="7" name="object 7"/>
            <p:cNvSpPr/>
            <p:nvPr/>
          </p:nvSpPr>
          <p:spPr>
            <a:xfrm>
              <a:off x="423749" y="125362"/>
              <a:ext cx="292100" cy="292735"/>
            </a:xfrm>
            <a:custGeom>
              <a:avLst/>
              <a:gdLst/>
              <a:ahLst/>
              <a:cxnLst/>
              <a:rect l="l" t="t" r="r" b="b"/>
              <a:pathLst>
                <a:path w="292100" h="292734">
                  <a:moveTo>
                    <a:pt x="146000" y="0"/>
                  </a:moveTo>
                  <a:lnTo>
                    <a:pt x="99788" y="7480"/>
                  </a:lnTo>
                  <a:lnTo>
                    <a:pt x="59702" y="28280"/>
                  </a:lnTo>
                  <a:lnTo>
                    <a:pt x="28121" y="59940"/>
                  </a:lnTo>
                  <a:lnTo>
                    <a:pt x="7427" y="100000"/>
                  </a:lnTo>
                  <a:lnTo>
                    <a:pt x="0" y="146000"/>
                  </a:lnTo>
                  <a:lnTo>
                    <a:pt x="7427" y="192271"/>
                  </a:lnTo>
                  <a:lnTo>
                    <a:pt x="28121" y="232500"/>
                  </a:lnTo>
                  <a:lnTo>
                    <a:pt x="59702" y="264251"/>
                  </a:lnTo>
                  <a:lnTo>
                    <a:pt x="99788" y="285088"/>
                  </a:lnTo>
                  <a:lnTo>
                    <a:pt x="146000" y="292574"/>
                  </a:lnTo>
                  <a:lnTo>
                    <a:pt x="192000" y="285088"/>
                  </a:lnTo>
                  <a:lnTo>
                    <a:pt x="195823" y="283099"/>
                  </a:lnTo>
                  <a:lnTo>
                    <a:pt x="146000" y="283099"/>
                  </a:lnTo>
                  <a:lnTo>
                    <a:pt x="118399" y="280275"/>
                  </a:lnTo>
                  <a:lnTo>
                    <a:pt x="69450" y="259580"/>
                  </a:lnTo>
                  <a:lnTo>
                    <a:pt x="32434" y="222805"/>
                  </a:lnTo>
                  <a:lnTo>
                    <a:pt x="11745" y="173692"/>
                  </a:lnTo>
                  <a:lnTo>
                    <a:pt x="8925" y="146000"/>
                  </a:lnTo>
                  <a:lnTo>
                    <a:pt x="11745" y="118640"/>
                  </a:lnTo>
                  <a:lnTo>
                    <a:pt x="32434" y="69760"/>
                  </a:lnTo>
                  <a:lnTo>
                    <a:pt x="69450" y="32751"/>
                  </a:lnTo>
                  <a:lnTo>
                    <a:pt x="118399" y="12218"/>
                  </a:lnTo>
                  <a:lnTo>
                    <a:pt x="146000" y="9475"/>
                  </a:lnTo>
                  <a:lnTo>
                    <a:pt x="195843" y="9475"/>
                  </a:lnTo>
                  <a:lnTo>
                    <a:pt x="192000" y="7480"/>
                  </a:lnTo>
                  <a:lnTo>
                    <a:pt x="146000" y="0"/>
                  </a:lnTo>
                  <a:close/>
                </a:path>
                <a:path w="292100" h="292734">
                  <a:moveTo>
                    <a:pt x="195843" y="9475"/>
                  </a:moveTo>
                  <a:lnTo>
                    <a:pt x="146000" y="9475"/>
                  </a:lnTo>
                  <a:lnTo>
                    <a:pt x="173374" y="12218"/>
                  </a:lnTo>
                  <a:lnTo>
                    <a:pt x="199021" y="20134"/>
                  </a:lnTo>
                  <a:lnTo>
                    <a:pt x="242425" y="49599"/>
                  </a:lnTo>
                  <a:lnTo>
                    <a:pt x="271878" y="93000"/>
                  </a:lnTo>
                  <a:lnTo>
                    <a:pt x="282525" y="146000"/>
                  </a:lnTo>
                  <a:lnTo>
                    <a:pt x="279785" y="173692"/>
                  </a:lnTo>
                  <a:lnTo>
                    <a:pt x="259269" y="222805"/>
                  </a:lnTo>
                  <a:lnTo>
                    <a:pt x="222264" y="259580"/>
                  </a:lnTo>
                  <a:lnTo>
                    <a:pt x="173374" y="280275"/>
                  </a:lnTo>
                  <a:lnTo>
                    <a:pt x="146000" y="283099"/>
                  </a:lnTo>
                  <a:lnTo>
                    <a:pt x="195823" y="283099"/>
                  </a:lnTo>
                  <a:lnTo>
                    <a:pt x="232060" y="264251"/>
                  </a:lnTo>
                  <a:lnTo>
                    <a:pt x="263720" y="232500"/>
                  </a:lnTo>
                  <a:lnTo>
                    <a:pt x="284520" y="192271"/>
                  </a:lnTo>
                  <a:lnTo>
                    <a:pt x="292000" y="146000"/>
                  </a:lnTo>
                  <a:lnTo>
                    <a:pt x="284520" y="100000"/>
                  </a:lnTo>
                  <a:lnTo>
                    <a:pt x="263720" y="59940"/>
                  </a:lnTo>
                  <a:lnTo>
                    <a:pt x="232060" y="28280"/>
                  </a:lnTo>
                  <a:lnTo>
                    <a:pt x="195843" y="9475"/>
                  </a:lnTo>
                  <a:close/>
                </a:path>
              </a:pathLst>
            </a:custGeom>
            <a:solidFill>
              <a:srgbClr val="3D3D3D"/>
            </a:solidFill>
          </p:spPr>
          <p:txBody>
            <a:bodyPr wrap="square" lIns="0" tIns="0" rIns="0" bIns="0" rtlCol="0"/>
            <a:lstStyle/>
            <a:p>
              <a:endParaRPr/>
            </a:p>
          </p:txBody>
        </p:sp>
        <p:pic>
          <p:nvPicPr>
            <p:cNvPr id="8" name="object 8"/>
            <p:cNvPicPr/>
            <p:nvPr/>
          </p:nvPicPr>
          <p:blipFill>
            <a:blip r:embed="rId2" cstate="print"/>
            <a:stretch>
              <a:fillRect/>
            </a:stretch>
          </p:blipFill>
          <p:spPr>
            <a:xfrm>
              <a:off x="485625" y="187788"/>
              <a:ext cx="167724" cy="167723"/>
            </a:xfrm>
            <a:prstGeom prst="rect">
              <a:avLst/>
            </a:prstGeom>
          </p:spPr>
        </p:pic>
        <p:sp>
          <p:nvSpPr>
            <p:cNvPr id="9" name="object 9"/>
            <p:cNvSpPr/>
            <p:nvPr/>
          </p:nvSpPr>
          <p:spPr>
            <a:xfrm>
              <a:off x="1640993" y="560694"/>
              <a:ext cx="288925" cy="288925"/>
            </a:xfrm>
            <a:custGeom>
              <a:avLst/>
              <a:gdLst/>
              <a:ahLst/>
              <a:cxnLst/>
              <a:rect l="l" t="t" r="r" b="b"/>
              <a:pathLst>
                <a:path w="288925" h="288925">
                  <a:moveTo>
                    <a:pt x="144299" y="0"/>
                  </a:moveTo>
                  <a:lnTo>
                    <a:pt x="98673" y="7351"/>
                  </a:lnTo>
                  <a:lnTo>
                    <a:pt x="59059" y="27814"/>
                  </a:lnTo>
                  <a:lnTo>
                    <a:pt x="27828" y="59005"/>
                  </a:lnTo>
                  <a:lnTo>
                    <a:pt x="7352" y="98537"/>
                  </a:lnTo>
                  <a:lnTo>
                    <a:pt x="0" y="144024"/>
                  </a:lnTo>
                  <a:lnTo>
                    <a:pt x="7352" y="189651"/>
                  </a:lnTo>
                  <a:lnTo>
                    <a:pt x="27828" y="229264"/>
                  </a:lnTo>
                  <a:lnTo>
                    <a:pt x="59059" y="260495"/>
                  </a:lnTo>
                  <a:lnTo>
                    <a:pt x="98673" y="280971"/>
                  </a:lnTo>
                  <a:lnTo>
                    <a:pt x="144299" y="288324"/>
                  </a:lnTo>
                  <a:lnTo>
                    <a:pt x="189922" y="280971"/>
                  </a:lnTo>
                  <a:lnTo>
                    <a:pt x="229535" y="260495"/>
                  </a:lnTo>
                  <a:lnTo>
                    <a:pt x="260768" y="229264"/>
                  </a:lnTo>
                  <a:lnTo>
                    <a:pt x="281247" y="189651"/>
                  </a:lnTo>
                  <a:lnTo>
                    <a:pt x="288601" y="144024"/>
                  </a:lnTo>
                  <a:lnTo>
                    <a:pt x="281247" y="98537"/>
                  </a:lnTo>
                  <a:lnTo>
                    <a:pt x="260768" y="59005"/>
                  </a:lnTo>
                  <a:lnTo>
                    <a:pt x="229535" y="27814"/>
                  </a:lnTo>
                  <a:lnTo>
                    <a:pt x="189922" y="7351"/>
                  </a:lnTo>
                  <a:lnTo>
                    <a:pt x="144299" y="0"/>
                  </a:lnTo>
                  <a:close/>
                </a:path>
              </a:pathLst>
            </a:custGeom>
            <a:solidFill>
              <a:srgbClr val="77C6FC"/>
            </a:solidFill>
          </p:spPr>
          <p:txBody>
            <a:bodyPr wrap="square" lIns="0" tIns="0" rIns="0" bIns="0" rtlCol="0"/>
            <a:lstStyle/>
            <a:p>
              <a:endParaRPr/>
            </a:p>
          </p:txBody>
        </p:sp>
        <p:sp>
          <p:nvSpPr>
            <p:cNvPr id="10" name="object 10"/>
            <p:cNvSpPr/>
            <p:nvPr/>
          </p:nvSpPr>
          <p:spPr>
            <a:xfrm>
              <a:off x="1638739" y="558175"/>
              <a:ext cx="293370" cy="294005"/>
            </a:xfrm>
            <a:custGeom>
              <a:avLst/>
              <a:gdLst/>
              <a:ahLst/>
              <a:cxnLst/>
              <a:rect l="l" t="t" r="r" b="b"/>
              <a:pathLst>
                <a:path w="293369" h="294005">
                  <a:moveTo>
                    <a:pt x="146555" y="0"/>
                  </a:moveTo>
                  <a:lnTo>
                    <a:pt x="100263" y="7479"/>
                  </a:lnTo>
                  <a:lnTo>
                    <a:pt x="60036" y="28299"/>
                  </a:lnTo>
                  <a:lnTo>
                    <a:pt x="28299" y="60033"/>
                  </a:lnTo>
                  <a:lnTo>
                    <a:pt x="7479" y="100257"/>
                  </a:lnTo>
                  <a:lnTo>
                    <a:pt x="0" y="146542"/>
                  </a:lnTo>
                  <a:lnTo>
                    <a:pt x="7479" y="192970"/>
                  </a:lnTo>
                  <a:lnTo>
                    <a:pt x="28299" y="233279"/>
                  </a:lnTo>
                  <a:lnTo>
                    <a:pt x="60036" y="265058"/>
                  </a:lnTo>
                  <a:lnTo>
                    <a:pt x="100263" y="285894"/>
                  </a:lnTo>
                  <a:lnTo>
                    <a:pt x="146555" y="293376"/>
                  </a:lnTo>
                  <a:lnTo>
                    <a:pt x="176090" y="288602"/>
                  </a:lnTo>
                  <a:lnTo>
                    <a:pt x="146555" y="288602"/>
                  </a:lnTo>
                  <a:lnTo>
                    <a:pt x="117902" y="285702"/>
                  </a:lnTo>
                  <a:lnTo>
                    <a:pt x="67233" y="264319"/>
                  </a:lnTo>
                  <a:lnTo>
                    <a:pt x="28933" y="225976"/>
                  </a:lnTo>
                  <a:lnTo>
                    <a:pt x="7632" y="175198"/>
                  </a:lnTo>
                  <a:lnTo>
                    <a:pt x="4772" y="146542"/>
                  </a:lnTo>
                  <a:lnTo>
                    <a:pt x="7632" y="118014"/>
                  </a:lnTo>
                  <a:lnTo>
                    <a:pt x="28933" y="67272"/>
                  </a:lnTo>
                  <a:lnTo>
                    <a:pt x="67233" y="28934"/>
                  </a:lnTo>
                  <a:lnTo>
                    <a:pt x="117902" y="7633"/>
                  </a:lnTo>
                  <a:lnTo>
                    <a:pt x="146555" y="4773"/>
                  </a:lnTo>
                  <a:lnTo>
                    <a:pt x="176099" y="4773"/>
                  </a:lnTo>
                  <a:lnTo>
                    <a:pt x="146555" y="0"/>
                  </a:lnTo>
                  <a:close/>
                </a:path>
                <a:path w="293369" h="294005">
                  <a:moveTo>
                    <a:pt x="176099" y="4773"/>
                  </a:moveTo>
                  <a:lnTo>
                    <a:pt x="146555" y="4773"/>
                  </a:lnTo>
                  <a:lnTo>
                    <a:pt x="175204" y="7633"/>
                  </a:lnTo>
                  <a:lnTo>
                    <a:pt x="201856" y="15862"/>
                  </a:lnTo>
                  <a:lnTo>
                    <a:pt x="247050" y="46324"/>
                  </a:lnTo>
                  <a:lnTo>
                    <a:pt x="277408" y="91380"/>
                  </a:lnTo>
                  <a:lnTo>
                    <a:pt x="288601" y="146542"/>
                  </a:lnTo>
                  <a:lnTo>
                    <a:pt x="285702" y="175198"/>
                  </a:lnTo>
                  <a:lnTo>
                    <a:pt x="264323" y="225976"/>
                  </a:lnTo>
                  <a:lnTo>
                    <a:pt x="225981" y="264319"/>
                  </a:lnTo>
                  <a:lnTo>
                    <a:pt x="175204" y="285702"/>
                  </a:lnTo>
                  <a:lnTo>
                    <a:pt x="146555" y="288602"/>
                  </a:lnTo>
                  <a:lnTo>
                    <a:pt x="176090" y="288602"/>
                  </a:lnTo>
                  <a:lnTo>
                    <a:pt x="233064" y="265058"/>
                  </a:lnTo>
                  <a:lnTo>
                    <a:pt x="264799" y="233279"/>
                  </a:lnTo>
                  <a:lnTo>
                    <a:pt x="285619" y="192970"/>
                  </a:lnTo>
                  <a:lnTo>
                    <a:pt x="293098" y="146542"/>
                  </a:lnTo>
                  <a:lnTo>
                    <a:pt x="285619" y="100257"/>
                  </a:lnTo>
                  <a:lnTo>
                    <a:pt x="264799" y="60033"/>
                  </a:lnTo>
                  <a:lnTo>
                    <a:pt x="233064" y="28299"/>
                  </a:lnTo>
                  <a:lnTo>
                    <a:pt x="192841" y="7479"/>
                  </a:lnTo>
                  <a:lnTo>
                    <a:pt x="176099" y="4773"/>
                  </a:lnTo>
                  <a:close/>
                </a:path>
              </a:pathLst>
            </a:custGeom>
            <a:solidFill>
              <a:srgbClr val="3D3D3D"/>
            </a:solidFill>
          </p:spPr>
          <p:txBody>
            <a:bodyPr wrap="square" lIns="0" tIns="0" rIns="0" bIns="0" rtlCol="0"/>
            <a:lstStyle/>
            <a:p>
              <a:endParaRPr/>
            </a:p>
          </p:txBody>
        </p:sp>
        <p:pic>
          <p:nvPicPr>
            <p:cNvPr id="11" name="object 11"/>
            <p:cNvPicPr/>
            <p:nvPr/>
          </p:nvPicPr>
          <p:blipFill>
            <a:blip r:embed="rId3" cstate="print"/>
            <a:stretch>
              <a:fillRect/>
            </a:stretch>
          </p:blipFill>
          <p:spPr>
            <a:xfrm>
              <a:off x="1675237" y="594664"/>
              <a:ext cx="220097" cy="220388"/>
            </a:xfrm>
            <a:prstGeom prst="rect">
              <a:avLst/>
            </a:prstGeom>
          </p:spPr>
        </p:pic>
        <p:sp>
          <p:nvSpPr>
            <p:cNvPr id="12" name="object 12"/>
            <p:cNvSpPr/>
            <p:nvPr/>
          </p:nvSpPr>
          <p:spPr>
            <a:xfrm>
              <a:off x="1590421" y="361289"/>
              <a:ext cx="177800" cy="29845"/>
            </a:xfrm>
            <a:custGeom>
              <a:avLst/>
              <a:gdLst/>
              <a:ahLst/>
              <a:cxnLst/>
              <a:rect l="l" t="t" r="r" b="b"/>
              <a:pathLst>
                <a:path w="177800" h="29845">
                  <a:moveTo>
                    <a:pt x="29641" y="10541"/>
                  </a:moveTo>
                  <a:lnTo>
                    <a:pt x="19100" y="0"/>
                  </a:lnTo>
                  <a:lnTo>
                    <a:pt x="10553" y="0"/>
                  </a:lnTo>
                  <a:lnTo>
                    <a:pt x="0" y="10541"/>
                  </a:lnTo>
                  <a:lnTo>
                    <a:pt x="0" y="19088"/>
                  </a:lnTo>
                  <a:lnTo>
                    <a:pt x="10553" y="29629"/>
                  </a:lnTo>
                  <a:lnTo>
                    <a:pt x="19100" y="29629"/>
                  </a:lnTo>
                  <a:lnTo>
                    <a:pt x="29641" y="19088"/>
                  </a:lnTo>
                  <a:lnTo>
                    <a:pt x="29641" y="10541"/>
                  </a:lnTo>
                  <a:close/>
                </a:path>
                <a:path w="177800" h="29845">
                  <a:moveTo>
                    <a:pt x="103644" y="10541"/>
                  </a:moveTo>
                  <a:lnTo>
                    <a:pt x="93103" y="0"/>
                  </a:lnTo>
                  <a:lnTo>
                    <a:pt x="84556" y="0"/>
                  </a:lnTo>
                  <a:lnTo>
                    <a:pt x="74015" y="10541"/>
                  </a:lnTo>
                  <a:lnTo>
                    <a:pt x="74015" y="19088"/>
                  </a:lnTo>
                  <a:lnTo>
                    <a:pt x="84556" y="29629"/>
                  </a:lnTo>
                  <a:lnTo>
                    <a:pt x="93103" y="29629"/>
                  </a:lnTo>
                  <a:lnTo>
                    <a:pt x="103644" y="19088"/>
                  </a:lnTo>
                  <a:lnTo>
                    <a:pt x="103644" y="10541"/>
                  </a:lnTo>
                  <a:close/>
                </a:path>
                <a:path w="177800" h="29845">
                  <a:moveTo>
                    <a:pt x="177660" y="10541"/>
                  </a:moveTo>
                  <a:lnTo>
                    <a:pt x="167106" y="0"/>
                  </a:lnTo>
                  <a:lnTo>
                    <a:pt x="158559" y="0"/>
                  </a:lnTo>
                  <a:lnTo>
                    <a:pt x="148018" y="10541"/>
                  </a:lnTo>
                  <a:lnTo>
                    <a:pt x="148018" y="19088"/>
                  </a:lnTo>
                  <a:lnTo>
                    <a:pt x="158559" y="29629"/>
                  </a:lnTo>
                  <a:lnTo>
                    <a:pt x="167106" y="29629"/>
                  </a:lnTo>
                  <a:lnTo>
                    <a:pt x="177660" y="19088"/>
                  </a:lnTo>
                  <a:lnTo>
                    <a:pt x="177660" y="10541"/>
                  </a:lnTo>
                  <a:close/>
                </a:path>
              </a:pathLst>
            </a:custGeom>
            <a:solidFill>
              <a:srgbClr val="3D3D3D"/>
            </a:solidFill>
          </p:spPr>
          <p:txBody>
            <a:bodyPr wrap="square" lIns="0" tIns="0" rIns="0" bIns="0" rtlCol="0"/>
            <a:lstStyle/>
            <a:p>
              <a:endParaRPr/>
            </a:p>
          </p:txBody>
        </p:sp>
      </p:grpSp>
      <p:grpSp>
        <p:nvGrpSpPr>
          <p:cNvPr id="13" name="object 13"/>
          <p:cNvGrpSpPr/>
          <p:nvPr/>
        </p:nvGrpSpPr>
        <p:grpSpPr>
          <a:xfrm>
            <a:off x="7823899" y="6458"/>
            <a:ext cx="1320165" cy="778510"/>
            <a:chOff x="7823899" y="6458"/>
            <a:chExt cx="1320165" cy="778510"/>
          </a:xfrm>
        </p:grpSpPr>
        <p:sp>
          <p:nvSpPr>
            <p:cNvPr id="14" name="object 14"/>
            <p:cNvSpPr/>
            <p:nvPr/>
          </p:nvSpPr>
          <p:spPr>
            <a:xfrm>
              <a:off x="8149218" y="6458"/>
              <a:ext cx="995044" cy="499109"/>
            </a:xfrm>
            <a:custGeom>
              <a:avLst/>
              <a:gdLst/>
              <a:ahLst/>
              <a:cxnLst/>
              <a:rect l="l" t="t" r="r" b="b"/>
              <a:pathLst>
                <a:path w="995045" h="499109">
                  <a:moveTo>
                    <a:pt x="0" y="490544"/>
                  </a:moveTo>
                  <a:lnTo>
                    <a:pt x="994781" y="0"/>
                  </a:lnTo>
                  <a:lnTo>
                    <a:pt x="994781" y="10620"/>
                  </a:lnTo>
                  <a:lnTo>
                    <a:pt x="4212" y="499087"/>
                  </a:lnTo>
                  <a:lnTo>
                    <a:pt x="0" y="490544"/>
                  </a:lnTo>
                  <a:close/>
                </a:path>
              </a:pathLst>
            </a:custGeom>
            <a:solidFill>
              <a:srgbClr val="3D3D3D"/>
            </a:solidFill>
          </p:spPr>
          <p:txBody>
            <a:bodyPr wrap="square" lIns="0" tIns="0" rIns="0" bIns="0" rtlCol="0"/>
            <a:lstStyle/>
            <a:p>
              <a:endParaRPr/>
            </a:p>
          </p:txBody>
        </p:sp>
        <p:sp>
          <p:nvSpPr>
            <p:cNvPr id="15" name="object 15"/>
            <p:cNvSpPr/>
            <p:nvPr/>
          </p:nvSpPr>
          <p:spPr>
            <a:xfrm>
              <a:off x="7828350" y="207399"/>
              <a:ext cx="573405" cy="572770"/>
            </a:xfrm>
            <a:custGeom>
              <a:avLst/>
              <a:gdLst/>
              <a:ahLst/>
              <a:cxnLst/>
              <a:rect l="l" t="t" r="r" b="b"/>
              <a:pathLst>
                <a:path w="573404" h="572770">
                  <a:moveTo>
                    <a:pt x="286425" y="0"/>
                  </a:moveTo>
                  <a:lnTo>
                    <a:pt x="239950" y="3746"/>
                  </a:lnTo>
                  <a:lnTo>
                    <a:pt x="195869" y="14591"/>
                  </a:lnTo>
                  <a:lnTo>
                    <a:pt x="154769" y="31943"/>
                  </a:lnTo>
                  <a:lnTo>
                    <a:pt x="117239" y="55210"/>
                  </a:lnTo>
                  <a:lnTo>
                    <a:pt x="83868" y="83799"/>
                  </a:lnTo>
                  <a:lnTo>
                    <a:pt x="55245" y="117120"/>
                  </a:lnTo>
                  <a:lnTo>
                    <a:pt x="31958" y="154580"/>
                  </a:lnTo>
                  <a:lnTo>
                    <a:pt x="14596" y="195587"/>
                  </a:lnTo>
                  <a:lnTo>
                    <a:pt x="3747" y="239549"/>
                  </a:lnTo>
                  <a:lnTo>
                    <a:pt x="0" y="285875"/>
                  </a:lnTo>
                  <a:lnTo>
                    <a:pt x="3747" y="332356"/>
                  </a:lnTo>
                  <a:lnTo>
                    <a:pt x="14596" y="376441"/>
                  </a:lnTo>
                  <a:lnTo>
                    <a:pt x="31958" y="417542"/>
                  </a:lnTo>
                  <a:lnTo>
                    <a:pt x="55245" y="455071"/>
                  </a:lnTo>
                  <a:lnTo>
                    <a:pt x="83868" y="488441"/>
                  </a:lnTo>
                  <a:lnTo>
                    <a:pt x="117239" y="517061"/>
                  </a:lnTo>
                  <a:lnTo>
                    <a:pt x="154769" y="540346"/>
                  </a:lnTo>
                  <a:lnTo>
                    <a:pt x="195869" y="557706"/>
                  </a:lnTo>
                  <a:lnTo>
                    <a:pt x="239950" y="568553"/>
                  </a:lnTo>
                  <a:lnTo>
                    <a:pt x="286425" y="572300"/>
                  </a:lnTo>
                  <a:lnTo>
                    <a:pt x="332906" y="568553"/>
                  </a:lnTo>
                  <a:lnTo>
                    <a:pt x="376991" y="557706"/>
                  </a:lnTo>
                  <a:lnTo>
                    <a:pt x="418092" y="540346"/>
                  </a:lnTo>
                  <a:lnTo>
                    <a:pt x="455621" y="517061"/>
                  </a:lnTo>
                  <a:lnTo>
                    <a:pt x="488990" y="488441"/>
                  </a:lnTo>
                  <a:lnTo>
                    <a:pt x="517611" y="455071"/>
                  </a:lnTo>
                  <a:lnTo>
                    <a:pt x="540896" y="417542"/>
                  </a:lnTo>
                  <a:lnTo>
                    <a:pt x="558256" y="376441"/>
                  </a:lnTo>
                  <a:lnTo>
                    <a:pt x="569103" y="332356"/>
                  </a:lnTo>
                  <a:lnTo>
                    <a:pt x="572850" y="285875"/>
                  </a:lnTo>
                  <a:lnTo>
                    <a:pt x="569103" y="239549"/>
                  </a:lnTo>
                  <a:lnTo>
                    <a:pt x="558256" y="195587"/>
                  </a:lnTo>
                  <a:lnTo>
                    <a:pt x="540896" y="154580"/>
                  </a:lnTo>
                  <a:lnTo>
                    <a:pt x="517611" y="117120"/>
                  </a:lnTo>
                  <a:lnTo>
                    <a:pt x="488990" y="83799"/>
                  </a:lnTo>
                  <a:lnTo>
                    <a:pt x="455621" y="55210"/>
                  </a:lnTo>
                  <a:lnTo>
                    <a:pt x="418092" y="31943"/>
                  </a:lnTo>
                  <a:lnTo>
                    <a:pt x="376991" y="14591"/>
                  </a:lnTo>
                  <a:lnTo>
                    <a:pt x="332906" y="3746"/>
                  </a:lnTo>
                  <a:lnTo>
                    <a:pt x="286425" y="0"/>
                  </a:lnTo>
                  <a:close/>
                </a:path>
              </a:pathLst>
            </a:custGeom>
            <a:solidFill>
              <a:srgbClr val="77C6FC"/>
            </a:solidFill>
          </p:spPr>
          <p:txBody>
            <a:bodyPr wrap="square" lIns="0" tIns="0" rIns="0" bIns="0" rtlCol="0"/>
            <a:lstStyle/>
            <a:p>
              <a:endParaRPr/>
            </a:p>
          </p:txBody>
        </p:sp>
        <p:sp>
          <p:nvSpPr>
            <p:cNvPr id="16" name="object 16"/>
            <p:cNvSpPr/>
            <p:nvPr/>
          </p:nvSpPr>
          <p:spPr>
            <a:xfrm>
              <a:off x="7823899" y="202399"/>
              <a:ext cx="582295" cy="582930"/>
            </a:xfrm>
            <a:custGeom>
              <a:avLst/>
              <a:gdLst/>
              <a:ahLst/>
              <a:cxnLst/>
              <a:rect l="l" t="t" r="r" b="b"/>
              <a:pathLst>
                <a:path w="582295" h="582930">
                  <a:moveTo>
                    <a:pt x="290875" y="0"/>
                  </a:moveTo>
                  <a:lnTo>
                    <a:pt x="243735" y="3811"/>
                  </a:lnTo>
                  <a:lnTo>
                    <a:pt x="199001" y="14845"/>
                  </a:lnTo>
                  <a:lnTo>
                    <a:pt x="157276" y="32499"/>
                  </a:lnTo>
                  <a:lnTo>
                    <a:pt x="119161" y="56171"/>
                  </a:lnTo>
                  <a:lnTo>
                    <a:pt x="85259" y="85259"/>
                  </a:lnTo>
                  <a:lnTo>
                    <a:pt x="56171" y="119161"/>
                  </a:lnTo>
                  <a:lnTo>
                    <a:pt x="32499" y="157276"/>
                  </a:lnTo>
                  <a:lnTo>
                    <a:pt x="14845" y="199001"/>
                  </a:lnTo>
                  <a:lnTo>
                    <a:pt x="3811" y="243735"/>
                  </a:lnTo>
                  <a:lnTo>
                    <a:pt x="0" y="290875"/>
                  </a:lnTo>
                  <a:lnTo>
                    <a:pt x="3811" y="338171"/>
                  </a:lnTo>
                  <a:lnTo>
                    <a:pt x="14845" y="383029"/>
                  </a:lnTo>
                  <a:lnTo>
                    <a:pt x="32499" y="424851"/>
                  </a:lnTo>
                  <a:lnTo>
                    <a:pt x="56171" y="463039"/>
                  </a:lnTo>
                  <a:lnTo>
                    <a:pt x="85259" y="496994"/>
                  </a:lnTo>
                  <a:lnTo>
                    <a:pt x="119161" y="526117"/>
                  </a:lnTo>
                  <a:lnTo>
                    <a:pt x="157276" y="549810"/>
                  </a:lnTo>
                  <a:lnTo>
                    <a:pt x="199001" y="567475"/>
                  </a:lnTo>
                  <a:lnTo>
                    <a:pt x="243735" y="578513"/>
                  </a:lnTo>
                  <a:lnTo>
                    <a:pt x="290875" y="582325"/>
                  </a:lnTo>
                  <a:lnTo>
                    <a:pt x="338022" y="578513"/>
                  </a:lnTo>
                  <a:lnTo>
                    <a:pt x="360977" y="572850"/>
                  </a:lnTo>
                  <a:lnTo>
                    <a:pt x="290875" y="572850"/>
                  </a:lnTo>
                  <a:lnTo>
                    <a:pt x="234008" y="567092"/>
                  </a:lnTo>
                  <a:lnTo>
                    <a:pt x="181106" y="550624"/>
                  </a:lnTo>
                  <a:lnTo>
                    <a:pt x="133220" y="524650"/>
                  </a:lnTo>
                  <a:lnTo>
                    <a:pt x="91400" y="490374"/>
                  </a:lnTo>
                  <a:lnTo>
                    <a:pt x="57114" y="448543"/>
                  </a:lnTo>
                  <a:lnTo>
                    <a:pt x="31141" y="400656"/>
                  </a:lnTo>
                  <a:lnTo>
                    <a:pt x="14679" y="347753"/>
                  </a:lnTo>
                  <a:lnTo>
                    <a:pt x="8925" y="290875"/>
                  </a:lnTo>
                  <a:lnTo>
                    <a:pt x="14679" y="234248"/>
                  </a:lnTo>
                  <a:lnTo>
                    <a:pt x="31141" y="181381"/>
                  </a:lnTo>
                  <a:lnTo>
                    <a:pt x="57114" y="133529"/>
                  </a:lnTo>
                  <a:lnTo>
                    <a:pt x="91400" y="91950"/>
                  </a:lnTo>
                  <a:lnTo>
                    <a:pt x="133220" y="57432"/>
                  </a:lnTo>
                  <a:lnTo>
                    <a:pt x="181106" y="31484"/>
                  </a:lnTo>
                  <a:lnTo>
                    <a:pt x="234008" y="15151"/>
                  </a:lnTo>
                  <a:lnTo>
                    <a:pt x="290875" y="9475"/>
                  </a:lnTo>
                  <a:lnTo>
                    <a:pt x="360987" y="9475"/>
                  </a:lnTo>
                  <a:lnTo>
                    <a:pt x="338022" y="3811"/>
                  </a:lnTo>
                  <a:lnTo>
                    <a:pt x="290875" y="0"/>
                  </a:lnTo>
                  <a:close/>
                </a:path>
                <a:path w="582295" h="582930">
                  <a:moveTo>
                    <a:pt x="360987" y="9475"/>
                  </a:moveTo>
                  <a:lnTo>
                    <a:pt x="290875" y="9475"/>
                  </a:lnTo>
                  <a:lnTo>
                    <a:pt x="347748" y="15151"/>
                  </a:lnTo>
                  <a:lnTo>
                    <a:pt x="400597" y="31484"/>
                  </a:lnTo>
                  <a:lnTo>
                    <a:pt x="448322" y="57432"/>
                  </a:lnTo>
                  <a:lnTo>
                    <a:pt x="489825" y="91950"/>
                  </a:lnTo>
                  <a:lnTo>
                    <a:pt x="524343" y="133529"/>
                  </a:lnTo>
                  <a:lnTo>
                    <a:pt x="550290" y="181381"/>
                  </a:lnTo>
                  <a:lnTo>
                    <a:pt x="566623" y="234248"/>
                  </a:lnTo>
                  <a:lnTo>
                    <a:pt x="572300" y="290875"/>
                  </a:lnTo>
                  <a:lnTo>
                    <a:pt x="566623" y="347753"/>
                  </a:lnTo>
                  <a:lnTo>
                    <a:pt x="550290" y="400656"/>
                  </a:lnTo>
                  <a:lnTo>
                    <a:pt x="524343" y="448543"/>
                  </a:lnTo>
                  <a:lnTo>
                    <a:pt x="489825" y="490374"/>
                  </a:lnTo>
                  <a:lnTo>
                    <a:pt x="448322" y="524650"/>
                  </a:lnTo>
                  <a:lnTo>
                    <a:pt x="400597" y="550624"/>
                  </a:lnTo>
                  <a:lnTo>
                    <a:pt x="347748" y="567092"/>
                  </a:lnTo>
                  <a:lnTo>
                    <a:pt x="290875" y="572850"/>
                  </a:lnTo>
                  <a:lnTo>
                    <a:pt x="360977" y="572850"/>
                  </a:lnTo>
                  <a:lnTo>
                    <a:pt x="424490" y="549810"/>
                  </a:lnTo>
                  <a:lnTo>
                    <a:pt x="462608" y="526117"/>
                  </a:lnTo>
                  <a:lnTo>
                    <a:pt x="496513" y="496994"/>
                  </a:lnTo>
                  <a:lnTo>
                    <a:pt x="525602" y="463039"/>
                  </a:lnTo>
                  <a:lnTo>
                    <a:pt x="549275" y="424851"/>
                  </a:lnTo>
                  <a:lnTo>
                    <a:pt x="566929" y="383029"/>
                  </a:lnTo>
                  <a:lnTo>
                    <a:pt x="577963" y="338171"/>
                  </a:lnTo>
                  <a:lnTo>
                    <a:pt x="581775" y="290875"/>
                  </a:lnTo>
                  <a:lnTo>
                    <a:pt x="577963" y="243735"/>
                  </a:lnTo>
                  <a:lnTo>
                    <a:pt x="566929" y="199001"/>
                  </a:lnTo>
                  <a:lnTo>
                    <a:pt x="549275" y="157276"/>
                  </a:lnTo>
                  <a:lnTo>
                    <a:pt x="525602" y="119161"/>
                  </a:lnTo>
                  <a:lnTo>
                    <a:pt x="496513" y="85259"/>
                  </a:lnTo>
                  <a:lnTo>
                    <a:pt x="462608" y="56171"/>
                  </a:lnTo>
                  <a:lnTo>
                    <a:pt x="424490" y="32499"/>
                  </a:lnTo>
                  <a:lnTo>
                    <a:pt x="382761" y="14845"/>
                  </a:lnTo>
                  <a:lnTo>
                    <a:pt x="360987" y="9475"/>
                  </a:lnTo>
                  <a:close/>
                </a:path>
              </a:pathLst>
            </a:custGeom>
            <a:solidFill>
              <a:srgbClr val="3D3D3D"/>
            </a:solidFill>
          </p:spPr>
          <p:txBody>
            <a:bodyPr wrap="square" lIns="0" tIns="0" rIns="0" bIns="0" rtlCol="0"/>
            <a:lstStyle/>
            <a:p>
              <a:endParaRPr/>
            </a:p>
          </p:txBody>
        </p:sp>
        <p:sp>
          <p:nvSpPr>
            <p:cNvPr id="17" name="object 17"/>
            <p:cNvSpPr/>
            <p:nvPr/>
          </p:nvSpPr>
          <p:spPr>
            <a:xfrm>
              <a:off x="7900799" y="279849"/>
              <a:ext cx="427990" cy="427990"/>
            </a:xfrm>
            <a:custGeom>
              <a:avLst/>
              <a:gdLst/>
              <a:ahLst/>
              <a:cxnLst/>
              <a:rect l="l" t="t" r="r" b="b"/>
              <a:pathLst>
                <a:path w="427990" h="427990">
                  <a:moveTo>
                    <a:pt x="213975" y="0"/>
                  </a:moveTo>
                  <a:lnTo>
                    <a:pt x="164929" y="5623"/>
                  </a:lnTo>
                  <a:lnTo>
                    <a:pt x="119896" y="21648"/>
                  </a:lnTo>
                  <a:lnTo>
                    <a:pt x="80166" y="46807"/>
                  </a:lnTo>
                  <a:lnTo>
                    <a:pt x="47023" y="79832"/>
                  </a:lnTo>
                  <a:lnTo>
                    <a:pt x="21757" y="119455"/>
                  </a:lnTo>
                  <a:lnTo>
                    <a:pt x="5653" y="164409"/>
                  </a:lnTo>
                  <a:lnTo>
                    <a:pt x="0" y="213426"/>
                  </a:lnTo>
                  <a:lnTo>
                    <a:pt x="5653" y="262481"/>
                  </a:lnTo>
                  <a:lnTo>
                    <a:pt x="21757" y="307520"/>
                  </a:lnTo>
                  <a:lnTo>
                    <a:pt x="47023" y="347255"/>
                  </a:lnTo>
                  <a:lnTo>
                    <a:pt x="80166" y="380399"/>
                  </a:lnTo>
                  <a:lnTo>
                    <a:pt x="119896" y="405666"/>
                  </a:lnTo>
                  <a:lnTo>
                    <a:pt x="164929" y="421770"/>
                  </a:lnTo>
                  <a:lnTo>
                    <a:pt x="213975" y="427424"/>
                  </a:lnTo>
                  <a:lnTo>
                    <a:pt x="263031" y="421770"/>
                  </a:lnTo>
                  <a:lnTo>
                    <a:pt x="308070" y="405666"/>
                  </a:lnTo>
                  <a:lnTo>
                    <a:pt x="347805" y="380399"/>
                  </a:lnTo>
                  <a:lnTo>
                    <a:pt x="380950" y="347255"/>
                  </a:lnTo>
                  <a:lnTo>
                    <a:pt x="406217" y="307520"/>
                  </a:lnTo>
                  <a:lnTo>
                    <a:pt x="422322" y="262481"/>
                  </a:lnTo>
                  <a:lnTo>
                    <a:pt x="427976" y="213426"/>
                  </a:lnTo>
                  <a:lnTo>
                    <a:pt x="422322" y="164409"/>
                  </a:lnTo>
                  <a:lnTo>
                    <a:pt x="406217" y="119455"/>
                  </a:lnTo>
                  <a:lnTo>
                    <a:pt x="380950" y="79832"/>
                  </a:lnTo>
                  <a:lnTo>
                    <a:pt x="347805" y="46807"/>
                  </a:lnTo>
                  <a:lnTo>
                    <a:pt x="308070" y="21648"/>
                  </a:lnTo>
                  <a:lnTo>
                    <a:pt x="263031" y="5623"/>
                  </a:lnTo>
                  <a:lnTo>
                    <a:pt x="213975" y="0"/>
                  </a:lnTo>
                  <a:close/>
                </a:path>
              </a:pathLst>
            </a:custGeom>
            <a:solidFill>
              <a:srgbClr val="FFFFFF"/>
            </a:solidFill>
          </p:spPr>
          <p:txBody>
            <a:bodyPr wrap="square" lIns="0" tIns="0" rIns="0" bIns="0" rtlCol="0"/>
            <a:lstStyle/>
            <a:p>
              <a:endParaRPr/>
            </a:p>
          </p:txBody>
        </p:sp>
        <p:sp>
          <p:nvSpPr>
            <p:cNvPr id="18" name="object 18"/>
            <p:cNvSpPr/>
            <p:nvPr/>
          </p:nvSpPr>
          <p:spPr>
            <a:xfrm>
              <a:off x="7896350" y="274825"/>
              <a:ext cx="436880" cy="437515"/>
            </a:xfrm>
            <a:custGeom>
              <a:avLst/>
              <a:gdLst/>
              <a:ahLst/>
              <a:cxnLst/>
              <a:rect l="l" t="t" r="r" b="b"/>
              <a:pathLst>
                <a:path w="436879" h="437515">
                  <a:moveTo>
                    <a:pt x="218424" y="0"/>
                  </a:moveTo>
                  <a:lnTo>
                    <a:pt x="168249" y="5784"/>
                  </a:lnTo>
                  <a:lnTo>
                    <a:pt x="122238" y="22255"/>
                  </a:lnTo>
                  <a:lnTo>
                    <a:pt x="81688" y="48084"/>
                  </a:lnTo>
                  <a:lnTo>
                    <a:pt x="47893" y="81945"/>
                  </a:lnTo>
                  <a:lnTo>
                    <a:pt x="22149" y="122510"/>
                  </a:lnTo>
                  <a:lnTo>
                    <a:pt x="5753" y="168454"/>
                  </a:lnTo>
                  <a:lnTo>
                    <a:pt x="0" y="218450"/>
                  </a:lnTo>
                  <a:lnTo>
                    <a:pt x="5753" y="268656"/>
                  </a:lnTo>
                  <a:lnTo>
                    <a:pt x="22149" y="314749"/>
                  </a:lnTo>
                  <a:lnTo>
                    <a:pt x="47893" y="355412"/>
                  </a:lnTo>
                  <a:lnTo>
                    <a:pt x="81688" y="389329"/>
                  </a:lnTo>
                  <a:lnTo>
                    <a:pt x="122238" y="415185"/>
                  </a:lnTo>
                  <a:lnTo>
                    <a:pt x="168249" y="431663"/>
                  </a:lnTo>
                  <a:lnTo>
                    <a:pt x="218424" y="437448"/>
                  </a:lnTo>
                  <a:lnTo>
                    <a:pt x="268427" y="431663"/>
                  </a:lnTo>
                  <a:lnTo>
                    <a:pt x="278713" y="427974"/>
                  </a:lnTo>
                  <a:lnTo>
                    <a:pt x="218424" y="427974"/>
                  </a:lnTo>
                  <a:lnTo>
                    <a:pt x="176146" y="423726"/>
                  </a:lnTo>
                  <a:lnTo>
                    <a:pt x="136793" y="411537"/>
                  </a:lnTo>
                  <a:lnTo>
                    <a:pt x="101199" y="392241"/>
                  </a:lnTo>
                  <a:lnTo>
                    <a:pt x="70199" y="366674"/>
                  </a:lnTo>
                  <a:lnTo>
                    <a:pt x="44632" y="335684"/>
                  </a:lnTo>
                  <a:lnTo>
                    <a:pt x="25336" y="300089"/>
                  </a:lnTo>
                  <a:lnTo>
                    <a:pt x="13147" y="260731"/>
                  </a:lnTo>
                  <a:lnTo>
                    <a:pt x="8898" y="218450"/>
                  </a:lnTo>
                  <a:lnTo>
                    <a:pt x="13147" y="176489"/>
                  </a:lnTo>
                  <a:lnTo>
                    <a:pt x="25336" y="137300"/>
                  </a:lnTo>
                  <a:lnTo>
                    <a:pt x="44632" y="101766"/>
                  </a:lnTo>
                  <a:lnTo>
                    <a:pt x="70199" y="70774"/>
                  </a:lnTo>
                  <a:lnTo>
                    <a:pt x="101199" y="45217"/>
                  </a:lnTo>
                  <a:lnTo>
                    <a:pt x="136793" y="25921"/>
                  </a:lnTo>
                  <a:lnTo>
                    <a:pt x="176146" y="13726"/>
                  </a:lnTo>
                  <a:lnTo>
                    <a:pt x="218424" y="9474"/>
                  </a:lnTo>
                  <a:lnTo>
                    <a:pt x="278719" y="9474"/>
                  </a:lnTo>
                  <a:lnTo>
                    <a:pt x="268427" y="5784"/>
                  </a:lnTo>
                  <a:lnTo>
                    <a:pt x="218424" y="0"/>
                  </a:lnTo>
                  <a:close/>
                </a:path>
                <a:path w="436879" h="437515">
                  <a:moveTo>
                    <a:pt x="278719" y="9474"/>
                  </a:moveTo>
                  <a:lnTo>
                    <a:pt x="218424" y="9474"/>
                  </a:lnTo>
                  <a:lnTo>
                    <a:pt x="260630" y="13726"/>
                  </a:lnTo>
                  <a:lnTo>
                    <a:pt x="299799" y="25921"/>
                  </a:lnTo>
                  <a:lnTo>
                    <a:pt x="335198" y="45217"/>
                  </a:lnTo>
                  <a:lnTo>
                    <a:pt x="366099" y="70774"/>
                  </a:lnTo>
                  <a:lnTo>
                    <a:pt x="391666" y="101766"/>
                  </a:lnTo>
                  <a:lnTo>
                    <a:pt x="410961" y="137300"/>
                  </a:lnTo>
                  <a:lnTo>
                    <a:pt x="423151" y="176489"/>
                  </a:lnTo>
                  <a:lnTo>
                    <a:pt x="427399" y="218450"/>
                  </a:lnTo>
                  <a:lnTo>
                    <a:pt x="423151" y="260731"/>
                  </a:lnTo>
                  <a:lnTo>
                    <a:pt x="410961" y="300089"/>
                  </a:lnTo>
                  <a:lnTo>
                    <a:pt x="391666" y="335684"/>
                  </a:lnTo>
                  <a:lnTo>
                    <a:pt x="366099" y="366674"/>
                  </a:lnTo>
                  <a:lnTo>
                    <a:pt x="335198" y="392241"/>
                  </a:lnTo>
                  <a:lnTo>
                    <a:pt x="299799" y="411537"/>
                  </a:lnTo>
                  <a:lnTo>
                    <a:pt x="260630" y="423726"/>
                  </a:lnTo>
                  <a:lnTo>
                    <a:pt x="218424" y="427974"/>
                  </a:lnTo>
                  <a:lnTo>
                    <a:pt x="278713" y="427974"/>
                  </a:lnTo>
                  <a:lnTo>
                    <a:pt x="354939" y="389329"/>
                  </a:lnTo>
                  <a:lnTo>
                    <a:pt x="388798" y="355412"/>
                  </a:lnTo>
                  <a:lnTo>
                    <a:pt x="414623" y="314749"/>
                  </a:lnTo>
                  <a:lnTo>
                    <a:pt x="431091" y="268656"/>
                  </a:lnTo>
                  <a:lnTo>
                    <a:pt x="436874" y="218450"/>
                  </a:lnTo>
                  <a:lnTo>
                    <a:pt x="431091" y="168454"/>
                  </a:lnTo>
                  <a:lnTo>
                    <a:pt x="414623" y="122510"/>
                  </a:lnTo>
                  <a:lnTo>
                    <a:pt x="388798" y="81945"/>
                  </a:lnTo>
                  <a:lnTo>
                    <a:pt x="354939" y="48084"/>
                  </a:lnTo>
                  <a:lnTo>
                    <a:pt x="314374" y="22255"/>
                  </a:lnTo>
                  <a:lnTo>
                    <a:pt x="278719" y="9474"/>
                  </a:lnTo>
                  <a:close/>
                </a:path>
              </a:pathLst>
            </a:custGeom>
            <a:solidFill>
              <a:srgbClr val="3D3D3D"/>
            </a:solidFill>
          </p:spPr>
          <p:txBody>
            <a:bodyPr wrap="square" lIns="0" tIns="0" rIns="0" bIns="0" rtlCol="0"/>
            <a:lstStyle/>
            <a:p>
              <a:endParaRPr/>
            </a:p>
          </p:txBody>
        </p:sp>
        <p:sp>
          <p:nvSpPr>
            <p:cNvPr id="19" name="object 19"/>
            <p:cNvSpPr/>
            <p:nvPr/>
          </p:nvSpPr>
          <p:spPr>
            <a:xfrm>
              <a:off x="7979375" y="358424"/>
              <a:ext cx="270510" cy="270510"/>
            </a:xfrm>
            <a:custGeom>
              <a:avLst/>
              <a:gdLst/>
              <a:ahLst/>
              <a:cxnLst/>
              <a:rect l="l" t="t" r="r" b="b"/>
              <a:pathLst>
                <a:path w="270509" h="270509">
                  <a:moveTo>
                    <a:pt x="135399" y="0"/>
                  </a:moveTo>
                  <a:lnTo>
                    <a:pt x="92643" y="6910"/>
                  </a:lnTo>
                  <a:lnTo>
                    <a:pt x="55479" y="26126"/>
                  </a:lnTo>
                  <a:lnTo>
                    <a:pt x="26154" y="55372"/>
                  </a:lnTo>
                  <a:lnTo>
                    <a:pt x="6912" y="92371"/>
                  </a:lnTo>
                  <a:lnTo>
                    <a:pt x="0" y="134851"/>
                  </a:lnTo>
                  <a:lnTo>
                    <a:pt x="6912" y="177610"/>
                  </a:lnTo>
                  <a:lnTo>
                    <a:pt x="26154" y="214779"/>
                  </a:lnTo>
                  <a:lnTo>
                    <a:pt x="55479" y="244112"/>
                  </a:lnTo>
                  <a:lnTo>
                    <a:pt x="92643" y="263359"/>
                  </a:lnTo>
                  <a:lnTo>
                    <a:pt x="135399" y="270275"/>
                  </a:lnTo>
                  <a:lnTo>
                    <a:pt x="178101" y="263359"/>
                  </a:lnTo>
                  <a:lnTo>
                    <a:pt x="215135" y="244112"/>
                  </a:lnTo>
                  <a:lnTo>
                    <a:pt x="244305" y="214779"/>
                  </a:lnTo>
                  <a:lnTo>
                    <a:pt x="263416" y="177610"/>
                  </a:lnTo>
                  <a:lnTo>
                    <a:pt x="270275" y="134851"/>
                  </a:lnTo>
                  <a:lnTo>
                    <a:pt x="263416" y="92371"/>
                  </a:lnTo>
                  <a:lnTo>
                    <a:pt x="244305" y="55372"/>
                  </a:lnTo>
                  <a:lnTo>
                    <a:pt x="215135" y="26126"/>
                  </a:lnTo>
                  <a:lnTo>
                    <a:pt x="178101" y="6910"/>
                  </a:lnTo>
                  <a:lnTo>
                    <a:pt x="135399" y="0"/>
                  </a:lnTo>
                  <a:close/>
                </a:path>
              </a:pathLst>
            </a:custGeom>
            <a:solidFill>
              <a:srgbClr val="77C6FC"/>
            </a:solidFill>
          </p:spPr>
          <p:txBody>
            <a:bodyPr wrap="square" lIns="0" tIns="0" rIns="0" bIns="0" rtlCol="0"/>
            <a:lstStyle/>
            <a:p>
              <a:endParaRPr/>
            </a:p>
          </p:txBody>
        </p:sp>
        <p:sp>
          <p:nvSpPr>
            <p:cNvPr id="20" name="object 20"/>
            <p:cNvSpPr/>
            <p:nvPr/>
          </p:nvSpPr>
          <p:spPr>
            <a:xfrm>
              <a:off x="7974925" y="353974"/>
              <a:ext cx="280035" cy="279400"/>
            </a:xfrm>
            <a:custGeom>
              <a:avLst/>
              <a:gdLst/>
              <a:ahLst/>
              <a:cxnLst/>
              <a:rect l="l" t="t" r="r" b="b"/>
              <a:pathLst>
                <a:path w="280034" h="279400">
                  <a:moveTo>
                    <a:pt x="139849" y="0"/>
                  </a:moveTo>
                  <a:lnTo>
                    <a:pt x="95564" y="7104"/>
                  </a:lnTo>
                  <a:lnTo>
                    <a:pt x="57163" y="26886"/>
                  </a:lnTo>
                  <a:lnTo>
                    <a:pt x="26921" y="57045"/>
                  </a:lnTo>
                  <a:lnTo>
                    <a:pt x="7109" y="95283"/>
                  </a:lnTo>
                  <a:lnTo>
                    <a:pt x="0" y="139301"/>
                  </a:lnTo>
                  <a:lnTo>
                    <a:pt x="7109" y="183598"/>
                  </a:lnTo>
                  <a:lnTo>
                    <a:pt x="26921" y="222005"/>
                  </a:lnTo>
                  <a:lnTo>
                    <a:pt x="57163" y="252252"/>
                  </a:lnTo>
                  <a:lnTo>
                    <a:pt x="95564" y="272065"/>
                  </a:lnTo>
                  <a:lnTo>
                    <a:pt x="139849" y="279175"/>
                  </a:lnTo>
                  <a:lnTo>
                    <a:pt x="183926" y="272065"/>
                  </a:lnTo>
                  <a:lnTo>
                    <a:pt x="188507" y="269701"/>
                  </a:lnTo>
                  <a:lnTo>
                    <a:pt x="139849" y="269701"/>
                  </a:lnTo>
                  <a:lnTo>
                    <a:pt x="113496" y="267073"/>
                  </a:lnTo>
                  <a:lnTo>
                    <a:pt x="66826" y="247604"/>
                  </a:lnTo>
                  <a:lnTo>
                    <a:pt x="31555" y="212569"/>
                  </a:lnTo>
                  <a:lnTo>
                    <a:pt x="12081" y="165745"/>
                  </a:lnTo>
                  <a:lnTo>
                    <a:pt x="9450" y="139301"/>
                  </a:lnTo>
                  <a:lnTo>
                    <a:pt x="12081" y="113188"/>
                  </a:lnTo>
                  <a:lnTo>
                    <a:pt x="31555" y="66587"/>
                  </a:lnTo>
                  <a:lnTo>
                    <a:pt x="66826" y="31239"/>
                  </a:lnTo>
                  <a:lnTo>
                    <a:pt x="113496" y="11540"/>
                  </a:lnTo>
                  <a:lnTo>
                    <a:pt x="139849" y="8900"/>
                  </a:lnTo>
                  <a:lnTo>
                    <a:pt x="187409" y="8900"/>
                  </a:lnTo>
                  <a:lnTo>
                    <a:pt x="183926" y="7104"/>
                  </a:lnTo>
                  <a:lnTo>
                    <a:pt x="139849" y="0"/>
                  </a:lnTo>
                  <a:close/>
                </a:path>
                <a:path w="280034" h="279400">
                  <a:moveTo>
                    <a:pt x="187409" y="8900"/>
                  </a:moveTo>
                  <a:lnTo>
                    <a:pt x="139849" y="8900"/>
                  </a:lnTo>
                  <a:lnTo>
                    <a:pt x="166208" y="11540"/>
                  </a:lnTo>
                  <a:lnTo>
                    <a:pt x="190633" y="19144"/>
                  </a:lnTo>
                  <a:lnTo>
                    <a:pt x="231799" y="47350"/>
                  </a:lnTo>
                  <a:lnTo>
                    <a:pt x="260015" y="88741"/>
                  </a:lnTo>
                  <a:lnTo>
                    <a:pt x="270249" y="139301"/>
                  </a:lnTo>
                  <a:lnTo>
                    <a:pt x="267613" y="165745"/>
                  </a:lnTo>
                  <a:lnTo>
                    <a:pt x="247921" y="212569"/>
                  </a:lnTo>
                  <a:lnTo>
                    <a:pt x="212654" y="247604"/>
                  </a:lnTo>
                  <a:lnTo>
                    <a:pt x="166208" y="267073"/>
                  </a:lnTo>
                  <a:lnTo>
                    <a:pt x="139849" y="269701"/>
                  </a:lnTo>
                  <a:lnTo>
                    <a:pt x="188507" y="269701"/>
                  </a:lnTo>
                  <a:lnTo>
                    <a:pt x="222306" y="252252"/>
                  </a:lnTo>
                  <a:lnTo>
                    <a:pt x="252636" y="222005"/>
                  </a:lnTo>
                  <a:lnTo>
                    <a:pt x="272560" y="183598"/>
                  </a:lnTo>
                  <a:lnTo>
                    <a:pt x="279725" y="139301"/>
                  </a:lnTo>
                  <a:lnTo>
                    <a:pt x="272560" y="95283"/>
                  </a:lnTo>
                  <a:lnTo>
                    <a:pt x="252636" y="57045"/>
                  </a:lnTo>
                  <a:lnTo>
                    <a:pt x="222306" y="26886"/>
                  </a:lnTo>
                  <a:lnTo>
                    <a:pt x="187409" y="8900"/>
                  </a:lnTo>
                  <a:close/>
                </a:path>
              </a:pathLst>
            </a:custGeom>
            <a:solidFill>
              <a:srgbClr val="3D3D3D"/>
            </a:solidFill>
          </p:spPr>
          <p:txBody>
            <a:bodyPr wrap="square" lIns="0" tIns="0" rIns="0" bIns="0" rtlCol="0"/>
            <a:lstStyle/>
            <a:p>
              <a:endParaRPr/>
            </a:p>
          </p:txBody>
        </p:sp>
      </p:grpSp>
      <p:grpSp>
        <p:nvGrpSpPr>
          <p:cNvPr id="21" name="object 21"/>
          <p:cNvGrpSpPr/>
          <p:nvPr/>
        </p:nvGrpSpPr>
        <p:grpSpPr>
          <a:xfrm>
            <a:off x="8698648" y="1117488"/>
            <a:ext cx="292100" cy="292735"/>
            <a:chOff x="8698648" y="1117488"/>
            <a:chExt cx="292100" cy="292735"/>
          </a:xfrm>
        </p:grpSpPr>
        <p:sp>
          <p:nvSpPr>
            <p:cNvPr id="22" name="object 22"/>
            <p:cNvSpPr/>
            <p:nvPr/>
          </p:nvSpPr>
          <p:spPr>
            <a:xfrm>
              <a:off x="8703124" y="1122512"/>
              <a:ext cx="282575" cy="282575"/>
            </a:xfrm>
            <a:custGeom>
              <a:avLst/>
              <a:gdLst/>
              <a:ahLst/>
              <a:cxnLst/>
              <a:rect l="l" t="t" r="r" b="b"/>
              <a:pathLst>
                <a:path w="282575" h="282575">
                  <a:moveTo>
                    <a:pt x="141524" y="0"/>
                  </a:moveTo>
                  <a:lnTo>
                    <a:pt x="96633" y="7173"/>
                  </a:lnTo>
                  <a:lnTo>
                    <a:pt x="57763" y="27159"/>
                  </a:lnTo>
                  <a:lnTo>
                    <a:pt x="27187" y="57656"/>
                  </a:lnTo>
                  <a:lnTo>
                    <a:pt x="7175" y="96361"/>
                  </a:lnTo>
                  <a:lnTo>
                    <a:pt x="0" y="140975"/>
                  </a:lnTo>
                  <a:lnTo>
                    <a:pt x="7175" y="185869"/>
                  </a:lnTo>
                  <a:lnTo>
                    <a:pt x="27187" y="224745"/>
                  </a:lnTo>
                  <a:lnTo>
                    <a:pt x="57763" y="255329"/>
                  </a:lnTo>
                  <a:lnTo>
                    <a:pt x="96633" y="275347"/>
                  </a:lnTo>
                  <a:lnTo>
                    <a:pt x="141524" y="282525"/>
                  </a:lnTo>
                  <a:lnTo>
                    <a:pt x="186150" y="275347"/>
                  </a:lnTo>
                  <a:lnTo>
                    <a:pt x="224863" y="255329"/>
                  </a:lnTo>
                  <a:lnTo>
                    <a:pt x="255364" y="224745"/>
                  </a:lnTo>
                  <a:lnTo>
                    <a:pt x="275351" y="185869"/>
                  </a:lnTo>
                  <a:lnTo>
                    <a:pt x="282525" y="140975"/>
                  </a:lnTo>
                  <a:lnTo>
                    <a:pt x="275351" y="96361"/>
                  </a:lnTo>
                  <a:lnTo>
                    <a:pt x="255364" y="57656"/>
                  </a:lnTo>
                  <a:lnTo>
                    <a:pt x="224863" y="27159"/>
                  </a:lnTo>
                  <a:lnTo>
                    <a:pt x="186150" y="7173"/>
                  </a:lnTo>
                  <a:lnTo>
                    <a:pt x="141524" y="0"/>
                  </a:lnTo>
                  <a:close/>
                </a:path>
              </a:pathLst>
            </a:custGeom>
            <a:solidFill>
              <a:srgbClr val="FFFFFF"/>
            </a:solidFill>
          </p:spPr>
          <p:txBody>
            <a:bodyPr wrap="square" lIns="0" tIns="0" rIns="0" bIns="0" rtlCol="0"/>
            <a:lstStyle/>
            <a:p>
              <a:endParaRPr/>
            </a:p>
          </p:txBody>
        </p:sp>
        <p:sp>
          <p:nvSpPr>
            <p:cNvPr id="23" name="object 23"/>
            <p:cNvSpPr/>
            <p:nvPr/>
          </p:nvSpPr>
          <p:spPr>
            <a:xfrm>
              <a:off x="8698648" y="1117488"/>
              <a:ext cx="292100" cy="292735"/>
            </a:xfrm>
            <a:custGeom>
              <a:avLst/>
              <a:gdLst/>
              <a:ahLst/>
              <a:cxnLst/>
              <a:rect l="l" t="t" r="r" b="b"/>
              <a:pathLst>
                <a:path w="292100" h="292734">
                  <a:moveTo>
                    <a:pt x="146000" y="0"/>
                  </a:moveTo>
                  <a:lnTo>
                    <a:pt x="99789" y="7479"/>
                  </a:lnTo>
                  <a:lnTo>
                    <a:pt x="59702" y="28279"/>
                  </a:lnTo>
                  <a:lnTo>
                    <a:pt x="28121" y="59939"/>
                  </a:lnTo>
                  <a:lnTo>
                    <a:pt x="7427" y="99999"/>
                  </a:lnTo>
                  <a:lnTo>
                    <a:pt x="0" y="145999"/>
                  </a:lnTo>
                  <a:lnTo>
                    <a:pt x="7427" y="192270"/>
                  </a:lnTo>
                  <a:lnTo>
                    <a:pt x="28121" y="232499"/>
                  </a:lnTo>
                  <a:lnTo>
                    <a:pt x="59702" y="264250"/>
                  </a:lnTo>
                  <a:lnTo>
                    <a:pt x="99789" y="285087"/>
                  </a:lnTo>
                  <a:lnTo>
                    <a:pt x="146000" y="292574"/>
                  </a:lnTo>
                  <a:lnTo>
                    <a:pt x="192000" y="285087"/>
                  </a:lnTo>
                  <a:lnTo>
                    <a:pt x="195823" y="283099"/>
                  </a:lnTo>
                  <a:lnTo>
                    <a:pt x="146000" y="283099"/>
                  </a:lnTo>
                  <a:lnTo>
                    <a:pt x="118399" y="280275"/>
                  </a:lnTo>
                  <a:lnTo>
                    <a:pt x="69451" y="259580"/>
                  </a:lnTo>
                  <a:lnTo>
                    <a:pt x="32434" y="222805"/>
                  </a:lnTo>
                  <a:lnTo>
                    <a:pt x="11746" y="173692"/>
                  </a:lnTo>
                  <a:lnTo>
                    <a:pt x="8925" y="145999"/>
                  </a:lnTo>
                  <a:lnTo>
                    <a:pt x="11746" y="118639"/>
                  </a:lnTo>
                  <a:lnTo>
                    <a:pt x="32434" y="69760"/>
                  </a:lnTo>
                  <a:lnTo>
                    <a:pt x="69451" y="32751"/>
                  </a:lnTo>
                  <a:lnTo>
                    <a:pt x="118399" y="12217"/>
                  </a:lnTo>
                  <a:lnTo>
                    <a:pt x="146000" y="9474"/>
                  </a:lnTo>
                  <a:lnTo>
                    <a:pt x="195841" y="9474"/>
                  </a:lnTo>
                  <a:lnTo>
                    <a:pt x="192000" y="7479"/>
                  </a:lnTo>
                  <a:lnTo>
                    <a:pt x="146000" y="0"/>
                  </a:lnTo>
                  <a:close/>
                </a:path>
                <a:path w="292100" h="292734">
                  <a:moveTo>
                    <a:pt x="195841" y="9474"/>
                  </a:moveTo>
                  <a:lnTo>
                    <a:pt x="146000" y="9474"/>
                  </a:lnTo>
                  <a:lnTo>
                    <a:pt x="173375" y="12217"/>
                  </a:lnTo>
                  <a:lnTo>
                    <a:pt x="199022" y="20133"/>
                  </a:lnTo>
                  <a:lnTo>
                    <a:pt x="242425" y="49599"/>
                  </a:lnTo>
                  <a:lnTo>
                    <a:pt x="271878" y="92999"/>
                  </a:lnTo>
                  <a:lnTo>
                    <a:pt x="282525" y="145999"/>
                  </a:lnTo>
                  <a:lnTo>
                    <a:pt x="279785" y="173692"/>
                  </a:lnTo>
                  <a:lnTo>
                    <a:pt x="259269" y="222805"/>
                  </a:lnTo>
                  <a:lnTo>
                    <a:pt x="222264" y="259580"/>
                  </a:lnTo>
                  <a:lnTo>
                    <a:pt x="173375" y="280275"/>
                  </a:lnTo>
                  <a:lnTo>
                    <a:pt x="146000" y="283099"/>
                  </a:lnTo>
                  <a:lnTo>
                    <a:pt x="195823" y="283099"/>
                  </a:lnTo>
                  <a:lnTo>
                    <a:pt x="232060" y="264250"/>
                  </a:lnTo>
                  <a:lnTo>
                    <a:pt x="263720" y="232499"/>
                  </a:lnTo>
                  <a:lnTo>
                    <a:pt x="284520" y="192270"/>
                  </a:lnTo>
                  <a:lnTo>
                    <a:pt x="292000" y="145999"/>
                  </a:lnTo>
                  <a:lnTo>
                    <a:pt x="284520" y="99999"/>
                  </a:lnTo>
                  <a:lnTo>
                    <a:pt x="263720" y="59939"/>
                  </a:lnTo>
                  <a:lnTo>
                    <a:pt x="232060" y="28279"/>
                  </a:lnTo>
                  <a:lnTo>
                    <a:pt x="195841" y="9474"/>
                  </a:lnTo>
                  <a:close/>
                </a:path>
              </a:pathLst>
            </a:custGeom>
            <a:solidFill>
              <a:srgbClr val="3D3D3D"/>
            </a:solidFill>
          </p:spPr>
          <p:txBody>
            <a:bodyPr wrap="square" lIns="0" tIns="0" rIns="0" bIns="0" rtlCol="0"/>
            <a:lstStyle/>
            <a:p>
              <a:endParaRPr/>
            </a:p>
          </p:txBody>
        </p:sp>
        <p:pic>
          <p:nvPicPr>
            <p:cNvPr id="24" name="object 24"/>
            <p:cNvPicPr/>
            <p:nvPr/>
          </p:nvPicPr>
          <p:blipFill>
            <a:blip r:embed="rId4" cstate="print"/>
            <a:stretch>
              <a:fillRect/>
            </a:stretch>
          </p:blipFill>
          <p:spPr>
            <a:xfrm>
              <a:off x="8760524" y="1179912"/>
              <a:ext cx="167725" cy="167725"/>
            </a:xfrm>
            <a:prstGeom prst="rect">
              <a:avLst/>
            </a:prstGeom>
          </p:spPr>
        </p:pic>
      </p:grpSp>
      <p:sp>
        <p:nvSpPr>
          <p:cNvPr id="25" name="object 25"/>
          <p:cNvSpPr/>
          <p:nvPr/>
        </p:nvSpPr>
        <p:spPr>
          <a:xfrm>
            <a:off x="8677021" y="1580489"/>
            <a:ext cx="177800" cy="29845"/>
          </a:xfrm>
          <a:custGeom>
            <a:avLst/>
            <a:gdLst/>
            <a:ahLst/>
            <a:cxnLst/>
            <a:rect l="l" t="t" r="r" b="b"/>
            <a:pathLst>
              <a:path w="177800" h="29844">
                <a:moveTo>
                  <a:pt x="29641" y="10541"/>
                </a:moveTo>
                <a:lnTo>
                  <a:pt x="19100" y="0"/>
                </a:lnTo>
                <a:lnTo>
                  <a:pt x="10553" y="0"/>
                </a:lnTo>
                <a:lnTo>
                  <a:pt x="0" y="10541"/>
                </a:lnTo>
                <a:lnTo>
                  <a:pt x="0" y="19088"/>
                </a:lnTo>
                <a:lnTo>
                  <a:pt x="10553" y="29629"/>
                </a:lnTo>
                <a:lnTo>
                  <a:pt x="19100" y="29629"/>
                </a:lnTo>
                <a:lnTo>
                  <a:pt x="29641" y="19088"/>
                </a:lnTo>
                <a:lnTo>
                  <a:pt x="29641" y="10541"/>
                </a:lnTo>
                <a:close/>
              </a:path>
              <a:path w="177800" h="29844">
                <a:moveTo>
                  <a:pt x="103644" y="10541"/>
                </a:moveTo>
                <a:lnTo>
                  <a:pt x="93103" y="0"/>
                </a:lnTo>
                <a:lnTo>
                  <a:pt x="84556" y="0"/>
                </a:lnTo>
                <a:lnTo>
                  <a:pt x="74015" y="10541"/>
                </a:lnTo>
                <a:lnTo>
                  <a:pt x="74015" y="19088"/>
                </a:lnTo>
                <a:lnTo>
                  <a:pt x="84556" y="29629"/>
                </a:lnTo>
                <a:lnTo>
                  <a:pt x="93103" y="29629"/>
                </a:lnTo>
                <a:lnTo>
                  <a:pt x="103644" y="19088"/>
                </a:lnTo>
                <a:lnTo>
                  <a:pt x="103644" y="10541"/>
                </a:lnTo>
                <a:close/>
              </a:path>
              <a:path w="177800" h="29844">
                <a:moveTo>
                  <a:pt x="177660" y="10541"/>
                </a:moveTo>
                <a:lnTo>
                  <a:pt x="167106" y="0"/>
                </a:lnTo>
                <a:lnTo>
                  <a:pt x="158559" y="0"/>
                </a:lnTo>
                <a:lnTo>
                  <a:pt x="148018" y="10541"/>
                </a:lnTo>
                <a:lnTo>
                  <a:pt x="148018" y="19088"/>
                </a:lnTo>
                <a:lnTo>
                  <a:pt x="158559" y="29629"/>
                </a:lnTo>
                <a:lnTo>
                  <a:pt x="167106" y="29629"/>
                </a:lnTo>
                <a:lnTo>
                  <a:pt x="177660" y="19088"/>
                </a:lnTo>
                <a:lnTo>
                  <a:pt x="177660" y="10541"/>
                </a:lnTo>
                <a:close/>
              </a:path>
            </a:pathLst>
          </a:custGeom>
          <a:solidFill>
            <a:srgbClr val="3D3D3D"/>
          </a:solidFill>
        </p:spPr>
        <p:txBody>
          <a:bodyPr wrap="square" lIns="0" tIns="0" rIns="0" bIns="0" rtlCol="0"/>
          <a:lstStyle/>
          <a:p>
            <a:endParaRPr/>
          </a:p>
        </p:txBody>
      </p:sp>
      <p:sp>
        <p:nvSpPr>
          <p:cNvPr id="26" name="object 26"/>
          <p:cNvSpPr txBox="1"/>
          <p:nvPr/>
        </p:nvSpPr>
        <p:spPr>
          <a:xfrm>
            <a:off x="2204157" y="494468"/>
            <a:ext cx="4735830" cy="448309"/>
          </a:xfrm>
          <a:prstGeom prst="rect">
            <a:avLst/>
          </a:prstGeom>
        </p:spPr>
        <p:txBody>
          <a:bodyPr vert="horz" wrap="square" lIns="0" tIns="15240" rIns="0" bIns="0" rtlCol="0">
            <a:spAutoFit/>
          </a:bodyPr>
          <a:lstStyle/>
          <a:p>
            <a:pPr marL="12700">
              <a:lnSpc>
                <a:spcPct val="100000"/>
              </a:lnSpc>
              <a:spcBef>
                <a:spcPts val="120"/>
              </a:spcBef>
            </a:pPr>
            <a:r>
              <a:rPr sz="2750" dirty="0">
                <a:solidFill>
                  <a:srgbClr val="494949"/>
                </a:solidFill>
                <a:latin typeface="Arial MT"/>
                <a:cs typeface="Arial MT"/>
              </a:rPr>
              <a:t>Model</a:t>
            </a:r>
            <a:r>
              <a:rPr sz="2750" spc="-35" dirty="0">
                <a:solidFill>
                  <a:srgbClr val="494949"/>
                </a:solidFill>
                <a:latin typeface="Arial MT"/>
                <a:cs typeface="Arial MT"/>
              </a:rPr>
              <a:t> </a:t>
            </a:r>
            <a:r>
              <a:rPr sz="2750" dirty="0">
                <a:solidFill>
                  <a:srgbClr val="494949"/>
                </a:solidFill>
                <a:latin typeface="Arial MT"/>
                <a:cs typeface="Arial MT"/>
              </a:rPr>
              <a:t>Training</a:t>
            </a:r>
            <a:r>
              <a:rPr sz="2750" spc="20" dirty="0">
                <a:solidFill>
                  <a:srgbClr val="494949"/>
                </a:solidFill>
                <a:latin typeface="Arial MT"/>
                <a:cs typeface="Arial MT"/>
              </a:rPr>
              <a:t> </a:t>
            </a:r>
            <a:r>
              <a:rPr sz="2750" dirty="0">
                <a:solidFill>
                  <a:srgbClr val="494949"/>
                </a:solidFill>
                <a:latin typeface="Arial MT"/>
                <a:cs typeface="Arial MT"/>
              </a:rPr>
              <a:t>&amp;</a:t>
            </a:r>
            <a:r>
              <a:rPr sz="2750" spc="20" dirty="0">
                <a:solidFill>
                  <a:srgbClr val="494949"/>
                </a:solidFill>
                <a:latin typeface="Arial MT"/>
                <a:cs typeface="Arial MT"/>
              </a:rPr>
              <a:t> </a:t>
            </a:r>
            <a:r>
              <a:rPr sz="2750" spc="-10" dirty="0">
                <a:solidFill>
                  <a:srgbClr val="494949"/>
                </a:solidFill>
                <a:latin typeface="Arial MT"/>
                <a:cs typeface="Arial MT"/>
              </a:rPr>
              <a:t>Visualization</a:t>
            </a:r>
            <a:endParaRPr sz="2750">
              <a:latin typeface="Arial MT"/>
              <a:cs typeface="Arial MT"/>
            </a:endParaRPr>
          </a:p>
        </p:txBody>
      </p:sp>
      <p:sp>
        <p:nvSpPr>
          <p:cNvPr id="27" name="object 27"/>
          <p:cNvSpPr txBox="1"/>
          <p:nvPr/>
        </p:nvSpPr>
        <p:spPr>
          <a:xfrm>
            <a:off x="1590421" y="1501869"/>
            <a:ext cx="1868948" cy="293029"/>
          </a:xfrm>
          <a:prstGeom prst="rect">
            <a:avLst/>
          </a:prstGeom>
        </p:spPr>
        <p:txBody>
          <a:bodyPr vert="horz" wrap="square" lIns="0" tIns="15875" rIns="0" bIns="0" rtlCol="0">
            <a:spAutoFit/>
          </a:bodyPr>
          <a:lstStyle/>
          <a:p>
            <a:pPr marL="12700">
              <a:lnSpc>
                <a:spcPct val="100000"/>
              </a:lnSpc>
              <a:spcBef>
                <a:spcPts val="125"/>
              </a:spcBef>
            </a:pPr>
            <a:r>
              <a:rPr dirty="0">
                <a:solidFill>
                  <a:srgbClr val="77C6FC"/>
                </a:solidFill>
                <a:latin typeface="Arial MT"/>
                <a:cs typeface="Arial MT"/>
              </a:rPr>
              <a:t>Machine</a:t>
            </a:r>
            <a:r>
              <a:rPr spc="85" dirty="0">
                <a:solidFill>
                  <a:srgbClr val="77C6FC"/>
                </a:solidFill>
                <a:latin typeface="Arial MT"/>
                <a:cs typeface="Arial MT"/>
              </a:rPr>
              <a:t> </a:t>
            </a:r>
            <a:r>
              <a:rPr spc="-10" dirty="0">
                <a:solidFill>
                  <a:srgbClr val="77C6FC"/>
                </a:solidFill>
                <a:latin typeface="Arial MT"/>
                <a:cs typeface="Arial MT"/>
              </a:rPr>
              <a:t>Learning</a:t>
            </a:r>
            <a:endParaRPr dirty="0">
              <a:latin typeface="Arial MT"/>
              <a:cs typeface="Arial MT"/>
            </a:endParaRPr>
          </a:p>
        </p:txBody>
      </p:sp>
      <p:sp>
        <p:nvSpPr>
          <p:cNvPr id="28" name="object 28"/>
          <p:cNvSpPr txBox="1"/>
          <p:nvPr/>
        </p:nvSpPr>
        <p:spPr>
          <a:xfrm>
            <a:off x="1788652" y="2007469"/>
            <a:ext cx="1242060" cy="593090"/>
          </a:xfrm>
          <a:prstGeom prst="rect">
            <a:avLst/>
          </a:prstGeom>
        </p:spPr>
        <p:txBody>
          <a:bodyPr vert="horz" wrap="square" lIns="0" tIns="15240" rIns="0" bIns="0" rtlCol="0">
            <a:spAutoFit/>
          </a:bodyPr>
          <a:lstStyle/>
          <a:p>
            <a:pPr marL="151130" indent="-138430">
              <a:lnSpc>
                <a:spcPts val="1120"/>
              </a:lnSpc>
              <a:spcBef>
                <a:spcPts val="120"/>
              </a:spcBef>
              <a:buClr>
                <a:srgbClr val="000000"/>
              </a:buClr>
              <a:buFont typeface="Trebuchet MS"/>
              <a:buChar char="▪"/>
              <a:tabLst>
                <a:tab pos="151130" algn="l"/>
              </a:tabLst>
            </a:pPr>
            <a:r>
              <a:rPr sz="950" dirty="0">
                <a:solidFill>
                  <a:srgbClr val="494949"/>
                </a:solidFill>
                <a:latin typeface="Arial MT"/>
                <a:cs typeface="Arial MT"/>
              </a:rPr>
              <a:t>Logistic</a:t>
            </a:r>
            <a:r>
              <a:rPr sz="950" spc="65" dirty="0">
                <a:solidFill>
                  <a:srgbClr val="494949"/>
                </a:solidFill>
                <a:latin typeface="Arial MT"/>
                <a:cs typeface="Arial MT"/>
              </a:rPr>
              <a:t> </a:t>
            </a:r>
            <a:r>
              <a:rPr sz="950" spc="-10" dirty="0">
                <a:solidFill>
                  <a:srgbClr val="494949"/>
                </a:solidFill>
                <a:latin typeface="Arial MT"/>
                <a:cs typeface="Arial MT"/>
              </a:rPr>
              <a:t>Regression</a:t>
            </a:r>
            <a:endParaRPr sz="950">
              <a:latin typeface="Arial MT"/>
              <a:cs typeface="Arial MT"/>
            </a:endParaRPr>
          </a:p>
          <a:p>
            <a:pPr marL="151130" indent="-138430">
              <a:lnSpc>
                <a:spcPts val="1100"/>
              </a:lnSpc>
              <a:buClr>
                <a:srgbClr val="000000"/>
              </a:buClr>
              <a:buFont typeface="Trebuchet MS"/>
              <a:buChar char="▪"/>
              <a:tabLst>
                <a:tab pos="151130" algn="l"/>
              </a:tabLst>
            </a:pPr>
            <a:r>
              <a:rPr sz="950" dirty="0">
                <a:solidFill>
                  <a:srgbClr val="494949"/>
                </a:solidFill>
                <a:latin typeface="Arial MT"/>
                <a:cs typeface="Arial MT"/>
              </a:rPr>
              <a:t>Decision</a:t>
            </a:r>
            <a:r>
              <a:rPr sz="950" spc="45" dirty="0">
                <a:solidFill>
                  <a:srgbClr val="494949"/>
                </a:solidFill>
                <a:latin typeface="Arial MT"/>
                <a:cs typeface="Arial MT"/>
              </a:rPr>
              <a:t> </a:t>
            </a:r>
            <a:r>
              <a:rPr sz="950" spc="-20" dirty="0">
                <a:solidFill>
                  <a:srgbClr val="494949"/>
                </a:solidFill>
                <a:latin typeface="Arial MT"/>
                <a:cs typeface="Arial MT"/>
              </a:rPr>
              <a:t>Tree</a:t>
            </a:r>
            <a:endParaRPr sz="950">
              <a:latin typeface="Arial MT"/>
              <a:cs typeface="Arial MT"/>
            </a:endParaRPr>
          </a:p>
          <a:p>
            <a:pPr marL="151130" indent="-138430">
              <a:lnSpc>
                <a:spcPts val="1100"/>
              </a:lnSpc>
              <a:buClr>
                <a:srgbClr val="000000"/>
              </a:buClr>
              <a:buFont typeface="Trebuchet MS"/>
              <a:buChar char="▪"/>
              <a:tabLst>
                <a:tab pos="151130" algn="l"/>
              </a:tabLst>
            </a:pPr>
            <a:r>
              <a:rPr sz="950" dirty="0">
                <a:solidFill>
                  <a:srgbClr val="494949"/>
                </a:solidFill>
                <a:latin typeface="Arial MT"/>
                <a:cs typeface="Arial MT"/>
              </a:rPr>
              <a:t>Random</a:t>
            </a:r>
            <a:r>
              <a:rPr sz="950" spc="75" dirty="0">
                <a:solidFill>
                  <a:srgbClr val="494949"/>
                </a:solidFill>
                <a:latin typeface="Arial MT"/>
                <a:cs typeface="Arial MT"/>
              </a:rPr>
              <a:t> </a:t>
            </a:r>
            <a:r>
              <a:rPr sz="950" spc="-10" dirty="0">
                <a:solidFill>
                  <a:srgbClr val="494949"/>
                </a:solidFill>
                <a:latin typeface="Arial MT"/>
                <a:cs typeface="Arial MT"/>
              </a:rPr>
              <a:t>Forest</a:t>
            </a:r>
            <a:endParaRPr sz="950">
              <a:latin typeface="Arial MT"/>
              <a:cs typeface="Arial MT"/>
            </a:endParaRPr>
          </a:p>
          <a:p>
            <a:pPr marL="151130" indent="-138430">
              <a:lnSpc>
                <a:spcPts val="1120"/>
              </a:lnSpc>
              <a:buClr>
                <a:srgbClr val="000000"/>
              </a:buClr>
              <a:buFont typeface="Trebuchet MS"/>
              <a:buChar char="▪"/>
              <a:tabLst>
                <a:tab pos="151130" algn="l"/>
              </a:tabLst>
            </a:pPr>
            <a:r>
              <a:rPr sz="950" spc="-10" dirty="0">
                <a:solidFill>
                  <a:srgbClr val="494949"/>
                </a:solidFill>
                <a:latin typeface="Arial MT"/>
                <a:cs typeface="Arial MT"/>
              </a:rPr>
              <a:t>XGBoost</a:t>
            </a:r>
            <a:endParaRPr sz="950">
              <a:latin typeface="Arial MT"/>
              <a:cs typeface="Arial MT"/>
            </a:endParaRPr>
          </a:p>
        </p:txBody>
      </p:sp>
      <p:sp>
        <p:nvSpPr>
          <p:cNvPr id="29" name="object 29"/>
          <p:cNvSpPr txBox="1"/>
          <p:nvPr/>
        </p:nvSpPr>
        <p:spPr>
          <a:xfrm>
            <a:off x="5335174" y="1501869"/>
            <a:ext cx="1615964" cy="293029"/>
          </a:xfrm>
          <a:prstGeom prst="rect">
            <a:avLst/>
          </a:prstGeom>
        </p:spPr>
        <p:txBody>
          <a:bodyPr vert="horz" wrap="square" lIns="0" tIns="15875" rIns="0" bIns="0" rtlCol="0">
            <a:spAutoFit/>
          </a:bodyPr>
          <a:lstStyle/>
          <a:p>
            <a:pPr marL="12700">
              <a:lnSpc>
                <a:spcPct val="100000"/>
              </a:lnSpc>
              <a:spcBef>
                <a:spcPts val="125"/>
              </a:spcBef>
            </a:pPr>
            <a:r>
              <a:rPr dirty="0">
                <a:solidFill>
                  <a:srgbClr val="77C6FC"/>
                </a:solidFill>
                <a:latin typeface="Arial MT"/>
                <a:cs typeface="Arial MT"/>
              </a:rPr>
              <a:t>Deep</a:t>
            </a:r>
            <a:r>
              <a:rPr spc="60" dirty="0">
                <a:solidFill>
                  <a:srgbClr val="77C6FC"/>
                </a:solidFill>
                <a:latin typeface="Arial MT"/>
                <a:cs typeface="Arial MT"/>
              </a:rPr>
              <a:t> </a:t>
            </a:r>
            <a:r>
              <a:rPr spc="-10" dirty="0">
                <a:solidFill>
                  <a:srgbClr val="77C6FC"/>
                </a:solidFill>
                <a:latin typeface="Arial MT"/>
                <a:cs typeface="Arial MT"/>
              </a:rPr>
              <a:t>Learning</a:t>
            </a:r>
            <a:endParaRPr dirty="0">
              <a:latin typeface="Arial MT"/>
              <a:cs typeface="Arial MT"/>
            </a:endParaRPr>
          </a:p>
        </p:txBody>
      </p:sp>
      <p:sp>
        <p:nvSpPr>
          <p:cNvPr id="30" name="object 30"/>
          <p:cNvSpPr txBox="1"/>
          <p:nvPr/>
        </p:nvSpPr>
        <p:spPr>
          <a:xfrm>
            <a:off x="5546836" y="2016856"/>
            <a:ext cx="603885" cy="563880"/>
          </a:xfrm>
          <a:prstGeom prst="rect">
            <a:avLst/>
          </a:prstGeom>
        </p:spPr>
        <p:txBody>
          <a:bodyPr vert="horz" wrap="square" lIns="0" tIns="12700" rIns="0" bIns="0" rtlCol="0">
            <a:spAutoFit/>
          </a:bodyPr>
          <a:lstStyle/>
          <a:p>
            <a:pPr marL="183515" indent="-170815">
              <a:lnSpc>
                <a:spcPts val="1420"/>
              </a:lnSpc>
              <a:spcBef>
                <a:spcPts val="100"/>
              </a:spcBef>
              <a:buClr>
                <a:srgbClr val="000000"/>
              </a:buClr>
              <a:buFont typeface="Trebuchet MS"/>
              <a:buChar char="▪"/>
              <a:tabLst>
                <a:tab pos="183515" algn="l"/>
              </a:tabLst>
            </a:pPr>
            <a:r>
              <a:rPr sz="1800" spc="-30" baseline="2314" dirty="0">
                <a:solidFill>
                  <a:srgbClr val="494949"/>
                </a:solidFill>
                <a:latin typeface="Arial MT"/>
                <a:cs typeface="Arial MT"/>
              </a:rPr>
              <a:t>LSTM</a:t>
            </a:r>
            <a:endParaRPr sz="1800" baseline="2314">
              <a:latin typeface="Arial MT"/>
              <a:cs typeface="Arial MT"/>
            </a:endParaRPr>
          </a:p>
          <a:p>
            <a:pPr marL="183515" indent="-170815">
              <a:lnSpc>
                <a:spcPts val="1400"/>
              </a:lnSpc>
              <a:buClr>
                <a:srgbClr val="000000"/>
              </a:buClr>
              <a:buFont typeface="Trebuchet MS"/>
              <a:buChar char="▪"/>
              <a:tabLst>
                <a:tab pos="183515" algn="l"/>
              </a:tabLst>
            </a:pPr>
            <a:r>
              <a:rPr sz="1800" spc="-37" baseline="2314" dirty="0">
                <a:solidFill>
                  <a:srgbClr val="494949"/>
                </a:solidFill>
                <a:latin typeface="Arial MT"/>
                <a:cs typeface="Arial MT"/>
              </a:rPr>
              <a:t>MLP</a:t>
            </a:r>
            <a:endParaRPr sz="1800" baseline="2314">
              <a:latin typeface="Arial MT"/>
              <a:cs typeface="Arial MT"/>
            </a:endParaRPr>
          </a:p>
          <a:p>
            <a:pPr marL="183515" indent="-170815">
              <a:lnSpc>
                <a:spcPts val="1420"/>
              </a:lnSpc>
              <a:buClr>
                <a:srgbClr val="000000"/>
              </a:buClr>
              <a:buFont typeface="Trebuchet MS"/>
              <a:buChar char="▪"/>
              <a:tabLst>
                <a:tab pos="183515" algn="l"/>
              </a:tabLst>
            </a:pPr>
            <a:r>
              <a:rPr sz="1800" spc="-30" baseline="2314" dirty="0">
                <a:solidFill>
                  <a:srgbClr val="494949"/>
                </a:solidFill>
                <a:latin typeface="Arial MT"/>
                <a:cs typeface="Arial MT"/>
              </a:rPr>
              <a:t>KANs</a:t>
            </a:r>
            <a:endParaRPr sz="1800" baseline="2314">
              <a:latin typeface="Arial MT"/>
              <a:cs typeface="Arial MT"/>
            </a:endParaRPr>
          </a:p>
        </p:txBody>
      </p:sp>
      <p:sp>
        <p:nvSpPr>
          <p:cNvPr id="31" name="object 31"/>
          <p:cNvSpPr txBox="1"/>
          <p:nvPr/>
        </p:nvSpPr>
        <p:spPr>
          <a:xfrm>
            <a:off x="4575436" y="458865"/>
            <a:ext cx="895985" cy="3128645"/>
          </a:xfrm>
          <a:prstGeom prst="rect">
            <a:avLst/>
          </a:prstGeom>
        </p:spPr>
        <p:txBody>
          <a:bodyPr vert="horz" wrap="square" lIns="0" tIns="12700" rIns="0" bIns="0" rtlCol="0">
            <a:spAutoFit/>
          </a:bodyPr>
          <a:lstStyle/>
          <a:p>
            <a:pPr marL="27940">
              <a:lnSpc>
                <a:spcPts val="8620"/>
              </a:lnSpc>
              <a:spcBef>
                <a:spcPts val="100"/>
              </a:spcBef>
            </a:pPr>
            <a:endParaRPr sz="7200" dirty="0">
              <a:latin typeface="Arial MT"/>
              <a:cs typeface="Arial MT"/>
            </a:endParaRPr>
          </a:p>
          <a:p>
            <a:pPr marL="27940">
              <a:lnSpc>
                <a:spcPts val="8620"/>
              </a:lnSpc>
            </a:pPr>
            <a:r>
              <a:rPr sz="7200" spc="-50" dirty="0">
                <a:solidFill>
                  <a:srgbClr val="77C6FC"/>
                </a:solidFill>
                <a:latin typeface="Arial MT"/>
                <a:cs typeface="Arial MT"/>
              </a:rPr>
              <a:t>2</a:t>
            </a:r>
            <a:endParaRPr lang="en-IN" sz="7200" spc="-50" dirty="0">
              <a:solidFill>
                <a:srgbClr val="77C6FC"/>
              </a:solidFill>
              <a:latin typeface="Arial MT"/>
              <a:cs typeface="Arial MT"/>
            </a:endParaRPr>
          </a:p>
          <a:p>
            <a:pPr marL="12700">
              <a:lnSpc>
                <a:spcPct val="100000"/>
              </a:lnSpc>
              <a:spcBef>
                <a:spcPts val="5745"/>
              </a:spcBef>
            </a:pPr>
            <a:endParaRPr lang="en-IN" sz="1200" dirty="0">
              <a:latin typeface="Arial MT"/>
              <a:cs typeface="Arial MT"/>
            </a:endParaRPr>
          </a:p>
        </p:txBody>
      </p:sp>
      <p:sp>
        <p:nvSpPr>
          <p:cNvPr id="32" name="object 32"/>
          <p:cNvSpPr txBox="1"/>
          <p:nvPr/>
        </p:nvSpPr>
        <p:spPr>
          <a:xfrm>
            <a:off x="4006955" y="3713173"/>
            <a:ext cx="840740" cy="208279"/>
          </a:xfrm>
          <a:prstGeom prst="rect">
            <a:avLst/>
          </a:prstGeom>
        </p:spPr>
        <p:txBody>
          <a:bodyPr vert="horz" wrap="square" lIns="0" tIns="12700" rIns="0" bIns="0" rtlCol="0">
            <a:spAutoFit/>
          </a:bodyPr>
          <a:lstStyle/>
          <a:p>
            <a:pPr marL="183515" indent="-170815">
              <a:lnSpc>
                <a:spcPct val="100000"/>
              </a:lnSpc>
              <a:spcBef>
                <a:spcPts val="100"/>
              </a:spcBef>
              <a:buClr>
                <a:srgbClr val="000000"/>
              </a:buClr>
              <a:buFont typeface="Trebuchet MS"/>
              <a:buChar char="▪"/>
              <a:tabLst>
                <a:tab pos="183515" algn="l"/>
              </a:tabLst>
            </a:pPr>
            <a:r>
              <a:rPr sz="1800" baseline="2314" dirty="0">
                <a:solidFill>
                  <a:srgbClr val="494949"/>
                </a:solidFill>
                <a:latin typeface="Arial MT"/>
                <a:cs typeface="Arial MT"/>
              </a:rPr>
              <a:t>tSNE</a:t>
            </a:r>
            <a:r>
              <a:rPr sz="1800" spc="-22" baseline="2314" dirty="0">
                <a:solidFill>
                  <a:srgbClr val="494949"/>
                </a:solidFill>
                <a:latin typeface="Arial MT"/>
                <a:cs typeface="Arial MT"/>
              </a:rPr>
              <a:t> </a:t>
            </a:r>
            <a:r>
              <a:rPr sz="1800" spc="-30" baseline="2314" dirty="0">
                <a:solidFill>
                  <a:srgbClr val="494949"/>
                </a:solidFill>
                <a:latin typeface="Arial MT"/>
                <a:cs typeface="Arial MT"/>
              </a:rPr>
              <a:t>plot</a:t>
            </a:r>
            <a:endParaRPr sz="1800" baseline="2314" dirty="0">
              <a:latin typeface="Arial MT"/>
              <a:cs typeface="Arial MT"/>
            </a:endParaRPr>
          </a:p>
        </p:txBody>
      </p:sp>
      <p:sp>
        <p:nvSpPr>
          <p:cNvPr id="33" name="object 33"/>
          <p:cNvSpPr txBox="1">
            <a:spLocks noGrp="1"/>
          </p:cNvSpPr>
          <p:nvPr>
            <p:ph type="title"/>
          </p:nvPr>
        </p:nvSpPr>
        <p:spPr>
          <a:xfrm>
            <a:off x="834891" y="458865"/>
            <a:ext cx="534035" cy="2214880"/>
          </a:xfrm>
          <a:prstGeom prst="rect">
            <a:avLst/>
          </a:prstGeom>
        </p:spPr>
        <p:txBody>
          <a:bodyPr vert="horz" wrap="square" lIns="0" tIns="12700" rIns="0" bIns="0" rtlCol="0">
            <a:spAutoFit/>
          </a:bodyPr>
          <a:lstStyle/>
          <a:p>
            <a:pPr marL="12700">
              <a:lnSpc>
                <a:spcPts val="8620"/>
              </a:lnSpc>
              <a:spcBef>
                <a:spcPts val="100"/>
              </a:spcBef>
            </a:pPr>
            <a:endParaRPr sz="7200" dirty="0"/>
          </a:p>
          <a:p>
            <a:pPr marL="12700">
              <a:lnSpc>
                <a:spcPts val="8620"/>
              </a:lnSpc>
            </a:pPr>
            <a:r>
              <a:rPr sz="7200" spc="-50" dirty="0">
                <a:solidFill>
                  <a:srgbClr val="77C6FC"/>
                </a:solidFill>
              </a:rPr>
              <a:t>1</a:t>
            </a:r>
            <a:endParaRPr sz="7200" dirty="0"/>
          </a:p>
        </p:txBody>
      </p:sp>
      <p:sp>
        <p:nvSpPr>
          <p:cNvPr id="34" name="object 34"/>
          <p:cNvSpPr txBox="1"/>
          <p:nvPr/>
        </p:nvSpPr>
        <p:spPr>
          <a:xfrm>
            <a:off x="3030712" y="2028526"/>
            <a:ext cx="534035" cy="2214880"/>
          </a:xfrm>
          <a:prstGeom prst="rect">
            <a:avLst/>
          </a:prstGeom>
        </p:spPr>
        <p:txBody>
          <a:bodyPr vert="horz" wrap="square" lIns="0" tIns="12700" rIns="0" bIns="0" rtlCol="0">
            <a:spAutoFit/>
          </a:bodyPr>
          <a:lstStyle/>
          <a:p>
            <a:pPr marL="12700">
              <a:lnSpc>
                <a:spcPts val="8620"/>
              </a:lnSpc>
              <a:spcBef>
                <a:spcPts val="100"/>
              </a:spcBef>
            </a:pPr>
            <a:endParaRPr sz="7200" dirty="0">
              <a:latin typeface="Arial MT"/>
              <a:cs typeface="Arial MT"/>
            </a:endParaRPr>
          </a:p>
          <a:p>
            <a:pPr marL="12700">
              <a:lnSpc>
                <a:spcPts val="8620"/>
              </a:lnSpc>
            </a:pPr>
            <a:r>
              <a:rPr sz="7200" spc="-50" dirty="0">
                <a:solidFill>
                  <a:srgbClr val="77C6FC"/>
                </a:solidFill>
                <a:latin typeface="Arial MT"/>
                <a:cs typeface="Arial MT"/>
              </a:rPr>
              <a:t>3</a:t>
            </a:r>
            <a:endParaRPr sz="7200" dirty="0">
              <a:latin typeface="Arial MT"/>
              <a:cs typeface="Arial MT"/>
            </a:endParaRPr>
          </a:p>
        </p:txBody>
      </p:sp>
      <p:sp>
        <p:nvSpPr>
          <p:cNvPr id="38" name="TextBox 37">
            <a:extLst>
              <a:ext uri="{FF2B5EF4-FFF2-40B4-BE49-F238E27FC236}">
                <a16:creationId xmlns:a16="http://schemas.microsoft.com/office/drawing/2014/main" id="{B8307D72-5059-D49B-E740-50906548C4D4}"/>
              </a:ext>
            </a:extLst>
          </p:cNvPr>
          <p:cNvSpPr txBox="1"/>
          <p:nvPr/>
        </p:nvSpPr>
        <p:spPr>
          <a:xfrm>
            <a:off x="3658706" y="3128067"/>
            <a:ext cx="1537237" cy="369332"/>
          </a:xfrm>
          <a:prstGeom prst="rect">
            <a:avLst/>
          </a:prstGeom>
          <a:noFill/>
        </p:spPr>
        <p:txBody>
          <a:bodyPr wrap="square" rtlCol="0">
            <a:spAutoFit/>
          </a:bodyPr>
          <a:lstStyle/>
          <a:p>
            <a:r>
              <a:rPr lang="en-IN" sz="1800" spc="-10" dirty="0">
                <a:solidFill>
                  <a:srgbClr val="77C6FC"/>
                </a:solidFill>
                <a:latin typeface="Arial MT"/>
                <a:cs typeface="Arial MT"/>
              </a:rPr>
              <a:t>Visualization</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995225"/>
            <a:ext cx="4166295" cy="1100199"/>
          </a:xfrm>
          <a:prstGeom prst="rect">
            <a:avLst/>
          </a:prstGeom>
        </p:spPr>
      </p:pic>
      <p:pic>
        <p:nvPicPr>
          <p:cNvPr id="3" name="object 3"/>
          <p:cNvPicPr/>
          <p:nvPr/>
        </p:nvPicPr>
        <p:blipFill>
          <a:blip r:embed="rId3" cstate="print"/>
          <a:stretch>
            <a:fillRect/>
          </a:stretch>
        </p:blipFill>
        <p:spPr>
          <a:xfrm>
            <a:off x="5827062" y="-2122"/>
            <a:ext cx="3317992" cy="1688439"/>
          </a:xfrm>
          <a:prstGeom prst="rect">
            <a:avLst/>
          </a:prstGeom>
        </p:spPr>
      </p:pic>
      <p:sp>
        <p:nvSpPr>
          <p:cNvPr id="4" name="object 4"/>
          <p:cNvSpPr txBox="1">
            <a:spLocks noGrp="1"/>
          </p:cNvSpPr>
          <p:nvPr>
            <p:ph type="title"/>
          </p:nvPr>
        </p:nvSpPr>
        <p:spPr>
          <a:prstGeom prst="rect">
            <a:avLst/>
          </a:prstGeom>
        </p:spPr>
        <p:txBody>
          <a:bodyPr vert="horz" wrap="square" lIns="0" tIns="324463" rIns="0" bIns="0" rtlCol="0">
            <a:spAutoFit/>
          </a:bodyPr>
          <a:lstStyle/>
          <a:p>
            <a:pPr marL="2672715">
              <a:lnSpc>
                <a:spcPct val="100000"/>
              </a:lnSpc>
              <a:spcBef>
                <a:spcPts val="95"/>
              </a:spcBef>
            </a:pPr>
            <a:r>
              <a:rPr sz="2300" dirty="0">
                <a:solidFill>
                  <a:srgbClr val="494949"/>
                </a:solidFill>
              </a:rPr>
              <a:t>ML</a:t>
            </a:r>
            <a:r>
              <a:rPr sz="2300" spc="-95" dirty="0">
                <a:solidFill>
                  <a:srgbClr val="494949"/>
                </a:solidFill>
              </a:rPr>
              <a:t> </a:t>
            </a:r>
            <a:r>
              <a:rPr sz="2300" spc="-10" dirty="0">
                <a:solidFill>
                  <a:srgbClr val="494949"/>
                </a:solidFill>
              </a:rPr>
              <a:t>METHODOLOGY</a:t>
            </a:r>
            <a:endParaRPr sz="2300"/>
          </a:p>
        </p:txBody>
      </p:sp>
      <p:pic>
        <p:nvPicPr>
          <p:cNvPr id="5" name="object 5"/>
          <p:cNvPicPr/>
          <p:nvPr/>
        </p:nvPicPr>
        <p:blipFill>
          <a:blip r:embed="rId4" cstate="print"/>
          <a:stretch>
            <a:fillRect/>
          </a:stretch>
        </p:blipFill>
        <p:spPr>
          <a:xfrm>
            <a:off x="407329" y="915405"/>
            <a:ext cx="302429" cy="339089"/>
          </a:xfrm>
          <a:prstGeom prst="rect">
            <a:avLst/>
          </a:prstGeom>
        </p:spPr>
      </p:pic>
      <p:sp>
        <p:nvSpPr>
          <p:cNvPr id="10" name="TextBox 9">
            <a:extLst>
              <a:ext uri="{FF2B5EF4-FFF2-40B4-BE49-F238E27FC236}">
                <a16:creationId xmlns:a16="http://schemas.microsoft.com/office/drawing/2014/main" id="{C32071A9-353B-ADA7-1810-3D170F3817D8}"/>
              </a:ext>
            </a:extLst>
          </p:cNvPr>
          <p:cNvSpPr txBox="1"/>
          <p:nvPr/>
        </p:nvSpPr>
        <p:spPr>
          <a:xfrm>
            <a:off x="709758" y="1093777"/>
            <a:ext cx="7467600" cy="3046988"/>
          </a:xfrm>
          <a:prstGeom prst="rect">
            <a:avLst/>
          </a:prstGeom>
          <a:noFill/>
        </p:spPr>
        <p:txBody>
          <a:bodyPr wrap="square" rtlCol="0">
            <a:spAutoFit/>
          </a:bodyPr>
          <a:lstStyle/>
          <a:p>
            <a:r>
              <a:rPr lang="en-US" sz="1600" dirty="0"/>
              <a:t>Textual data undergoes thorough preprocessing to standardize format and eliminate irrelevant characters. This cleaning ensures consistency and enhances subsequent analysis. Next, the text is converted into numerical feature vectors using two prevalent techniques: TF-IDF and Bag of Words.</a:t>
            </a:r>
          </a:p>
          <a:p>
            <a:endParaRPr lang="en-US" sz="1600" dirty="0"/>
          </a:p>
          <a:p>
            <a:r>
              <a:rPr lang="en-US" sz="1600" dirty="0"/>
              <a:t>TF-IDF assigns weights to words based on their frequency in the document relative to their frequency across all documents, while Bag of Words represents documents as frequency distributions of words. These methods prepare the data for machine learning algorithms. The subsequent stage involves training and evaluating classical machine learning algorithms such as Logistic Regression, Decision Trees, Random Forest, and </a:t>
            </a:r>
            <a:r>
              <a:rPr lang="en-US" sz="1600" dirty="0" err="1"/>
              <a:t>XGBoost</a:t>
            </a:r>
            <a:r>
              <a:rPr lang="en-US" sz="1600" dirty="0"/>
              <a:t>.</a:t>
            </a:r>
          </a:p>
          <a:p>
            <a:endParaRPr lang="en-IN"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3995225"/>
            <a:ext cx="4166295" cy="1100199"/>
          </a:xfrm>
          <a:prstGeom prst="rect">
            <a:avLst/>
          </a:prstGeom>
        </p:spPr>
      </p:pic>
      <p:pic>
        <p:nvPicPr>
          <p:cNvPr id="3" name="object 3"/>
          <p:cNvPicPr/>
          <p:nvPr/>
        </p:nvPicPr>
        <p:blipFill>
          <a:blip r:embed="rId3" cstate="print"/>
          <a:stretch>
            <a:fillRect/>
          </a:stretch>
        </p:blipFill>
        <p:spPr>
          <a:xfrm>
            <a:off x="5827062" y="-2122"/>
            <a:ext cx="3317992" cy="1688439"/>
          </a:xfrm>
          <a:prstGeom prst="rect">
            <a:avLst/>
          </a:prstGeom>
        </p:spPr>
      </p:pic>
      <p:sp>
        <p:nvSpPr>
          <p:cNvPr id="4" name="object 4"/>
          <p:cNvSpPr txBox="1">
            <a:spLocks noGrp="1"/>
          </p:cNvSpPr>
          <p:nvPr>
            <p:ph type="title"/>
          </p:nvPr>
        </p:nvSpPr>
        <p:spPr>
          <a:prstGeom prst="rect">
            <a:avLst/>
          </a:prstGeom>
        </p:spPr>
        <p:txBody>
          <a:bodyPr vert="horz" wrap="square" lIns="0" tIns="318047" rIns="0" bIns="0" rtlCol="0">
            <a:spAutoFit/>
          </a:bodyPr>
          <a:lstStyle/>
          <a:p>
            <a:pPr marL="2927985">
              <a:lnSpc>
                <a:spcPct val="100000"/>
              </a:lnSpc>
              <a:spcBef>
                <a:spcPts val="120"/>
              </a:spcBef>
            </a:pPr>
            <a:r>
              <a:rPr sz="2500" dirty="0">
                <a:solidFill>
                  <a:srgbClr val="494949"/>
                </a:solidFill>
              </a:rPr>
              <a:t>DL</a:t>
            </a:r>
            <a:r>
              <a:rPr sz="2500" spc="-195" dirty="0">
                <a:solidFill>
                  <a:srgbClr val="494949"/>
                </a:solidFill>
              </a:rPr>
              <a:t> </a:t>
            </a:r>
            <a:r>
              <a:rPr sz="2500" spc="-10" dirty="0">
                <a:solidFill>
                  <a:srgbClr val="494949"/>
                </a:solidFill>
              </a:rPr>
              <a:t>APPROACH</a:t>
            </a:r>
            <a:endParaRPr sz="2500"/>
          </a:p>
        </p:txBody>
      </p:sp>
      <p:sp>
        <p:nvSpPr>
          <p:cNvPr id="5" name="object 5"/>
          <p:cNvSpPr txBox="1">
            <a:spLocks noGrp="1"/>
          </p:cNvSpPr>
          <p:nvPr>
            <p:ph type="body" idx="1"/>
          </p:nvPr>
        </p:nvSpPr>
        <p:spPr>
          <a:prstGeom prst="rect">
            <a:avLst/>
          </a:prstGeom>
        </p:spPr>
        <p:txBody>
          <a:bodyPr vert="horz" wrap="square" lIns="0" tIns="11430" rIns="0" bIns="0" rtlCol="0">
            <a:spAutoFit/>
          </a:bodyPr>
          <a:lstStyle/>
          <a:p>
            <a:pPr marL="12700" marR="54610">
              <a:lnSpc>
                <a:spcPct val="102600"/>
              </a:lnSpc>
              <a:spcBef>
                <a:spcPts val="90"/>
              </a:spcBef>
            </a:pPr>
            <a:r>
              <a:rPr b="1" dirty="0">
                <a:latin typeface="Arial"/>
                <a:cs typeface="Arial"/>
              </a:rPr>
              <a:t>Data</a:t>
            </a:r>
            <a:r>
              <a:rPr b="1" spc="65" dirty="0">
                <a:latin typeface="Arial"/>
                <a:cs typeface="Arial"/>
              </a:rPr>
              <a:t> </a:t>
            </a:r>
            <a:r>
              <a:rPr b="1" dirty="0">
                <a:latin typeface="Arial"/>
                <a:cs typeface="Arial"/>
              </a:rPr>
              <a:t>Preparation</a:t>
            </a:r>
            <a:r>
              <a:rPr dirty="0"/>
              <a:t>:</a:t>
            </a:r>
            <a:r>
              <a:rPr spc="70" dirty="0"/>
              <a:t> </a:t>
            </a:r>
            <a:r>
              <a:rPr dirty="0"/>
              <a:t>Initially,</a:t>
            </a:r>
            <a:r>
              <a:rPr spc="65" dirty="0"/>
              <a:t> </a:t>
            </a:r>
            <a:r>
              <a:rPr dirty="0"/>
              <a:t>the</a:t>
            </a:r>
            <a:r>
              <a:rPr spc="70" dirty="0"/>
              <a:t> </a:t>
            </a:r>
            <a:r>
              <a:rPr dirty="0"/>
              <a:t>textual</a:t>
            </a:r>
            <a:r>
              <a:rPr spc="65" dirty="0"/>
              <a:t> </a:t>
            </a:r>
            <a:r>
              <a:rPr dirty="0"/>
              <a:t>data</a:t>
            </a:r>
            <a:r>
              <a:rPr spc="70" dirty="0"/>
              <a:t> </a:t>
            </a:r>
            <a:r>
              <a:rPr dirty="0"/>
              <a:t>undergoes</a:t>
            </a:r>
            <a:r>
              <a:rPr spc="65" dirty="0"/>
              <a:t> </a:t>
            </a:r>
            <a:r>
              <a:rPr dirty="0"/>
              <a:t>tokenization</a:t>
            </a:r>
            <a:r>
              <a:rPr spc="70" dirty="0"/>
              <a:t> </a:t>
            </a:r>
            <a:r>
              <a:rPr dirty="0"/>
              <a:t>and</a:t>
            </a:r>
            <a:r>
              <a:rPr spc="65" dirty="0"/>
              <a:t> </a:t>
            </a:r>
            <a:r>
              <a:rPr dirty="0"/>
              <a:t>padding</a:t>
            </a:r>
            <a:r>
              <a:rPr spc="70" dirty="0"/>
              <a:t> </a:t>
            </a:r>
            <a:r>
              <a:rPr dirty="0"/>
              <a:t>using</a:t>
            </a:r>
            <a:r>
              <a:rPr spc="65" dirty="0"/>
              <a:t> </a:t>
            </a:r>
            <a:r>
              <a:rPr dirty="0"/>
              <a:t>Keras</a:t>
            </a:r>
            <a:r>
              <a:rPr spc="70" dirty="0"/>
              <a:t> </a:t>
            </a:r>
            <a:r>
              <a:rPr spc="-10" dirty="0"/>
              <a:t>utilities. </a:t>
            </a:r>
            <a:r>
              <a:rPr dirty="0"/>
              <a:t>This</a:t>
            </a:r>
            <a:r>
              <a:rPr spc="60" dirty="0"/>
              <a:t> </a:t>
            </a:r>
            <a:r>
              <a:rPr dirty="0"/>
              <a:t>step</a:t>
            </a:r>
            <a:r>
              <a:rPr spc="60" dirty="0"/>
              <a:t> </a:t>
            </a:r>
            <a:r>
              <a:rPr dirty="0"/>
              <a:t>ensures</a:t>
            </a:r>
            <a:r>
              <a:rPr spc="60" dirty="0"/>
              <a:t> </a:t>
            </a:r>
            <a:r>
              <a:rPr dirty="0"/>
              <a:t>that</a:t>
            </a:r>
            <a:r>
              <a:rPr spc="60" dirty="0"/>
              <a:t> </a:t>
            </a:r>
            <a:r>
              <a:rPr dirty="0"/>
              <a:t>the</a:t>
            </a:r>
            <a:r>
              <a:rPr spc="60" dirty="0"/>
              <a:t> </a:t>
            </a:r>
            <a:r>
              <a:rPr dirty="0"/>
              <a:t>data</a:t>
            </a:r>
            <a:r>
              <a:rPr spc="60" dirty="0"/>
              <a:t> </a:t>
            </a:r>
            <a:r>
              <a:rPr dirty="0"/>
              <a:t>is</a:t>
            </a:r>
            <a:r>
              <a:rPr spc="60" dirty="0"/>
              <a:t> </a:t>
            </a:r>
            <a:r>
              <a:rPr dirty="0"/>
              <a:t>formatted</a:t>
            </a:r>
            <a:r>
              <a:rPr spc="60" dirty="0"/>
              <a:t> </a:t>
            </a:r>
            <a:r>
              <a:rPr dirty="0"/>
              <a:t>appropriately</a:t>
            </a:r>
            <a:r>
              <a:rPr spc="60" dirty="0"/>
              <a:t> </a:t>
            </a:r>
            <a:r>
              <a:rPr dirty="0"/>
              <a:t>for</a:t>
            </a:r>
            <a:r>
              <a:rPr spc="60" dirty="0"/>
              <a:t> </a:t>
            </a:r>
            <a:r>
              <a:rPr dirty="0"/>
              <a:t>consumption</a:t>
            </a:r>
            <a:r>
              <a:rPr spc="60" dirty="0"/>
              <a:t> </a:t>
            </a:r>
            <a:r>
              <a:rPr dirty="0"/>
              <a:t>by</a:t>
            </a:r>
            <a:r>
              <a:rPr spc="60" dirty="0"/>
              <a:t> </a:t>
            </a:r>
            <a:r>
              <a:rPr dirty="0"/>
              <a:t>deep</a:t>
            </a:r>
            <a:r>
              <a:rPr spc="60" dirty="0"/>
              <a:t> </a:t>
            </a:r>
            <a:r>
              <a:rPr dirty="0"/>
              <a:t>learning</a:t>
            </a:r>
            <a:r>
              <a:rPr spc="60" dirty="0"/>
              <a:t> </a:t>
            </a:r>
            <a:r>
              <a:rPr spc="-10" dirty="0"/>
              <a:t>models.</a:t>
            </a:r>
          </a:p>
          <a:p>
            <a:pPr>
              <a:lnSpc>
                <a:spcPct val="100000"/>
              </a:lnSpc>
              <a:spcBef>
                <a:spcPts val="100"/>
              </a:spcBef>
            </a:pPr>
            <a:endParaRPr spc="-10" dirty="0"/>
          </a:p>
          <a:p>
            <a:pPr marL="12700" marR="8255">
              <a:lnSpc>
                <a:spcPct val="102600"/>
              </a:lnSpc>
              <a:spcBef>
                <a:spcPts val="5"/>
              </a:spcBef>
            </a:pPr>
            <a:r>
              <a:rPr b="1" dirty="0">
                <a:latin typeface="Arial"/>
                <a:cs typeface="Arial"/>
              </a:rPr>
              <a:t>Model</a:t>
            </a:r>
            <a:r>
              <a:rPr b="1" spc="5" dirty="0">
                <a:latin typeface="Arial"/>
                <a:cs typeface="Arial"/>
              </a:rPr>
              <a:t> </a:t>
            </a:r>
            <a:r>
              <a:rPr b="1" dirty="0">
                <a:latin typeface="Arial"/>
                <a:cs typeface="Arial"/>
              </a:rPr>
              <a:t>Architecture:</a:t>
            </a:r>
            <a:r>
              <a:rPr b="1" spc="60" dirty="0">
                <a:latin typeface="Arial"/>
                <a:cs typeface="Arial"/>
              </a:rPr>
              <a:t> </a:t>
            </a:r>
            <a:r>
              <a:rPr dirty="0"/>
              <a:t>The</a:t>
            </a:r>
            <a:r>
              <a:rPr spc="65" dirty="0"/>
              <a:t> </a:t>
            </a:r>
            <a:r>
              <a:rPr dirty="0"/>
              <a:t>architecture</a:t>
            </a:r>
            <a:r>
              <a:rPr spc="65" dirty="0"/>
              <a:t> </a:t>
            </a:r>
            <a:r>
              <a:rPr dirty="0"/>
              <a:t>of</a:t>
            </a:r>
            <a:r>
              <a:rPr spc="65" dirty="0"/>
              <a:t> </a:t>
            </a:r>
            <a:r>
              <a:rPr dirty="0"/>
              <a:t>the</a:t>
            </a:r>
            <a:r>
              <a:rPr spc="60" dirty="0"/>
              <a:t> </a:t>
            </a:r>
            <a:r>
              <a:rPr dirty="0"/>
              <a:t>deep</a:t>
            </a:r>
            <a:r>
              <a:rPr spc="65" dirty="0"/>
              <a:t> </a:t>
            </a:r>
            <a:r>
              <a:rPr dirty="0"/>
              <a:t>learning</a:t>
            </a:r>
            <a:r>
              <a:rPr spc="65" dirty="0"/>
              <a:t> </a:t>
            </a:r>
            <a:r>
              <a:rPr dirty="0"/>
              <a:t>model</a:t>
            </a:r>
            <a:r>
              <a:rPr spc="65" dirty="0"/>
              <a:t> </a:t>
            </a:r>
            <a:r>
              <a:rPr dirty="0"/>
              <a:t>is</a:t>
            </a:r>
            <a:r>
              <a:rPr spc="60" dirty="0"/>
              <a:t> </a:t>
            </a:r>
            <a:r>
              <a:rPr dirty="0"/>
              <a:t>constructed</a:t>
            </a:r>
            <a:r>
              <a:rPr spc="65" dirty="0"/>
              <a:t> </a:t>
            </a:r>
            <a:r>
              <a:rPr dirty="0"/>
              <a:t>using</a:t>
            </a:r>
            <a:r>
              <a:rPr spc="40" dirty="0"/>
              <a:t> </a:t>
            </a:r>
            <a:r>
              <a:rPr spc="-10" dirty="0"/>
              <a:t>TensorFlow </a:t>
            </a:r>
            <a:r>
              <a:rPr dirty="0"/>
              <a:t>and</a:t>
            </a:r>
            <a:r>
              <a:rPr spc="45" dirty="0"/>
              <a:t> </a:t>
            </a:r>
            <a:r>
              <a:rPr dirty="0"/>
              <a:t>Keras.</a:t>
            </a:r>
            <a:r>
              <a:rPr spc="50" dirty="0"/>
              <a:t> </a:t>
            </a:r>
            <a:r>
              <a:rPr dirty="0"/>
              <a:t>It</a:t>
            </a:r>
            <a:r>
              <a:rPr spc="50" dirty="0"/>
              <a:t> </a:t>
            </a:r>
            <a:r>
              <a:rPr dirty="0"/>
              <a:t>comprises</a:t>
            </a:r>
            <a:r>
              <a:rPr spc="50" dirty="0"/>
              <a:t> </a:t>
            </a:r>
            <a:r>
              <a:rPr dirty="0"/>
              <a:t>a</a:t>
            </a:r>
            <a:r>
              <a:rPr spc="50" dirty="0"/>
              <a:t> </a:t>
            </a:r>
            <a:r>
              <a:rPr dirty="0"/>
              <a:t>Sequential</a:t>
            </a:r>
            <a:r>
              <a:rPr spc="50" dirty="0"/>
              <a:t> </a:t>
            </a:r>
            <a:r>
              <a:rPr dirty="0"/>
              <a:t>model</a:t>
            </a:r>
            <a:r>
              <a:rPr spc="45" dirty="0"/>
              <a:t> </a:t>
            </a:r>
            <a:r>
              <a:rPr dirty="0"/>
              <a:t>consisting</a:t>
            </a:r>
            <a:r>
              <a:rPr spc="50" dirty="0"/>
              <a:t> </a:t>
            </a:r>
            <a:r>
              <a:rPr dirty="0"/>
              <a:t>of</a:t>
            </a:r>
            <a:r>
              <a:rPr spc="50" dirty="0"/>
              <a:t> </a:t>
            </a:r>
            <a:r>
              <a:rPr dirty="0"/>
              <a:t>an</a:t>
            </a:r>
            <a:r>
              <a:rPr spc="50" dirty="0"/>
              <a:t> </a:t>
            </a:r>
            <a:r>
              <a:rPr dirty="0"/>
              <a:t>Embedding</a:t>
            </a:r>
            <a:r>
              <a:rPr spc="50" dirty="0"/>
              <a:t> </a:t>
            </a:r>
            <a:r>
              <a:rPr dirty="0"/>
              <a:t>layer,</a:t>
            </a:r>
            <a:r>
              <a:rPr spc="50" dirty="0"/>
              <a:t> </a:t>
            </a:r>
            <a:r>
              <a:rPr dirty="0"/>
              <a:t>an</a:t>
            </a:r>
            <a:r>
              <a:rPr spc="45" dirty="0"/>
              <a:t> </a:t>
            </a:r>
            <a:r>
              <a:rPr dirty="0"/>
              <a:t>LSTM</a:t>
            </a:r>
            <a:r>
              <a:rPr spc="50" dirty="0"/>
              <a:t> </a:t>
            </a:r>
            <a:r>
              <a:rPr dirty="0"/>
              <a:t>layer,</a:t>
            </a:r>
            <a:r>
              <a:rPr spc="50" dirty="0"/>
              <a:t> </a:t>
            </a:r>
            <a:r>
              <a:rPr dirty="0"/>
              <a:t>and</a:t>
            </a:r>
            <a:r>
              <a:rPr spc="50" dirty="0"/>
              <a:t> </a:t>
            </a:r>
            <a:r>
              <a:rPr spc="-50" dirty="0"/>
              <a:t>a </a:t>
            </a:r>
            <a:r>
              <a:rPr dirty="0"/>
              <a:t>Dense</a:t>
            </a:r>
            <a:r>
              <a:rPr spc="60" dirty="0"/>
              <a:t> </a:t>
            </a:r>
            <a:r>
              <a:rPr dirty="0"/>
              <a:t>layer.</a:t>
            </a:r>
            <a:r>
              <a:rPr spc="40" dirty="0"/>
              <a:t> </a:t>
            </a:r>
            <a:r>
              <a:rPr dirty="0"/>
              <a:t>The</a:t>
            </a:r>
            <a:r>
              <a:rPr spc="60" dirty="0"/>
              <a:t> </a:t>
            </a:r>
            <a:r>
              <a:rPr dirty="0"/>
              <a:t>Embedding</a:t>
            </a:r>
            <a:r>
              <a:rPr spc="60" dirty="0"/>
              <a:t> </a:t>
            </a:r>
            <a:r>
              <a:rPr dirty="0"/>
              <a:t>layer</a:t>
            </a:r>
            <a:r>
              <a:rPr spc="65" dirty="0"/>
              <a:t> </a:t>
            </a:r>
            <a:r>
              <a:rPr dirty="0"/>
              <a:t>helps</a:t>
            </a:r>
            <a:r>
              <a:rPr spc="60" dirty="0"/>
              <a:t> </a:t>
            </a:r>
            <a:r>
              <a:rPr dirty="0"/>
              <a:t>in</a:t>
            </a:r>
            <a:r>
              <a:rPr spc="65" dirty="0"/>
              <a:t> </a:t>
            </a:r>
            <a:r>
              <a:rPr dirty="0"/>
              <a:t>representing</a:t>
            </a:r>
            <a:r>
              <a:rPr spc="60" dirty="0"/>
              <a:t> </a:t>
            </a:r>
            <a:r>
              <a:rPr dirty="0"/>
              <a:t>words</a:t>
            </a:r>
            <a:r>
              <a:rPr spc="60" dirty="0"/>
              <a:t> </a:t>
            </a:r>
            <a:r>
              <a:rPr dirty="0"/>
              <a:t>as</a:t>
            </a:r>
            <a:r>
              <a:rPr spc="65" dirty="0"/>
              <a:t> </a:t>
            </a:r>
            <a:r>
              <a:rPr dirty="0"/>
              <a:t>dense</a:t>
            </a:r>
            <a:r>
              <a:rPr spc="60" dirty="0"/>
              <a:t> </a:t>
            </a:r>
            <a:r>
              <a:rPr dirty="0"/>
              <a:t>vectors,</a:t>
            </a:r>
            <a:r>
              <a:rPr spc="65" dirty="0"/>
              <a:t> </a:t>
            </a:r>
            <a:r>
              <a:rPr dirty="0"/>
              <a:t>capturing</a:t>
            </a:r>
            <a:r>
              <a:rPr spc="60" dirty="0"/>
              <a:t> </a:t>
            </a:r>
            <a:r>
              <a:rPr spc="-10" dirty="0"/>
              <a:t>semantic </a:t>
            </a:r>
            <a:r>
              <a:rPr dirty="0"/>
              <a:t>similarities.</a:t>
            </a:r>
            <a:r>
              <a:rPr spc="25" dirty="0"/>
              <a:t> </a:t>
            </a:r>
            <a:r>
              <a:rPr dirty="0"/>
              <a:t>The</a:t>
            </a:r>
            <a:r>
              <a:rPr spc="50" dirty="0"/>
              <a:t> </a:t>
            </a:r>
            <a:r>
              <a:rPr dirty="0"/>
              <a:t>LSTM</a:t>
            </a:r>
            <a:r>
              <a:rPr spc="45" dirty="0"/>
              <a:t> </a:t>
            </a:r>
            <a:r>
              <a:rPr dirty="0"/>
              <a:t>layer,</a:t>
            </a:r>
            <a:r>
              <a:rPr spc="50" dirty="0"/>
              <a:t> </a:t>
            </a:r>
            <a:r>
              <a:rPr dirty="0"/>
              <a:t>a</a:t>
            </a:r>
            <a:r>
              <a:rPr spc="50" dirty="0"/>
              <a:t> </a:t>
            </a:r>
            <a:r>
              <a:rPr dirty="0"/>
              <a:t>type</a:t>
            </a:r>
            <a:r>
              <a:rPr spc="50" dirty="0"/>
              <a:t> </a:t>
            </a:r>
            <a:r>
              <a:rPr dirty="0"/>
              <a:t>of</a:t>
            </a:r>
            <a:r>
              <a:rPr spc="45" dirty="0"/>
              <a:t> </a:t>
            </a:r>
            <a:r>
              <a:rPr dirty="0"/>
              <a:t>recurrent</a:t>
            </a:r>
            <a:r>
              <a:rPr spc="50" dirty="0"/>
              <a:t> </a:t>
            </a:r>
            <a:r>
              <a:rPr dirty="0"/>
              <a:t>neural</a:t>
            </a:r>
            <a:r>
              <a:rPr spc="50" dirty="0"/>
              <a:t> </a:t>
            </a:r>
            <a:r>
              <a:rPr dirty="0"/>
              <a:t>network</a:t>
            </a:r>
            <a:r>
              <a:rPr spc="50" dirty="0"/>
              <a:t> </a:t>
            </a:r>
            <a:r>
              <a:rPr dirty="0"/>
              <a:t>(RNN),</a:t>
            </a:r>
            <a:r>
              <a:rPr spc="45" dirty="0"/>
              <a:t> </a:t>
            </a:r>
            <a:r>
              <a:rPr dirty="0"/>
              <a:t>is</a:t>
            </a:r>
            <a:r>
              <a:rPr spc="50" dirty="0"/>
              <a:t> </a:t>
            </a:r>
            <a:r>
              <a:rPr dirty="0"/>
              <a:t>employed</a:t>
            </a:r>
            <a:r>
              <a:rPr spc="50" dirty="0"/>
              <a:t> </a:t>
            </a:r>
            <a:r>
              <a:rPr dirty="0"/>
              <a:t>to</a:t>
            </a:r>
            <a:r>
              <a:rPr spc="50" dirty="0"/>
              <a:t> </a:t>
            </a:r>
            <a:r>
              <a:rPr dirty="0"/>
              <a:t>learn</a:t>
            </a:r>
            <a:r>
              <a:rPr spc="45" dirty="0"/>
              <a:t> </a:t>
            </a:r>
            <a:r>
              <a:rPr spc="-10" dirty="0"/>
              <a:t>temporal </a:t>
            </a:r>
            <a:r>
              <a:rPr dirty="0"/>
              <a:t>dependencies</a:t>
            </a:r>
            <a:r>
              <a:rPr spc="60" dirty="0"/>
              <a:t> </a:t>
            </a:r>
            <a:r>
              <a:rPr dirty="0"/>
              <a:t>in</a:t>
            </a:r>
            <a:r>
              <a:rPr spc="60" dirty="0"/>
              <a:t> </a:t>
            </a:r>
            <a:r>
              <a:rPr dirty="0"/>
              <a:t>the</a:t>
            </a:r>
            <a:r>
              <a:rPr spc="65" dirty="0"/>
              <a:t> </a:t>
            </a:r>
            <a:r>
              <a:rPr dirty="0"/>
              <a:t>sequential</a:t>
            </a:r>
            <a:r>
              <a:rPr spc="60" dirty="0"/>
              <a:t> </a:t>
            </a:r>
            <a:r>
              <a:rPr dirty="0"/>
              <a:t>data.</a:t>
            </a:r>
            <a:r>
              <a:rPr spc="60" dirty="0"/>
              <a:t> </a:t>
            </a:r>
            <a:r>
              <a:rPr dirty="0"/>
              <a:t>Finally,</a:t>
            </a:r>
            <a:r>
              <a:rPr spc="65" dirty="0"/>
              <a:t> </a:t>
            </a:r>
            <a:r>
              <a:rPr dirty="0"/>
              <a:t>the</a:t>
            </a:r>
            <a:r>
              <a:rPr spc="60" dirty="0"/>
              <a:t> </a:t>
            </a:r>
            <a:r>
              <a:rPr dirty="0"/>
              <a:t>Dense</a:t>
            </a:r>
            <a:r>
              <a:rPr spc="60" dirty="0"/>
              <a:t> </a:t>
            </a:r>
            <a:r>
              <a:rPr dirty="0"/>
              <a:t>layer</a:t>
            </a:r>
            <a:r>
              <a:rPr spc="65" dirty="0"/>
              <a:t> </a:t>
            </a:r>
            <a:r>
              <a:rPr dirty="0"/>
              <a:t>serves</a:t>
            </a:r>
            <a:r>
              <a:rPr spc="60" dirty="0"/>
              <a:t> </a:t>
            </a:r>
            <a:r>
              <a:rPr dirty="0"/>
              <a:t>for</a:t>
            </a:r>
            <a:r>
              <a:rPr spc="60" dirty="0"/>
              <a:t> </a:t>
            </a:r>
            <a:r>
              <a:rPr dirty="0"/>
              <a:t>classification</a:t>
            </a:r>
            <a:r>
              <a:rPr spc="65" dirty="0"/>
              <a:t> </a:t>
            </a:r>
            <a:r>
              <a:rPr dirty="0"/>
              <a:t>tasks,</a:t>
            </a:r>
            <a:r>
              <a:rPr spc="60" dirty="0"/>
              <a:t> </a:t>
            </a:r>
            <a:r>
              <a:rPr spc="-10" dirty="0"/>
              <a:t>providing </a:t>
            </a:r>
            <a:r>
              <a:rPr dirty="0"/>
              <a:t>the</a:t>
            </a:r>
            <a:r>
              <a:rPr spc="40" dirty="0"/>
              <a:t> </a:t>
            </a:r>
            <a:r>
              <a:rPr dirty="0"/>
              <a:t>output</a:t>
            </a:r>
            <a:r>
              <a:rPr spc="45" dirty="0"/>
              <a:t> </a:t>
            </a:r>
            <a:r>
              <a:rPr dirty="0"/>
              <a:t>layer</a:t>
            </a:r>
            <a:r>
              <a:rPr spc="45" dirty="0"/>
              <a:t> </a:t>
            </a:r>
            <a:r>
              <a:rPr dirty="0"/>
              <a:t>of</a:t>
            </a:r>
            <a:r>
              <a:rPr spc="45" dirty="0"/>
              <a:t> </a:t>
            </a:r>
            <a:r>
              <a:rPr dirty="0"/>
              <a:t>the</a:t>
            </a:r>
            <a:r>
              <a:rPr spc="45" dirty="0"/>
              <a:t> </a:t>
            </a:r>
            <a:r>
              <a:rPr spc="-10" dirty="0"/>
              <a:t>model.</a:t>
            </a:r>
          </a:p>
          <a:p>
            <a:pPr>
              <a:lnSpc>
                <a:spcPct val="100000"/>
              </a:lnSpc>
              <a:spcBef>
                <a:spcPts val="100"/>
              </a:spcBef>
            </a:pPr>
            <a:endParaRPr spc="-10" dirty="0"/>
          </a:p>
          <a:p>
            <a:pPr marL="12700" marR="5080">
              <a:lnSpc>
                <a:spcPct val="102600"/>
              </a:lnSpc>
            </a:pPr>
            <a:r>
              <a:rPr b="1" dirty="0">
                <a:latin typeface="Arial"/>
                <a:cs typeface="Arial"/>
              </a:rPr>
              <a:t>Model</a:t>
            </a:r>
            <a:r>
              <a:rPr b="1" spc="50" dirty="0">
                <a:latin typeface="Arial"/>
                <a:cs typeface="Arial"/>
              </a:rPr>
              <a:t> </a:t>
            </a:r>
            <a:r>
              <a:rPr b="1" dirty="0">
                <a:latin typeface="Arial"/>
                <a:cs typeface="Arial"/>
              </a:rPr>
              <a:t>Training:</a:t>
            </a:r>
            <a:r>
              <a:rPr b="1" spc="50" dirty="0">
                <a:latin typeface="Arial"/>
                <a:cs typeface="Arial"/>
              </a:rPr>
              <a:t> </a:t>
            </a:r>
            <a:r>
              <a:rPr dirty="0"/>
              <a:t>The</a:t>
            </a:r>
            <a:r>
              <a:rPr spc="50" dirty="0"/>
              <a:t> </a:t>
            </a:r>
            <a:r>
              <a:rPr dirty="0"/>
              <a:t>deep</a:t>
            </a:r>
            <a:r>
              <a:rPr spc="55" dirty="0"/>
              <a:t> </a:t>
            </a:r>
            <a:r>
              <a:rPr dirty="0"/>
              <a:t>learning</a:t>
            </a:r>
            <a:r>
              <a:rPr spc="50" dirty="0"/>
              <a:t> </a:t>
            </a:r>
            <a:r>
              <a:rPr dirty="0"/>
              <a:t>model</a:t>
            </a:r>
            <a:r>
              <a:rPr spc="50" dirty="0"/>
              <a:t> </a:t>
            </a:r>
            <a:r>
              <a:rPr dirty="0"/>
              <a:t>is</a:t>
            </a:r>
            <a:r>
              <a:rPr spc="55" dirty="0"/>
              <a:t> </a:t>
            </a:r>
            <a:r>
              <a:rPr dirty="0"/>
              <a:t>trained</a:t>
            </a:r>
            <a:r>
              <a:rPr spc="50" dirty="0"/>
              <a:t> </a:t>
            </a:r>
            <a:r>
              <a:rPr dirty="0"/>
              <a:t>on</a:t>
            </a:r>
            <a:r>
              <a:rPr spc="50" dirty="0"/>
              <a:t> </a:t>
            </a:r>
            <a:r>
              <a:rPr dirty="0"/>
              <a:t>the</a:t>
            </a:r>
            <a:r>
              <a:rPr spc="55" dirty="0"/>
              <a:t> </a:t>
            </a:r>
            <a:r>
              <a:rPr dirty="0"/>
              <a:t>tokenized</a:t>
            </a:r>
            <a:r>
              <a:rPr spc="50" dirty="0"/>
              <a:t> </a:t>
            </a:r>
            <a:r>
              <a:rPr dirty="0"/>
              <a:t>and</a:t>
            </a:r>
            <a:r>
              <a:rPr spc="50" dirty="0"/>
              <a:t> </a:t>
            </a:r>
            <a:r>
              <a:rPr dirty="0"/>
              <a:t>padded</a:t>
            </a:r>
            <a:r>
              <a:rPr spc="50" dirty="0"/>
              <a:t> </a:t>
            </a:r>
            <a:r>
              <a:rPr dirty="0"/>
              <a:t>data.</a:t>
            </a:r>
            <a:r>
              <a:rPr spc="55" dirty="0"/>
              <a:t> </a:t>
            </a:r>
            <a:r>
              <a:rPr spc="-10" dirty="0"/>
              <a:t>During </a:t>
            </a:r>
            <a:r>
              <a:rPr dirty="0"/>
              <a:t>training,</a:t>
            </a:r>
            <a:r>
              <a:rPr spc="65" dirty="0"/>
              <a:t> </a:t>
            </a:r>
            <a:r>
              <a:rPr dirty="0"/>
              <a:t>the</a:t>
            </a:r>
            <a:r>
              <a:rPr spc="65" dirty="0"/>
              <a:t> </a:t>
            </a:r>
            <a:r>
              <a:rPr dirty="0"/>
              <a:t>model</a:t>
            </a:r>
            <a:r>
              <a:rPr spc="70" dirty="0"/>
              <a:t> </a:t>
            </a:r>
            <a:r>
              <a:rPr dirty="0"/>
              <a:t>learns</a:t>
            </a:r>
            <a:r>
              <a:rPr spc="65" dirty="0"/>
              <a:t> </a:t>
            </a:r>
            <a:r>
              <a:rPr dirty="0"/>
              <a:t>to</a:t>
            </a:r>
            <a:r>
              <a:rPr spc="70" dirty="0"/>
              <a:t> </a:t>
            </a:r>
            <a:r>
              <a:rPr dirty="0"/>
              <a:t>map</a:t>
            </a:r>
            <a:r>
              <a:rPr spc="65" dirty="0"/>
              <a:t> </a:t>
            </a:r>
            <a:r>
              <a:rPr dirty="0"/>
              <a:t>input</a:t>
            </a:r>
            <a:r>
              <a:rPr spc="70" dirty="0"/>
              <a:t> </a:t>
            </a:r>
            <a:r>
              <a:rPr dirty="0"/>
              <a:t>text</a:t>
            </a:r>
            <a:r>
              <a:rPr spc="65" dirty="0"/>
              <a:t> </a:t>
            </a:r>
            <a:r>
              <a:rPr dirty="0"/>
              <a:t>sequences</a:t>
            </a:r>
            <a:r>
              <a:rPr spc="70" dirty="0"/>
              <a:t> </a:t>
            </a:r>
            <a:r>
              <a:rPr dirty="0"/>
              <a:t>to</a:t>
            </a:r>
            <a:r>
              <a:rPr spc="65" dirty="0"/>
              <a:t> </a:t>
            </a:r>
            <a:r>
              <a:rPr dirty="0"/>
              <a:t>corresponding</a:t>
            </a:r>
            <a:r>
              <a:rPr spc="70" dirty="0"/>
              <a:t> </a:t>
            </a:r>
            <a:r>
              <a:rPr dirty="0"/>
              <a:t>labels,</a:t>
            </a:r>
            <a:r>
              <a:rPr spc="65" dirty="0"/>
              <a:t> </a:t>
            </a:r>
            <a:r>
              <a:rPr dirty="0"/>
              <a:t>gradually</a:t>
            </a:r>
            <a:r>
              <a:rPr spc="70" dirty="0"/>
              <a:t> </a:t>
            </a:r>
            <a:r>
              <a:rPr dirty="0"/>
              <a:t>adjusting</a:t>
            </a:r>
            <a:r>
              <a:rPr spc="65" dirty="0"/>
              <a:t> </a:t>
            </a:r>
            <a:r>
              <a:rPr spc="-25" dirty="0"/>
              <a:t>its </a:t>
            </a:r>
            <a:r>
              <a:rPr dirty="0"/>
              <a:t>internal</a:t>
            </a:r>
            <a:r>
              <a:rPr spc="65" dirty="0"/>
              <a:t> </a:t>
            </a:r>
            <a:r>
              <a:rPr dirty="0"/>
              <a:t>parameters</a:t>
            </a:r>
            <a:r>
              <a:rPr spc="70" dirty="0"/>
              <a:t> </a:t>
            </a:r>
            <a:r>
              <a:rPr dirty="0"/>
              <a:t>to</a:t>
            </a:r>
            <a:r>
              <a:rPr spc="70" dirty="0"/>
              <a:t> </a:t>
            </a:r>
            <a:r>
              <a:rPr dirty="0"/>
              <a:t>minimize</a:t>
            </a:r>
            <a:r>
              <a:rPr spc="65" dirty="0"/>
              <a:t> </a:t>
            </a:r>
            <a:r>
              <a:rPr dirty="0"/>
              <a:t>the</a:t>
            </a:r>
            <a:r>
              <a:rPr spc="70" dirty="0"/>
              <a:t> </a:t>
            </a:r>
            <a:r>
              <a:rPr dirty="0"/>
              <a:t>defined</a:t>
            </a:r>
            <a:r>
              <a:rPr spc="70" dirty="0"/>
              <a:t> </a:t>
            </a:r>
            <a:r>
              <a:rPr dirty="0"/>
              <a:t>loss</a:t>
            </a:r>
            <a:r>
              <a:rPr spc="65" dirty="0"/>
              <a:t> </a:t>
            </a:r>
            <a:r>
              <a:rPr dirty="0"/>
              <a:t>function.</a:t>
            </a:r>
            <a:r>
              <a:rPr spc="-10" dirty="0"/>
              <a:t> </a:t>
            </a:r>
            <a:r>
              <a:rPr dirty="0"/>
              <a:t>After</a:t>
            </a:r>
            <a:r>
              <a:rPr spc="65" dirty="0"/>
              <a:t> </a:t>
            </a:r>
            <a:r>
              <a:rPr dirty="0"/>
              <a:t>training,</a:t>
            </a:r>
            <a:r>
              <a:rPr spc="70" dirty="0"/>
              <a:t> </a:t>
            </a:r>
            <a:r>
              <a:rPr dirty="0"/>
              <a:t>the</a:t>
            </a:r>
            <a:r>
              <a:rPr spc="70" dirty="0"/>
              <a:t> </a:t>
            </a:r>
            <a:r>
              <a:rPr dirty="0"/>
              <a:t>model's</a:t>
            </a:r>
            <a:r>
              <a:rPr spc="70" dirty="0"/>
              <a:t> </a:t>
            </a:r>
            <a:r>
              <a:rPr dirty="0"/>
              <a:t>performance</a:t>
            </a:r>
            <a:r>
              <a:rPr spc="65" dirty="0"/>
              <a:t> </a:t>
            </a:r>
            <a:r>
              <a:rPr spc="-25" dirty="0"/>
              <a:t>is </a:t>
            </a:r>
            <a:r>
              <a:rPr dirty="0"/>
              <a:t>evaluated</a:t>
            </a:r>
            <a:r>
              <a:rPr spc="60" dirty="0"/>
              <a:t> </a:t>
            </a:r>
            <a:r>
              <a:rPr dirty="0"/>
              <a:t>on</a:t>
            </a:r>
            <a:r>
              <a:rPr spc="60" dirty="0"/>
              <a:t> </a:t>
            </a:r>
            <a:r>
              <a:rPr dirty="0"/>
              <a:t>a</a:t>
            </a:r>
            <a:r>
              <a:rPr spc="60" dirty="0"/>
              <a:t> </a:t>
            </a:r>
            <a:r>
              <a:rPr dirty="0"/>
              <a:t>separate</a:t>
            </a:r>
            <a:r>
              <a:rPr spc="60" dirty="0"/>
              <a:t> </a:t>
            </a:r>
            <a:r>
              <a:rPr dirty="0"/>
              <a:t>test</a:t>
            </a:r>
            <a:r>
              <a:rPr spc="60" dirty="0"/>
              <a:t> </a:t>
            </a:r>
            <a:r>
              <a:rPr dirty="0"/>
              <a:t>set</a:t>
            </a:r>
            <a:r>
              <a:rPr spc="60" dirty="0"/>
              <a:t> </a:t>
            </a:r>
            <a:r>
              <a:rPr dirty="0"/>
              <a:t>to</a:t>
            </a:r>
            <a:r>
              <a:rPr spc="60" dirty="0"/>
              <a:t> </a:t>
            </a:r>
            <a:r>
              <a:rPr dirty="0"/>
              <a:t>assess</a:t>
            </a:r>
            <a:r>
              <a:rPr spc="60" dirty="0"/>
              <a:t> </a:t>
            </a:r>
            <a:r>
              <a:rPr dirty="0"/>
              <a:t>its</a:t>
            </a:r>
            <a:r>
              <a:rPr spc="65" dirty="0"/>
              <a:t> </a:t>
            </a:r>
            <a:r>
              <a:rPr dirty="0"/>
              <a:t>generalization</a:t>
            </a:r>
            <a:r>
              <a:rPr spc="60" dirty="0"/>
              <a:t> </a:t>
            </a:r>
            <a:r>
              <a:rPr dirty="0"/>
              <a:t>ability</a:t>
            </a:r>
            <a:r>
              <a:rPr spc="60" dirty="0"/>
              <a:t> </a:t>
            </a:r>
            <a:r>
              <a:rPr dirty="0"/>
              <a:t>and</a:t>
            </a:r>
            <a:r>
              <a:rPr spc="60" dirty="0"/>
              <a:t> </a:t>
            </a:r>
            <a:r>
              <a:rPr dirty="0"/>
              <a:t>effectiveness</a:t>
            </a:r>
            <a:r>
              <a:rPr spc="60" dirty="0"/>
              <a:t> </a:t>
            </a:r>
            <a:r>
              <a:rPr dirty="0"/>
              <a:t>in</a:t>
            </a:r>
            <a:r>
              <a:rPr spc="60" dirty="0"/>
              <a:t> </a:t>
            </a:r>
            <a:r>
              <a:rPr spc="-10" dirty="0"/>
              <a:t>making </a:t>
            </a:r>
            <a:r>
              <a:rPr dirty="0"/>
              <a:t>predictions</a:t>
            </a:r>
            <a:r>
              <a:rPr spc="75" dirty="0"/>
              <a:t> </a:t>
            </a:r>
            <a:r>
              <a:rPr dirty="0"/>
              <a:t>on</a:t>
            </a:r>
            <a:r>
              <a:rPr spc="80" dirty="0"/>
              <a:t> </a:t>
            </a:r>
            <a:r>
              <a:rPr dirty="0"/>
              <a:t>unseen</a:t>
            </a:r>
            <a:r>
              <a:rPr spc="75" dirty="0"/>
              <a:t> </a:t>
            </a:r>
            <a:r>
              <a:rPr spc="-20" dirty="0"/>
              <a:t>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TotalTime>
  <Words>1012</Words>
  <Application>Microsoft Office PowerPoint</Application>
  <PresentationFormat>On-screen Show (16:9)</PresentationFormat>
  <Paragraphs>70</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Arial MT</vt:lpstr>
      <vt:lpstr>Trebuchet MS</vt:lpstr>
      <vt:lpstr>Office Theme</vt:lpstr>
      <vt:lpstr>PowerPoint Presentation</vt:lpstr>
      <vt:lpstr>FAKE NEWS DETECTION FOR LOW RESOURCE LANGUAGE</vt:lpstr>
      <vt:lpstr>        Objective</vt:lpstr>
      <vt:lpstr>DATASET</vt:lpstr>
      <vt:lpstr>Text Vectorization</vt:lpstr>
      <vt:lpstr>LITERATURE REVIEW</vt:lpstr>
      <vt:lpstr> 1</vt:lpstr>
      <vt:lpstr>ML METHODOLOGY</vt:lpstr>
      <vt:lpstr>DL APPROACH</vt:lpstr>
      <vt:lpstr>RESULTS (TAMIL)</vt:lpstr>
      <vt:lpstr>PowerPoint Presentation</vt:lpstr>
      <vt:lpstr>RESULTS (MALAYALAM)</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NLP_FINAL_DRAFT_MODIFIED1</dc:title>
  <dc:creator>Naveen Kumar</dc:creator>
  <cp:lastModifiedBy>Naveen Kumar</cp:lastModifiedBy>
  <cp:revision>2</cp:revision>
  <dcterms:created xsi:type="dcterms:W3CDTF">2025-05-12T14:27:57Z</dcterms:created>
  <dcterms:modified xsi:type="dcterms:W3CDTF">2025-05-12T15:03:20Z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2025-05-12T00:00:00Z</vt:filetime>
  </property>
  <property fmtid="{D5CDD505-2E9C-101B-9397-08002B2CF9AE}" pid="3" name="Creator">
    <vt:lpwstr>Keynote</vt:lpwstr>
  </property>
  <property fmtid="{D5CDD505-2E9C-101B-9397-08002B2CF9AE}" pid="4" name="LastSaved">
    <vt:filetime>2025-05-12T00:00:00Z</vt:filetime>
  </property>
  <property fmtid="{D5CDD505-2E9C-101B-9397-08002B2CF9AE}" pid="5" name="Producer">
    <vt:lpwstr>macOS Version 15.4.1 (Build 24E263) Quartz PDFContext</vt:lpwstr>
  </property>
</Properties>
</file>