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7" r:id="rId6"/>
    <p:sldId id="264" r:id="rId7"/>
    <p:sldId id="283" r:id="rId8"/>
    <p:sldId id="262" r:id="rId9"/>
    <p:sldId id="259" r:id="rId10"/>
    <p:sldId id="263" r:id="rId11"/>
    <p:sldId id="266" r:id="rId12"/>
    <p:sldId id="271" r:id="rId13"/>
    <p:sldId id="272" r:id="rId14"/>
    <p:sldId id="267" r:id="rId15"/>
    <p:sldId id="268" r:id="rId16"/>
    <p:sldId id="270" r:id="rId17"/>
    <p:sldId id="269" r:id="rId18"/>
    <p:sldId id="281" r:id="rId19"/>
    <p:sldId id="280" r:id="rId20"/>
    <p:sldId id="284" r:id="rId21"/>
    <p:sldId id="286" r:id="rId22"/>
    <p:sldId id="285" r:id="rId23"/>
    <p:sldId id="291" r:id="rId24"/>
    <p:sldId id="292" r:id="rId25"/>
    <p:sldId id="288" r:id="rId26"/>
    <p:sldId id="289" r:id="rId27"/>
    <p:sldId id="290" r:id="rId28"/>
    <p:sldId id="274" r:id="rId29"/>
    <p:sldId id="273" r:id="rId30"/>
    <p:sldId id="275" r:id="rId31"/>
    <p:sldId id="277" r:id="rId32"/>
    <p:sldId id="279" r:id="rId33"/>
    <p:sldId id="278"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FCFCFE"/>
    <a:srgbClr val="381E96"/>
    <a:srgbClr val="DCD5F7"/>
    <a:srgbClr val="8066E0"/>
    <a:srgbClr val="F1EEFC"/>
    <a:srgbClr val="FFFFFF"/>
    <a:srgbClr val="CCECFF"/>
    <a:srgbClr val="99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a:solidFill>
                  <a:srgbClr val="FFFFFF"/>
                </a:solidFill>
                <a:latin typeface="+mj-lt"/>
                <a:ea typeface="+mj-ea"/>
                <a:cs typeface="+mj-cs"/>
              </a:rPr>
              <a:t>C# Programming Language</a:t>
            </a:r>
            <a:br>
              <a:rPr lang="en-US" sz="3200" kern="1200">
                <a:solidFill>
                  <a:srgbClr val="FFFFFF"/>
                </a:solidFill>
                <a:latin typeface="+mj-lt"/>
                <a:ea typeface="+mj-ea"/>
                <a:cs typeface="+mj-cs"/>
              </a:rPr>
            </a:br>
            <a:r>
              <a:rPr lang="en-US" sz="3200" kern="120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Prerequisites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rmAutofit fontScale="90000"/>
          </a:bodyPr>
          <a:lstStyle/>
          <a:p>
            <a:r>
              <a:rPr lang="en-IN" sz="3200"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project 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App </a:t>
            </a:r>
            <a:r>
              <a:rPr lang="en-US" sz="2400" dirty="0">
                <a:solidFill>
                  <a:srgbClr val="512BD4"/>
                </a:solidFill>
              </a:rPr>
              <a:t>project is 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 collection of classes and namespaces in C# with any entry point method like Main). </a:t>
            </a:r>
            <a:r>
              <a:rPr lang="en-US" sz="2400" b="1" dirty="0">
                <a:solidFill>
                  <a:srgbClr val="512BD4"/>
                </a:solidFill>
              </a:rPr>
              <a:t>Output Type is .exe with .</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9476653" y="139715"/>
            <a:ext cx="569387"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endParaRPr lang="en-IN" sz="2400" b="1" dirty="0">
              <a:solidFill>
                <a:srgbClr val="512BD4"/>
              </a:solidFill>
            </a:endParaRP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9408204" y="3387960"/>
            <a:ext cx="706284" cy="461665"/>
          </a:xfrm>
          <a:prstGeom prst="rect">
            <a:avLst/>
          </a:prstGeom>
          <a:noFill/>
        </p:spPr>
        <p:txBody>
          <a:bodyPr wrap="none" rtlCol="0">
            <a:spAutoFit/>
          </a:bodyPr>
          <a:lstStyle/>
          <a:p>
            <a:r>
              <a:rPr lang="en-IN" sz="2400" b="1" dirty="0">
                <a:solidFill>
                  <a:srgbClr val="512BD4"/>
                </a:solidFill>
              </a:rPr>
              <a:t>.exe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packages all the types into .exe and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38112" y="122238"/>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.NET Overview?</a:t>
            </a:r>
          </a:p>
          <a:p>
            <a:r>
              <a:rPr lang="en-US" dirty="0">
                <a:solidFill>
                  <a:srgbClr val="512BD4"/>
                </a:solidFill>
              </a:rPr>
              <a:t>Our First C# program</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3277394" y="1308100"/>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69481" y="2224087"/>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230" y="1379078"/>
            <a:ext cx="720221" cy="774031"/>
          </a:xfrm>
          <a:prstGeom prst="rect">
            <a:avLst/>
          </a:prstGeom>
        </p:spPr>
      </p:pic>
    </p:spTree>
    <p:extLst>
      <p:ext uri="{BB962C8B-B14F-4D97-AF65-F5344CB8AC3E}">
        <p14:creationId xmlns:p14="http://schemas.microsoft.com/office/powerpoint/2010/main" val="24115847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1154</TotalTime>
  <Words>1971</Words>
  <Application>Microsoft Office PowerPoint</Application>
  <PresentationFormat>Widescreen</PresentationFormat>
  <Paragraphs>520</Paragraphs>
  <Slides>34</Slides>
  <Notes>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PowerPoint Presentation</vt:lpstr>
      <vt:lpstr>Our First C# Program</vt:lpstr>
      <vt:lpstr>PowerPoint Presentation</vt:lpstr>
      <vt:lpstr>.NET Ecosystem and its tools</vt:lpstr>
      <vt:lpstr>PowerPoint Presentation</vt:lpstr>
      <vt:lpstr>C#</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PowerPoint Presentation</vt:lpstr>
      <vt:lpstr>C# Assembly</vt:lpstr>
      <vt:lpstr>PowerPoint Presentation</vt:lpstr>
      <vt:lpstr>PowerPoint Presentation</vt:lpstr>
      <vt:lpstr>PowerPoint Presentation</vt:lpstr>
      <vt:lpstr>PowerPoint Presentation</vt:lpstr>
      <vt:lpstr> C# Project</vt:lpstr>
      <vt:lpstr>PowerPoint Presentation</vt:lpstr>
      <vt:lpstr>Assembly (.exe or .dll)</vt:lpstr>
      <vt:lpstr>ADO.NET – Data Access API</vt:lpstr>
      <vt:lpstr>ADO.NET – Components</vt:lpstr>
      <vt:lpstr>ADO.NET – Data Access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252</cp:revision>
  <dcterms:created xsi:type="dcterms:W3CDTF">2024-02-05T09:48:41Z</dcterms:created>
  <dcterms:modified xsi:type="dcterms:W3CDTF">2024-04-03T15:10:24Z</dcterms:modified>
</cp:coreProperties>
</file>