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83" r:id="rId6"/>
    <p:sldId id="262" r:id="rId7"/>
    <p:sldId id="259" r:id="rId8"/>
    <p:sldId id="263" r:id="rId9"/>
    <p:sldId id="266" r:id="rId10"/>
    <p:sldId id="264" r:id="rId11"/>
    <p:sldId id="271" r:id="rId12"/>
    <p:sldId id="272" r:id="rId13"/>
    <p:sldId id="267" r:id="rId14"/>
    <p:sldId id="268" r:id="rId15"/>
    <p:sldId id="270" r:id="rId16"/>
    <p:sldId id="269" r:id="rId17"/>
    <p:sldId id="281" r:id="rId18"/>
    <p:sldId id="280" r:id="rId19"/>
    <p:sldId id="273" r:id="rId20"/>
    <p:sldId id="274" r:id="rId21"/>
    <p:sldId id="275" r:id="rId22"/>
    <p:sldId id="277" r:id="rId23"/>
    <p:sldId id="279" r:id="rId24"/>
    <p:sldId id="27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381E96"/>
    <a:srgbClr val="FCFCFE"/>
    <a:srgbClr val="DCD5F7"/>
    <a:srgbClr val="8066E0"/>
    <a:srgbClr val="F1EEFC"/>
    <a:srgbClr val="FFFFFF"/>
    <a:srgbClr val="CCECFF"/>
    <a:srgbClr val="99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27-03-2024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27-03-2024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128587" y="114300"/>
            <a:ext cx="11930063" cy="6572250"/>
          </a:xfrm>
        </p:spPr>
        <p:txBody>
          <a:bodyPr anchor="ctr">
            <a:normAutofit/>
          </a:bodyPr>
          <a:lstStyle/>
          <a:p>
            <a:r>
              <a:rPr lang="en-IN" sz="5400" dirty="0">
                <a:solidFill>
                  <a:srgbClr val="512BD4"/>
                </a:solidFill>
                <a:latin typeface="+mn-lt"/>
              </a:rPr>
              <a:t>C# Programming Language</a:t>
            </a:r>
            <a:br>
              <a:rPr lang="en-IN" sz="5400" dirty="0">
                <a:solidFill>
                  <a:srgbClr val="512BD4"/>
                </a:solidFill>
                <a:latin typeface="+mn-lt"/>
              </a:rPr>
            </a:br>
            <a:r>
              <a:rPr lang="en-IN" sz="5400" dirty="0">
                <a:solidFill>
                  <a:srgbClr val="512BD4"/>
                </a:solidFill>
                <a:latin typeface="+mn-lt"/>
              </a:rPr>
              <a:t>Fundamentals</a:t>
            </a:r>
          </a:p>
        </p:txBody>
      </p:sp>
    </p:spTree>
    <p:extLst>
      <p:ext uri="{BB962C8B-B14F-4D97-AF65-F5344CB8AC3E}">
        <p14:creationId xmlns:p14="http://schemas.microsoft.com/office/powerpoint/2010/main" val="23188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ctr">
            <a:normAutofit/>
          </a:bodyPr>
          <a:lstStyle/>
          <a:p>
            <a:r>
              <a:rPr lang="en-IN" sz="5400" dirty="0">
                <a:solidFill>
                  <a:srgbClr val="512BD4"/>
                </a:solidFill>
                <a:latin typeface="+mn-lt"/>
              </a:rPr>
              <a:t>Our</a:t>
            </a:r>
            <a:r>
              <a:rPr lang="en-IN" sz="7200" dirty="0">
                <a:latin typeface="+mn-lt"/>
              </a:rPr>
              <a:t> </a:t>
            </a:r>
            <a:r>
              <a:rPr lang="en-IN" sz="5400" dirty="0">
                <a:solidFill>
                  <a:srgbClr val="512BD4"/>
                </a:solidFill>
                <a:latin typeface="+mn-lt"/>
              </a:rPr>
              <a:t>First C# Program</a:t>
            </a:r>
          </a:p>
        </p:txBody>
      </p:sp>
    </p:spTree>
    <p:extLst>
      <p:ext uri="{BB962C8B-B14F-4D97-AF65-F5344CB8AC3E}">
        <p14:creationId xmlns:p14="http://schemas.microsoft.com/office/powerpoint/2010/main" val="241158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Enum</a:t>
            </a: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428622" y="2827729"/>
            <a:ext cx="2014538"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53907" y="2862955"/>
            <a:ext cx="2014538"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735197"/>
            <a:ext cx="4200525"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Relations</a:t>
            </a:r>
          </a:p>
        </p:txBody>
      </p:sp>
      <p:sp>
        <p:nvSpPr>
          <p:cNvPr id="3" name="Rectangle 2">
            <a:extLst>
              <a:ext uri="{FF2B5EF4-FFF2-40B4-BE49-F238E27FC236}">
                <a16:creationId xmlns:a16="http://schemas.microsoft.com/office/drawing/2014/main" id="{20DE4399-50E4-82FE-FC2A-AA9C6F90C999}"/>
              </a:ext>
            </a:extLst>
          </p:cNvPr>
          <p:cNvSpPr/>
          <p:nvPr/>
        </p:nvSpPr>
        <p:spPr>
          <a:xfrm>
            <a:off x="6823474" y="2208796"/>
            <a:ext cx="1388269"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5" name="Rectangle 4">
            <a:extLst>
              <a:ext uri="{FF2B5EF4-FFF2-40B4-BE49-F238E27FC236}">
                <a16:creationId xmlns:a16="http://schemas.microsoft.com/office/drawing/2014/main" id="{04FF2030-A5F3-27ED-C084-AC99A1670A34}"/>
              </a:ext>
            </a:extLst>
          </p:cNvPr>
          <p:cNvSpPr/>
          <p:nvPr/>
        </p:nvSpPr>
        <p:spPr>
          <a:xfrm>
            <a:off x="6949676" y="3701058"/>
            <a:ext cx="1494236"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6" name="Rectangle 5">
            <a:extLst>
              <a:ext uri="{FF2B5EF4-FFF2-40B4-BE49-F238E27FC236}">
                <a16:creationId xmlns:a16="http://schemas.microsoft.com/office/drawing/2014/main" id="{0DC94573-25B9-C7EA-2353-B1E13880E232}"/>
              </a:ext>
            </a:extLst>
          </p:cNvPr>
          <p:cNvSpPr/>
          <p:nvPr/>
        </p:nvSpPr>
        <p:spPr>
          <a:xfrm>
            <a:off x="8526072" y="1669848"/>
            <a:ext cx="3238501" cy="2828925"/>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7" name="Rectangle 6">
            <a:extLst>
              <a:ext uri="{FF2B5EF4-FFF2-40B4-BE49-F238E27FC236}">
                <a16:creationId xmlns:a16="http://schemas.microsoft.com/office/drawing/2014/main" id="{36BD27D4-77E0-16B5-A664-100EA984243A}"/>
              </a:ext>
            </a:extLst>
          </p:cNvPr>
          <p:cNvSpPr/>
          <p:nvPr/>
        </p:nvSpPr>
        <p:spPr>
          <a:xfrm>
            <a:off x="8628466" y="2176271"/>
            <a:ext cx="1388269"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9" name="Rectangle 8">
            <a:extLst>
              <a:ext uri="{FF2B5EF4-FFF2-40B4-BE49-F238E27FC236}">
                <a16:creationId xmlns:a16="http://schemas.microsoft.com/office/drawing/2014/main" id="{090C250A-59D2-5A27-BD3B-60662DAD354A}"/>
              </a:ext>
            </a:extLst>
          </p:cNvPr>
          <p:cNvSpPr/>
          <p:nvPr/>
        </p:nvSpPr>
        <p:spPr>
          <a:xfrm>
            <a:off x="9621445" y="3004945"/>
            <a:ext cx="985838"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0" name="Rectangle 9">
            <a:extLst>
              <a:ext uri="{FF2B5EF4-FFF2-40B4-BE49-F238E27FC236}">
                <a16:creationId xmlns:a16="http://schemas.microsoft.com/office/drawing/2014/main" id="{6E87A917-3791-1110-680E-F41EFFB16EDE}"/>
              </a:ext>
            </a:extLst>
          </p:cNvPr>
          <p:cNvSpPr/>
          <p:nvPr/>
        </p:nvSpPr>
        <p:spPr>
          <a:xfrm>
            <a:off x="8628466" y="3695514"/>
            <a:ext cx="1494236"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Relations</a:t>
            </a:r>
          </a:p>
        </p:txBody>
      </p:sp>
      <p:sp>
        <p:nvSpPr>
          <p:cNvPr id="16" name="Rectangle 15">
            <a:extLst>
              <a:ext uri="{FF2B5EF4-FFF2-40B4-BE49-F238E27FC236}">
                <a16:creationId xmlns:a16="http://schemas.microsoft.com/office/drawing/2014/main" id="{78EEA1DA-45C0-706A-40BA-861E4AB708C1}"/>
              </a:ext>
            </a:extLst>
          </p:cNvPr>
          <p:cNvSpPr/>
          <p:nvPr/>
        </p:nvSpPr>
        <p:spPr>
          <a:xfrm>
            <a:off x="10164369" y="2169113"/>
            <a:ext cx="1388269"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22" name="Rectangle 21">
            <a:extLst>
              <a:ext uri="{FF2B5EF4-FFF2-40B4-BE49-F238E27FC236}">
                <a16:creationId xmlns:a16="http://schemas.microsoft.com/office/drawing/2014/main" id="{B4DFA013-6138-4F81-805F-5DA560F57159}"/>
              </a:ext>
            </a:extLst>
          </p:cNvPr>
          <p:cNvSpPr/>
          <p:nvPr/>
        </p:nvSpPr>
        <p:spPr>
          <a:xfrm>
            <a:off x="10290571" y="3661375"/>
            <a:ext cx="1494236" cy="57150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23" name="Cylinder 22">
            <a:extLst>
              <a:ext uri="{FF2B5EF4-FFF2-40B4-BE49-F238E27FC236}">
                <a16:creationId xmlns:a16="http://schemas.microsoft.com/office/drawing/2014/main" id="{95944319-6472-2630-009D-5C3FFA35FF81}"/>
              </a:ext>
            </a:extLst>
          </p:cNvPr>
          <p:cNvSpPr/>
          <p:nvPr/>
        </p:nvSpPr>
        <p:spPr>
          <a:xfrm>
            <a:off x="1820457" y="5602982"/>
            <a:ext cx="1214438" cy="89286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Database</a:t>
            </a:r>
          </a:p>
        </p:txBody>
      </p:sp>
    </p:spTree>
    <p:extLst>
      <p:ext uri="{BB962C8B-B14F-4D97-AF65-F5344CB8AC3E}">
        <p14:creationId xmlns:p14="http://schemas.microsoft.com/office/powerpoint/2010/main" val="2197908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Prerequisites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38112" y="122238"/>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.NET Overview?</a:t>
            </a:r>
          </a:p>
          <a:p>
            <a:r>
              <a:rPr lang="en-US" dirty="0">
                <a:solidFill>
                  <a:srgbClr val="512BD4"/>
                </a:solidFill>
              </a:rPr>
              <a:t>Our First C# program</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3911254566"/>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655</TotalTime>
  <Words>1290</Words>
  <Application>Microsoft Office PowerPoint</Application>
  <PresentationFormat>Widescreen</PresentationFormat>
  <Paragraphs>409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PowerPoint Presentation</vt:lpstr>
      <vt:lpstr>.NET Ecosystem and its tools</vt:lpstr>
      <vt:lpstr>PowerPoint Presentation</vt:lpstr>
      <vt:lpstr>C#</vt:lpstr>
      <vt:lpstr>Version History</vt:lpstr>
      <vt:lpstr>Our First C# Program</vt:lpstr>
      <vt:lpstr>PowerPoint Presentation</vt:lpstr>
      <vt:lpstr>PowerPoint Presentation</vt:lpstr>
      <vt:lpstr>Keywords</vt:lpstr>
      <vt:lpstr>Contextual Keywords</vt:lpstr>
      <vt:lpstr>PowerPoint Presentation</vt:lpstr>
      <vt:lpstr>Data Types</vt:lpstr>
      <vt:lpstr>ADO.NET – Data Access API</vt:lpstr>
      <vt:lpstr>ADO.NET – Components</vt:lpstr>
      <vt:lpstr>PowerPoint Presentation</vt:lpstr>
      <vt:lpstr> C# Project</vt:lpstr>
      <vt:lpstr>Assembly (.exe or .dll)</vt:lpstr>
      <vt:lpstr>ADO.NET – Data Access API</vt:lpstr>
      <vt:lpstr>ADO.NET – Components</vt:lpstr>
      <vt:lpstr>ADO.NET – Data Access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179</cp:revision>
  <dcterms:created xsi:type="dcterms:W3CDTF">2024-02-05T09:48:41Z</dcterms:created>
  <dcterms:modified xsi:type="dcterms:W3CDTF">2024-03-27T17:53:16Z</dcterms:modified>
</cp:coreProperties>
</file>