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9" r:id="rId3"/>
    <p:sldId id="257" r:id="rId4"/>
    <p:sldId id="263" r:id="rId5"/>
    <p:sldId id="258"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3EB4F2-1BDB-4A39-9E61-798305A52BFB}" type="datetimeFigureOut">
              <a:rPr lang="en-IN" smtClean="0"/>
              <a:t>31-05-2019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F59C94-C524-476B-969C-5A151F623757}" type="slidenum">
              <a:rPr lang="en-IN" smtClean="0"/>
              <a:t>‹#›</a:t>
            </a:fld>
            <a:endParaRPr lang="en-IN"/>
          </a:p>
        </p:txBody>
      </p:sp>
    </p:spTree>
    <p:extLst>
      <p:ext uri="{BB962C8B-B14F-4D97-AF65-F5344CB8AC3E}">
        <p14:creationId xmlns:p14="http://schemas.microsoft.com/office/powerpoint/2010/main" val="1866215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F59C94-C524-476B-969C-5A151F623757}" type="slidenum">
              <a:rPr lang="en-IN" smtClean="0"/>
              <a:t>4</a:t>
            </a:fld>
            <a:endParaRPr lang="en-IN"/>
          </a:p>
        </p:txBody>
      </p:sp>
    </p:spTree>
    <p:extLst>
      <p:ext uri="{BB962C8B-B14F-4D97-AF65-F5344CB8AC3E}">
        <p14:creationId xmlns:p14="http://schemas.microsoft.com/office/powerpoint/2010/main" val="2868461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C4F1670F-968F-432A-B28E-E6C855C5033D}" type="datetimeFigureOut">
              <a:rPr lang="en-IN" smtClean="0"/>
              <a:t>31-05-2019</a:t>
            </a:fld>
            <a:endParaRPr lang="en-I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3A9E6494-ADA5-49B5-884A-7E06C76F5880}" type="slidenum">
              <a:rPr lang="en-IN" smtClean="0"/>
              <a:t>‹#›</a:t>
            </a:fld>
            <a:endParaRPr lang="en-IN"/>
          </a:p>
        </p:txBody>
      </p:sp>
      <p:sp>
        <p:nvSpPr>
          <p:cNvPr id="15" name="Footer Placeholder 14"/>
          <p:cNvSpPr>
            <a:spLocks noGrp="1"/>
          </p:cNvSpPr>
          <p:nvPr>
            <p:ph type="ftr" sz="quarter" idx="12"/>
          </p:nvPr>
        </p:nvSpPr>
        <p:spPr>
          <a:xfrm>
            <a:off x="3581400" y="6296248"/>
            <a:ext cx="2820987" cy="152400"/>
          </a:xfrm>
        </p:spPr>
        <p:txBody>
          <a:bodyPr/>
          <a:lstStyle/>
          <a:p>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C4F1670F-968F-432A-B28E-E6C855C5033D}" type="datetimeFigureOut">
              <a:rPr lang="en-IN" smtClean="0"/>
              <a:t>31-05-2019</a:t>
            </a:fld>
            <a:endParaRPr lang="en-IN"/>
          </a:p>
        </p:txBody>
      </p:sp>
      <p:sp>
        <p:nvSpPr>
          <p:cNvPr id="14" name="Slide Number Placeholder 13"/>
          <p:cNvSpPr>
            <a:spLocks noGrp="1"/>
          </p:cNvSpPr>
          <p:nvPr>
            <p:ph type="sldNum" sz="quarter" idx="11"/>
          </p:nvPr>
        </p:nvSpPr>
        <p:spPr/>
        <p:txBody>
          <a:bodyPr/>
          <a:lstStyle/>
          <a:p>
            <a:fld id="{3A9E6494-ADA5-49B5-884A-7E06C76F5880}"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C4F1670F-968F-432A-B28E-E6C855C5033D}" type="datetimeFigureOut">
              <a:rPr lang="en-IN" smtClean="0"/>
              <a:t>31-05-2019</a:t>
            </a:fld>
            <a:endParaRPr lang="en-IN"/>
          </a:p>
        </p:txBody>
      </p:sp>
      <p:sp>
        <p:nvSpPr>
          <p:cNvPr id="14" name="Slide Number Placeholder 13"/>
          <p:cNvSpPr>
            <a:spLocks noGrp="1"/>
          </p:cNvSpPr>
          <p:nvPr>
            <p:ph type="sldNum" sz="quarter" idx="11"/>
          </p:nvPr>
        </p:nvSpPr>
        <p:spPr/>
        <p:txBody>
          <a:bodyPr/>
          <a:lstStyle/>
          <a:p>
            <a:fld id="{3A9E6494-ADA5-49B5-884A-7E06C76F5880}"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C4F1670F-968F-432A-B28E-E6C855C5033D}" type="datetimeFigureOut">
              <a:rPr lang="en-IN" smtClean="0"/>
              <a:t>31-05-2019</a:t>
            </a:fld>
            <a:endParaRPr lang="en-IN"/>
          </a:p>
        </p:txBody>
      </p:sp>
      <p:sp>
        <p:nvSpPr>
          <p:cNvPr id="11" name="Slide Number Placeholder 10"/>
          <p:cNvSpPr>
            <a:spLocks noGrp="1"/>
          </p:cNvSpPr>
          <p:nvPr>
            <p:ph type="sldNum" sz="quarter" idx="11"/>
          </p:nvPr>
        </p:nvSpPr>
        <p:spPr/>
        <p:txBody>
          <a:bodyPr/>
          <a:lstStyle/>
          <a:p>
            <a:fld id="{3A9E6494-ADA5-49B5-884A-7E06C76F5880}" type="slidenum">
              <a:rPr lang="en-IN" smtClean="0"/>
              <a:t>‹#›</a:t>
            </a:fld>
            <a:endParaRPr lang="en-IN"/>
          </a:p>
        </p:txBody>
      </p:sp>
      <p:sp>
        <p:nvSpPr>
          <p:cNvPr id="12" name="Footer Placeholder 11"/>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C4F1670F-968F-432A-B28E-E6C855C5033D}" type="datetimeFigureOut">
              <a:rPr lang="en-IN" smtClean="0"/>
              <a:t>31-05-2019</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3A9E6494-ADA5-49B5-884A-7E06C76F5880}" type="slidenum">
              <a:rPr lang="en-IN" smtClean="0"/>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C4F1670F-968F-432A-B28E-E6C855C5033D}" type="datetimeFigureOut">
              <a:rPr lang="en-IN" smtClean="0"/>
              <a:t>31-05-2019</a:t>
            </a:fld>
            <a:endParaRPr lang="en-IN"/>
          </a:p>
        </p:txBody>
      </p:sp>
      <p:sp>
        <p:nvSpPr>
          <p:cNvPr id="13" name="Slide Number Placeholder 12"/>
          <p:cNvSpPr>
            <a:spLocks noGrp="1"/>
          </p:cNvSpPr>
          <p:nvPr>
            <p:ph type="sldNum" sz="quarter" idx="11"/>
          </p:nvPr>
        </p:nvSpPr>
        <p:spPr/>
        <p:txBody>
          <a:bodyPr/>
          <a:lstStyle/>
          <a:p>
            <a:fld id="{3A9E6494-ADA5-49B5-884A-7E06C76F5880}"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C4F1670F-968F-432A-B28E-E6C855C5033D}" type="datetimeFigureOut">
              <a:rPr lang="en-IN" smtClean="0"/>
              <a:t>31-05-2019</a:t>
            </a:fld>
            <a:endParaRPr lang="en-IN"/>
          </a:p>
        </p:txBody>
      </p:sp>
      <p:sp>
        <p:nvSpPr>
          <p:cNvPr id="14" name="Slide Number Placeholder 13"/>
          <p:cNvSpPr>
            <a:spLocks noGrp="1"/>
          </p:cNvSpPr>
          <p:nvPr>
            <p:ph type="sldNum" sz="quarter" idx="11"/>
          </p:nvPr>
        </p:nvSpPr>
        <p:spPr/>
        <p:txBody>
          <a:bodyPr/>
          <a:lstStyle/>
          <a:p>
            <a:fld id="{3A9E6494-ADA5-49B5-884A-7E06C76F5880}"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C4F1670F-968F-432A-B28E-E6C855C5033D}" type="datetimeFigureOut">
              <a:rPr lang="en-IN" smtClean="0"/>
              <a:t>31-05-2019</a:t>
            </a:fld>
            <a:endParaRPr lang="en-IN"/>
          </a:p>
        </p:txBody>
      </p:sp>
      <p:sp>
        <p:nvSpPr>
          <p:cNvPr id="10" name="Slide Number Placeholder 9"/>
          <p:cNvSpPr>
            <a:spLocks noGrp="1"/>
          </p:cNvSpPr>
          <p:nvPr>
            <p:ph type="sldNum" sz="quarter" idx="11"/>
          </p:nvPr>
        </p:nvSpPr>
        <p:spPr/>
        <p:txBody>
          <a:bodyPr/>
          <a:lstStyle/>
          <a:p>
            <a:fld id="{3A9E6494-ADA5-49B5-884A-7E06C76F5880}" type="slidenum">
              <a:rPr lang="en-IN" smtClean="0"/>
              <a:t>‹#›</a:t>
            </a:fld>
            <a:endParaRPr lang="en-IN"/>
          </a:p>
        </p:txBody>
      </p:sp>
      <p:sp>
        <p:nvSpPr>
          <p:cNvPr id="11" name="Footer Placeholder 10"/>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C4F1670F-968F-432A-B28E-E6C855C5033D}" type="datetimeFigureOut">
              <a:rPr lang="en-IN" smtClean="0"/>
              <a:t>31-05-2019</a:t>
            </a:fld>
            <a:endParaRPr lang="en-IN"/>
          </a:p>
        </p:txBody>
      </p:sp>
      <p:sp>
        <p:nvSpPr>
          <p:cNvPr id="9" name="Slide Number Placeholder 8"/>
          <p:cNvSpPr>
            <a:spLocks noGrp="1"/>
          </p:cNvSpPr>
          <p:nvPr>
            <p:ph type="sldNum" sz="quarter" idx="11"/>
          </p:nvPr>
        </p:nvSpPr>
        <p:spPr/>
        <p:txBody>
          <a:bodyPr/>
          <a:lstStyle/>
          <a:p>
            <a:fld id="{3A9E6494-ADA5-49B5-884A-7E06C76F5880}"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C4F1670F-968F-432A-B28E-E6C855C5033D}" type="datetimeFigureOut">
              <a:rPr lang="en-IN" smtClean="0"/>
              <a:t>31-05-2019</a:t>
            </a:fld>
            <a:endParaRPr lang="en-IN"/>
          </a:p>
        </p:txBody>
      </p:sp>
      <p:sp>
        <p:nvSpPr>
          <p:cNvPr id="16" name="Slide Number Placeholder 15"/>
          <p:cNvSpPr>
            <a:spLocks noGrp="1"/>
          </p:cNvSpPr>
          <p:nvPr>
            <p:ph type="sldNum" sz="quarter" idx="11"/>
          </p:nvPr>
        </p:nvSpPr>
        <p:spPr/>
        <p:txBody>
          <a:bodyPr/>
          <a:lstStyle/>
          <a:p>
            <a:fld id="{3A9E6494-ADA5-49B5-884A-7E06C76F5880}"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C4F1670F-968F-432A-B28E-E6C855C5033D}" type="datetimeFigureOut">
              <a:rPr lang="en-IN" smtClean="0"/>
              <a:t>31-05-2019</a:t>
            </a:fld>
            <a:endParaRPr lang="en-IN"/>
          </a:p>
        </p:txBody>
      </p:sp>
      <p:sp>
        <p:nvSpPr>
          <p:cNvPr id="17" name="Slide Number Placeholder 16"/>
          <p:cNvSpPr>
            <a:spLocks noGrp="1"/>
          </p:cNvSpPr>
          <p:nvPr>
            <p:ph type="sldNum" sz="quarter" idx="11"/>
          </p:nvPr>
        </p:nvSpPr>
        <p:spPr/>
        <p:txBody>
          <a:bodyPr/>
          <a:lstStyle/>
          <a:p>
            <a:fld id="{3A9E6494-ADA5-49B5-884A-7E06C76F5880}"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3A9E6494-ADA5-49B5-884A-7E06C76F5880}" type="slidenum">
              <a:rPr lang="en-IN" smtClean="0"/>
              <a:t>‹#›</a:t>
            </a:fld>
            <a:endParaRPr lang="en-I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C4F1670F-968F-432A-B28E-E6C855C5033D}" type="datetimeFigureOut">
              <a:rPr lang="en-IN" smtClean="0"/>
              <a:t>31-05-2019</a:t>
            </a:fld>
            <a:endParaRPr lang="en-I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9712" y="3718679"/>
            <a:ext cx="4572000" cy="3139321"/>
          </a:xfrm>
          <a:prstGeom prst="rect">
            <a:avLst/>
          </a:prstGeom>
        </p:spPr>
        <p:txBody>
          <a:bodyPr>
            <a:spAutoFit/>
          </a:bodyPr>
          <a:lstStyle/>
          <a:p>
            <a:r>
              <a:rPr lang="en-IN" b="1" dirty="0">
                <a:latin typeface="Algerian" pitchFamily="82" charset="0"/>
              </a:rPr>
              <a:t>By - (ANAN)</a:t>
            </a:r>
            <a:endParaRPr lang="en-IN" dirty="0">
              <a:latin typeface="Algerian" pitchFamily="82" charset="0"/>
            </a:endParaRPr>
          </a:p>
          <a:p>
            <a:r>
              <a:rPr lang="en-IN" dirty="0"/>
              <a:t>                                                                                 </a:t>
            </a:r>
            <a:r>
              <a:rPr lang="en-IN" dirty="0" err="1">
                <a:latin typeface="Algerian" pitchFamily="82" charset="0"/>
              </a:rPr>
              <a:t>Dachepalli</a:t>
            </a:r>
            <a:r>
              <a:rPr lang="en-IN" dirty="0">
                <a:latin typeface="Algerian" pitchFamily="82" charset="0"/>
              </a:rPr>
              <a:t> Naveen</a:t>
            </a:r>
          </a:p>
          <a:p>
            <a:r>
              <a:rPr lang="en-IN" dirty="0"/>
              <a:t>                                                                                 </a:t>
            </a:r>
            <a:r>
              <a:rPr lang="en-IN" dirty="0" err="1">
                <a:latin typeface="Algerian" pitchFamily="82" charset="0"/>
              </a:rPr>
              <a:t>Vasana</a:t>
            </a:r>
            <a:r>
              <a:rPr lang="en-IN" dirty="0">
                <a:latin typeface="Algerian" pitchFamily="82" charset="0"/>
              </a:rPr>
              <a:t> </a:t>
            </a:r>
            <a:r>
              <a:rPr lang="en-IN" dirty="0" err="1">
                <a:latin typeface="Algerian" pitchFamily="82" charset="0"/>
              </a:rPr>
              <a:t>Achyuth</a:t>
            </a:r>
            <a:endParaRPr lang="en-IN" dirty="0">
              <a:latin typeface="Algerian" pitchFamily="82" charset="0"/>
            </a:endParaRPr>
          </a:p>
          <a:p>
            <a:r>
              <a:rPr lang="en-IN" dirty="0">
                <a:latin typeface="Algerian" pitchFamily="82" charset="0"/>
              </a:rPr>
              <a:t>                                                                                 </a:t>
            </a:r>
            <a:r>
              <a:rPr lang="en-IN" dirty="0" err="1">
                <a:latin typeface="Algerian" pitchFamily="82" charset="0"/>
              </a:rPr>
              <a:t>Avadhanam</a:t>
            </a:r>
            <a:r>
              <a:rPr lang="en-IN" dirty="0">
                <a:latin typeface="Algerian" pitchFamily="82" charset="0"/>
              </a:rPr>
              <a:t> </a:t>
            </a:r>
            <a:r>
              <a:rPr lang="en-IN" dirty="0" err="1">
                <a:latin typeface="Algerian" pitchFamily="82" charset="0"/>
              </a:rPr>
              <a:t>Neeraj</a:t>
            </a:r>
            <a:r>
              <a:rPr lang="en-IN" dirty="0">
                <a:latin typeface="Algerian" pitchFamily="82" charset="0"/>
              </a:rPr>
              <a:t> Mani </a:t>
            </a:r>
            <a:r>
              <a:rPr lang="en-IN" dirty="0" err="1">
                <a:latin typeface="Algerian" pitchFamily="82" charset="0"/>
              </a:rPr>
              <a:t>Sai</a:t>
            </a:r>
            <a:endParaRPr lang="en-IN" dirty="0">
              <a:latin typeface="Algerian" pitchFamily="82" charset="0"/>
            </a:endParaRPr>
          </a:p>
          <a:p>
            <a:r>
              <a:rPr lang="en-IN" dirty="0">
                <a:latin typeface="Algerian" pitchFamily="82" charset="0"/>
              </a:rPr>
              <a:t>                                                                                 </a:t>
            </a:r>
            <a:r>
              <a:rPr lang="en-IN" dirty="0" err="1">
                <a:latin typeface="Algerian" pitchFamily="82" charset="0"/>
              </a:rPr>
              <a:t>Potnuru</a:t>
            </a:r>
            <a:r>
              <a:rPr lang="en-IN" dirty="0">
                <a:latin typeface="Algerian" pitchFamily="82" charset="0"/>
              </a:rPr>
              <a:t> Anil Kumar</a:t>
            </a:r>
          </a:p>
          <a:p>
            <a:r>
              <a:rPr lang="en-IN" b="1" dirty="0"/>
              <a:t> </a:t>
            </a:r>
            <a:endParaRPr lang="en-IN" dirty="0"/>
          </a:p>
          <a:p>
            <a:r>
              <a:rPr lang="en-IN" b="1" dirty="0"/>
              <a:t> </a:t>
            </a:r>
            <a:endParaRPr lang="en-IN" dirty="0"/>
          </a:p>
        </p:txBody>
      </p:sp>
      <p:sp>
        <p:nvSpPr>
          <p:cNvPr id="2" name="Rectangle 1"/>
          <p:cNvSpPr/>
          <p:nvPr/>
        </p:nvSpPr>
        <p:spPr>
          <a:xfrm>
            <a:off x="323528" y="1589020"/>
            <a:ext cx="6353662" cy="1323439"/>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0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Smart Transportation Syste</a:t>
            </a:r>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t>
            </a:r>
          </a:p>
          <a:p>
            <a:pPr algn="ctr"/>
            <a:r>
              <a:rPr lang="en-US" sz="40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Using IBM Watson</a:t>
            </a:r>
            <a:endParaRPr lang="en-US" sz="4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349622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111"/>
            <a:ext cx="4507644"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Serial Monitor</a:t>
            </a:r>
            <a:r>
              <a:rPr lang="en-US" sz="54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a:t>
            </a:r>
            <a:endParaRPr lang="en-US" sz="5400" b="1" cap="none" spc="0"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55441"/>
            <a:ext cx="8503565" cy="5065847"/>
          </a:xfrm>
          <a:prstGeom prst="rect">
            <a:avLst/>
          </a:prstGeom>
        </p:spPr>
      </p:pic>
    </p:spTree>
    <p:extLst>
      <p:ext uri="{BB962C8B-B14F-4D97-AF65-F5344CB8AC3E}">
        <p14:creationId xmlns:p14="http://schemas.microsoft.com/office/powerpoint/2010/main" val="1584590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2967"/>
            <a:ext cx="3363421"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IBM Cloud</a:t>
            </a:r>
            <a:r>
              <a:rPr lang="en-US" sz="54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a:t>
            </a:r>
            <a:endParaRPr lang="en-US" sz="5400" b="1" cap="none" spc="0"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4744"/>
            <a:ext cx="8748464" cy="4824536"/>
          </a:xfrm>
          <a:prstGeom prst="rect">
            <a:avLst/>
          </a:prstGeom>
        </p:spPr>
      </p:pic>
    </p:spTree>
    <p:extLst>
      <p:ext uri="{BB962C8B-B14F-4D97-AF65-F5344CB8AC3E}">
        <p14:creationId xmlns:p14="http://schemas.microsoft.com/office/powerpoint/2010/main" val="1348490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44624"/>
            <a:ext cx="3395481"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NODE RED</a:t>
            </a:r>
            <a:r>
              <a:rPr lang="en-US" sz="5400" b="1" cap="none" spc="0" dirty="0" smtClean="0">
                <a:ln w="18000">
                  <a:solidFill>
                    <a:schemeClr val="accent2">
                      <a:satMod val="140000"/>
                    </a:schemeClr>
                  </a:solidFill>
                  <a:prstDash val="solid"/>
                  <a:miter lim="800000"/>
                </a:ln>
                <a:effectLst>
                  <a:outerShdw blurRad="25500" dist="23000" dir="7020000" algn="tl">
                    <a:srgbClr val="000000">
                      <a:alpha val="50000"/>
                    </a:srgbClr>
                  </a:outerShdw>
                </a:effectLst>
              </a:rPr>
              <a:t>:</a:t>
            </a:r>
            <a:endParaRPr lang="en-US" sz="5400" b="1" cap="none" spc="0"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0" y="1340768"/>
            <a:ext cx="8787570" cy="4392488"/>
          </a:xfrm>
          <a:prstGeom prst="rect">
            <a:avLst/>
          </a:prstGeom>
        </p:spPr>
      </p:pic>
    </p:spTree>
    <p:extLst>
      <p:ext uri="{BB962C8B-B14F-4D97-AF65-F5344CB8AC3E}">
        <p14:creationId xmlns:p14="http://schemas.microsoft.com/office/powerpoint/2010/main" val="2743997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378" y="44624"/>
            <a:ext cx="4098686"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MIT Inventor</a:t>
            </a:r>
            <a:r>
              <a:rPr lang="en-US" sz="5400" b="1" cap="none" spc="0" dirty="0" smtClean="0">
                <a:ln w="18000">
                  <a:solidFill>
                    <a:schemeClr val="accent2">
                      <a:satMod val="140000"/>
                    </a:schemeClr>
                  </a:solidFill>
                  <a:prstDash val="solid"/>
                  <a:miter lim="800000"/>
                </a:ln>
                <a:effectLst>
                  <a:outerShdw blurRad="25500" dist="23000" dir="7020000" algn="tl">
                    <a:srgbClr val="000000">
                      <a:alpha val="50000"/>
                    </a:srgbClr>
                  </a:outerShdw>
                </a:effectLst>
              </a:rPr>
              <a:t>:</a:t>
            </a:r>
            <a:endParaRPr lang="en-US" sz="5400" b="1" cap="none" spc="0"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4744"/>
            <a:ext cx="8820472" cy="4495800"/>
          </a:xfrm>
          <a:prstGeom prst="rect">
            <a:avLst/>
          </a:prstGeom>
        </p:spPr>
      </p:pic>
    </p:spTree>
    <p:extLst>
      <p:ext uri="{BB962C8B-B14F-4D97-AF65-F5344CB8AC3E}">
        <p14:creationId xmlns:p14="http://schemas.microsoft.com/office/powerpoint/2010/main" val="3696051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8" y="382928"/>
            <a:ext cx="8779312" cy="4824536"/>
          </a:xfrm>
          <a:prstGeom prst="rect">
            <a:avLst/>
          </a:prstGeom>
        </p:spPr>
      </p:pic>
    </p:spTree>
    <p:extLst>
      <p:ext uri="{BB962C8B-B14F-4D97-AF65-F5344CB8AC3E}">
        <p14:creationId xmlns:p14="http://schemas.microsoft.com/office/powerpoint/2010/main" val="4006883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836712"/>
            <a:ext cx="8628846" cy="4968552"/>
          </a:xfrm>
          <a:prstGeom prst="rect">
            <a:avLst/>
          </a:prstGeom>
        </p:spPr>
      </p:pic>
    </p:spTree>
    <p:extLst>
      <p:ext uri="{BB962C8B-B14F-4D97-AF65-F5344CB8AC3E}">
        <p14:creationId xmlns:p14="http://schemas.microsoft.com/office/powerpoint/2010/main" val="2378209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20304" y="0"/>
            <a:ext cx="240642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Output </a:t>
            </a:r>
            <a:endParaRPr lang="en-US" sz="5400" b="1" cap="none" spc="0"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5" y="923330"/>
            <a:ext cx="5184576" cy="5890046"/>
          </a:xfrm>
          <a:prstGeom prst="rect">
            <a:avLst/>
          </a:prstGeom>
        </p:spPr>
      </p:pic>
    </p:spTree>
    <p:extLst>
      <p:ext uri="{BB962C8B-B14F-4D97-AF65-F5344CB8AC3E}">
        <p14:creationId xmlns:p14="http://schemas.microsoft.com/office/powerpoint/2010/main" val="3940097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8460432" cy="5878532"/>
          </a:xfrm>
          <a:prstGeom prst="rect">
            <a:avLst/>
          </a:prstGeom>
        </p:spPr>
        <p:txBody>
          <a:bodyPr wrap="square">
            <a:spAutoFit/>
          </a:bodyPr>
          <a:lstStyle/>
          <a:p>
            <a:endParaRPr lang="en-IN" sz="2800" b="1" u="sng" dirty="0" smtClean="0"/>
          </a:p>
          <a:p>
            <a:r>
              <a:rPr lang="en-IN" sz="2800" b="1" u="sng" dirty="0" smtClean="0"/>
              <a:t>Conclusion </a:t>
            </a:r>
            <a:r>
              <a:rPr lang="en-IN" sz="2800" b="1" u="sng" dirty="0"/>
              <a:t>:-</a:t>
            </a:r>
            <a:endParaRPr lang="en-IN" sz="2800" dirty="0"/>
          </a:p>
          <a:p>
            <a:r>
              <a:rPr lang="en-IN" sz="2400" dirty="0"/>
              <a:t>In this project we are getting GPS </a:t>
            </a:r>
            <a:r>
              <a:rPr lang="en-IN" sz="2400" dirty="0" smtClean="0"/>
              <a:t>location </a:t>
            </a:r>
            <a:r>
              <a:rPr lang="en-IN" sz="2400" dirty="0"/>
              <a:t>through </a:t>
            </a:r>
            <a:r>
              <a:rPr lang="en-IN" sz="2400" dirty="0" err="1"/>
              <a:t>app.Here</a:t>
            </a:r>
            <a:r>
              <a:rPr lang="en-IN" sz="2400" dirty="0"/>
              <a:t> GPS module send signals through transmitter to GPS satellite and get the location through </a:t>
            </a:r>
            <a:r>
              <a:rPr lang="en-IN" sz="2400" dirty="0" smtClean="0"/>
              <a:t>receiver </a:t>
            </a:r>
            <a:r>
              <a:rPr lang="en-IN" sz="2400" dirty="0"/>
              <a:t>and it communicates with Node MCU through UART protocol and this </a:t>
            </a:r>
            <a:r>
              <a:rPr lang="en-IN" sz="2400" dirty="0" smtClean="0"/>
              <a:t>received </a:t>
            </a:r>
            <a:r>
              <a:rPr lang="en-IN" sz="2400" dirty="0"/>
              <a:t>data is loaded into the cloud and app.By this are getting the live updates of our location and we can manipulate this data and used for many purposes.</a:t>
            </a:r>
          </a:p>
          <a:p>
            <a:endParaRPr lang="en-IN" sz="2800" b="1" u="sng" dirty="0" smtClean="0"/>
          </a:p>
          <a:p>
            <a:r>
              <a:rPr lang="en-IN" sz="2800" b="1" u="sng" dirty="0" smtClean="0"/>
              <a:t>Future </a:t>
            </a:r>
            <a:r>
              <a:rPr lang="en-IN" sz="2800" b="1" u="sng" dirty="0"/>
              <a:t>Scope :-</a:t>
            </a:r>
            <a:endParaRPr lang="en-IN" sz="2800" dirty="0"/>
          </a:p>
          <a:p>
            <a:r>
              <a:rPr lang="en-IN" sz="2400" dirty="0"/>
              <a:t>This project has a huge future scope that we can implement Multimodal dynamic </a:t>
            </a:r>
            <a:r>
              <a:rPr lang="en-IN" sz="2400" dirty="0" err="1"/>
              <a:t>routing,Scheduling,Inteligent</a:t>
            </a:r>
            <a:r>
              <a:rPr lang="en-IN" sz="2400" dirty="0"/>
              <a:t> mobility information services for </a:t>
            </a:r>
            <a:r>
              <a:rPr lang="en-IN" sz="2400" dirty="0" err="1"/>
              <a:t>citizens,Innovative</a:t>
            </a:r>
            <a:r>
              <a:rPr lang="en-IN" sz="2400" dirty="0"/>
              <a:t> transportation solutions many.</a:t>
            </a:r>
          </a:p>
        </p:txBody>
      </p:sp>
    </p:spTree>
    <p:extLst>
      <p:ext uri="{BB962C8B-B14F-4D97-AF65-F5344CB8AC3E}">
        <p14:creationId xmlns:p14="http://schemas.microsoft.com/office/powerpoint/2010/main" val="725938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2276872"/>
            <a:ext cx="6624735" cy="1200329"/>
          </a:xfrm>
          <a:prstGeom prst="rect">
            <a:avLst/>
          </a:prstGeom>
          <a:noFill/>
        </p:spPr>
        <p:txBody>
          <a:bodyPr wrap="square" lIns="91440" tIns="45720" rIns="91440" bIns="45720">
            <a:spAutoFit/>
          </a:bodyPr>
          <a:lstStyle/>
          <a:p>
            <a:pPr algn="ctr"/>
            <a:r>
              <a:rPr lang="en-US" sz="7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endParaRPr lang="en-US" sz="72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587385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76673"/>
            <a:ext cx="7416824" cy="4893647"/>
          </a:xfrm>
          <a:prstGeom prst="rect">
            <a:avLst/>
          </a:prstGeom>
        </p:spPr>
        <p:txBody>
          <a:bodyPr wrap="square">
            <a:spAutoFit/>
          </a:bodyPr>
          <a:lstStyle/>
          <a:p>
            <a:r>
              <a:rPr lang="en-IN" sz="2400" b="1" u="sng" dirty="0">
                <a:latin typeface="Algerian" pitchFamily="82" charset="0"/>
              </a:rPr>
              <a:t>Abstract:-</a:t>
            </a:r>
            <a:r>
              <a:rPr lang="en-IN" sz="2400" dirty="0"/>
              <a:t> As a population was increasing </a:t>
            </a:r>
            <a:r>
              <a:rPr lang="en-IN" sz="2400" dirty="0" err="1"/>
              <a:t>daily,there</a:t>
            </a:r>
            <a:r>
              <a:rPr lang="en-IN" sz="2400" dirty="0"/>
              <a:t> is a drastic change in utilizing and managing the basic goods and facilities.One of the problem we are facing is </a:t>
            </a:r>
            <a:r>
              <a:rPr lang="en-IN" sz="2400" b="1" dirty="0"/>
              <a:t>Transportation</a:t>
            </a:r>
            <a:r>
              <a:rPr lang="en-IN" sz="2400" dirty="0"/>
              <a:t> issues.We are solving this by our project which is aiming to track </a:t>
            </a:r>
            <a:r>
              <a:rPr lang="en-IN" sz="2400" dirty="0" smtClean="0"/>
              <a:t>your</a:t>
            </a:r>
            <a:r>
              <a:rPr lang="en-IN" sz="2400" dirty="0" smtClean="0"/>
              <a:t> </a:t>
            </a:r>
            <a:r>
              <a:rPr lang="en-IN" sz="2400" dirty="0"/>
              <a:t>GPS(Global Positioning System) location,by we are able to get traffic related information,tracking </a:t>
            </a:r>
            <a:r>
              <a:rPr lang="en-IN" sz="2400" dirty="0" smtClean="0"/>
              <a:t>your </a:t>
            </a:r>
            <a:r>
              <a:rPr lang="en-IN" sz="2400" dirty="0" err="1" smtClean="0"/>
              <a:t>location,getting</a:t>
            </a:r>
            <a:r>
              <a:rPr lang="en-IN" sz="2400" dirty="0" smtClean="0"/>
              <a:t> </a:t>
            </a:r>
            <a:r>
              <a:rPr lang="en-IN" sz="2400" dirty="0"/>
              <a:t>latitude and longitude position,track the vehicles etc..</a:t>
            </a:r>
          </a:p>
          <a:p>
            <a:r>
              <a:rPr lang="en-IN" sz="2400" dirty="0"/>
              <a:t>There will be a smart device through which we can get the GPS location and this data is sent to cloud and where this data is access through the node red UI.The data which is in Node red UI is read into app which we can be created using MIT app inventor</a:t>
            </a:r>
          </a:p>
        </p:txBody>
      </p:sp>
    </p:spTree>
    <p:extLst>
      <p:ext uri="{BB962C8B-B14F-4D97-AF65-F5344CB8AC3E}">
        <p14:creationId xmlns:p14="http://schemas.microsoft.com/office/powerpoint/2010/main" val="2502292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3569" y="620688"/>
            <a:ext cx="2672526"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Out line: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TextBox 5"/>
          <p:cNvSpPr txBox="1"/>
          <p:nvPr/>
        </p:nvSpPr>
        <p:spPr>
          <a:xfrm>
            <a:off x="179512" y="1294878"/>
            <a:ext cx="7272808" cy="9694962"/>
          </a:xfrm>
          <a:prstGeom prst="rect">
            <a:avLst/>
          </a:prstGeom>
          <a:noFill/>
        </p:spPr>
        <p:txBody>
          <a:bodyPr wrap="square" rtlCol="0">
            <a:spAutoFit/>
          </a:bodyPr>
          <a:lstStyle/>
          <a:p>
            <a:r>
              <a:rPr lang="en-IN" sz="2800" dirty="0" smtClean="0"/>
              <a:t>smart tracking  system using GPS </a:t>
            </a:r>
            <a:r>
              <a:rPr lang="en-IN" sz="2800" dirty="0" smtClean="0"/>
              <a:t>module</a:t>
            </a:r>
          </a:p>
          <a:p>
            <a:r>
              <a:rPr lang="en-US" sz="2800" dirty="0" smtClean="0"/>
              <a:t>Area’s of interested but not limited to</a:t>
            </a:r>
          </a:p>
          <a:p>
            <a:r>
              <a:rPr lang="en-US" sz="2800" dirty="0" smtClean="0"/>
              <a:t>Hardware and software</a:t>
            </a:r>
          </a:p>
          <a:p>
            <a:r>
              <a:rPr lang="en-US" sz="2800" dirty="0" smtClean="0"/>
              <a:t>Block diagram</a:t>
            </a:r>
          </a:p>
          <a:p>
            <a:r>
              <a:rPr lang="en-US" sz="2800" dirty="0" err="1" smtClean="0"/>
              <a:t>Gps</a:t>
            </a:r>
            <a:r>
              <a:rPr lang="en-US" sz="2800" dirty="0" smtClean="0"/>
              <a:t> module</a:t>
            </a:r>
          </a:p>
          <a:p>
            <a:r>
              <a:rPr lang="en-US" sz="2800" dirty="0" smtClean="0"/>
              <a:t>Connections</a:t>
            </a:r>
            <a:endParaRPr lang="en-US" sz="3600" dirty="0" smtClean="0"/>
          </a:p>
          <a:p>
            <a:r>
              <a:rPr lang="en-US" sz="3600" u="sng" dirty="0" smtClean="0"/>
              <a:t>Working</a:t>
            </a:r>
            <a:r>
              <a:rPr lang="en-US" sz="3600" dirty="0" smtClean="0"/>
              <a:t>:</a:t>
            </a:r>
          </a:p>
          <a:p>
            <a:r>
              <a:rPr lang="en-US" sz="2800" dirty="0" smtClean="0"/>
              <a:t>Serial monitor</a:t>
            </a:r>
          </a:p>
          <a:p>
            <a:r>
              <a:rPr lang="en-US" sz="2800" dirty="0" smtClean="0"/>
              <a:t>IBM could</a:t>
            </a:r>
          </a:p>
          <a:p>
            <a:r>
              <a:rPr lang="en-US" sz="2800" dirty="0" smtClean="0"/>
              <a:t>NODE RED</a:t>
            </a:r>
          </a:p>
          <a:p>
            <a:r>
              <a:rPr lang="en-US" sz="2800" dirty="0" smtClean="0"/>
              <a:t>MIT app </a:t>
            </a:r>
          </a:p>
          <a:p>
            <a:r>
              <a:rPr lang="en-US" sz="2800" dirty="0" smtClean="0"/>
              <a:t>Conclusion</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IN" sz="2800" dirty="0"/>
          </a:p>
        </p:txBody>
      </p:sp>
    </p:spTree>
    <p:extLst>
      <p:ext uri="{BB962C8B-B14F-4D97-AF65-F5344CB8AC3E}">
        <p14:creationId xmlns:p14="http://schemas.microsoft.com/office/powerpoint/2010/main" val="194239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464" y="1124744"/>
            <a:ext cx="6066744" cy="3785652"/>
          </a:xfrm>
          <a:prstGeom prst="rect">
            <a:avLst/>
          </a:prstGeom>
          <a:noFill/>
        </p:spPr>
        <p:txBody>
          <a:bodyPr wrap="square" rtlCol="0">
            <a:spAutoFit/>
          </a:bodyPr>
          <a:lstStyle/>
          <a:p>
            <a:pPr marL="285750" indent="-285750">
              <a:buFont typeface="Arial" pitchFamily="34" charset="0"/>
              <a:buChar char="•"/>
            </a:pPr>
            <a:r>
              <a:rPr lang="en-IN" sz="2800" b="1" dirty="0" smtClean="0"/>
              <a:t>Human mobility</a:t>
            </a:r>
          </a:p>
          <a:p>
            <a:pPr marL="285750" indent="-285750">
              <a:buFont typeface="Arial" pitchFamily="34" charset="0"/>
              <a:buChar char="•"/>
            </a:pPr>
            <a:r>
              <a:rPr lang="en-IN" sz="2800" b="1" dirty="0" smtClean="0"/>
              <a:t>Travel behaviour</a:t>
            </a:r>
          </a:p>
          <a:p>
            <a:pPr marL="285750" indent="-285750">
              <a:buFont typeface="Arial" pitchFamily="34" charset="0"/>
              <a:buChar char="•"/>
            </a:pPr>
            <a:r>
              <a:rPr lang="en-IN" sz="2800" b="1" dirty="0" smtClean="0"/>
              <a:t>Network economics</a:t>
            </a:r>
          </a:p>
          <a:p>
            <a:pPr marL="285750" indent="-285750" algn="ctr">
              <a:buFont typeface="Arial" pitchFamily="34" charset="0"/>
              <a:buChar char="•"/>
            </a:pPr>
            <a:r>
              <a:rPr lang="en-IN" sz="2800" b="1" dirty="0" smtClean="0"/>
              <a:t>Traffic prediction and flow </a:t>
            </a:r>
            <a:r>
              <a:rPr lang="en-IN" sz="2800" b="1" dirty="0" smtClean="0"/>
              <a:t>control(</a:t>
            </a:r>
            <a:r>
              <a:rPr lang="en-IN" sz="2800" b="1" dirty="0" err="1" smtClean="0"/>
              <a:t>ex:van</a:t>
            </a:r>
            <a:r>
              <a:rPr lang="en-IN" sz="2800" b="1" dirty="0" smtClean="0"/>
              <a:t> technology)</a:t>
            </a:r>
            <a:endParaRPr lang="en-IN" sz="2800" b="1" dirty="0" smtClean="0"/>
          </a:p>
          <a:p>
            <a:pPr marL="285750" indent="-285750">
              <a:buFont typeface="Arial" pitchFamily="34" charset="0"/>
              <a:buChar char="•"/>
            </a:pPr>
            <a:r>
              <a:rPr lang="en-IN" sz="2800" b="1" dirty="0" smtClean="0"/>
              <a:t>Live vehicle tracking</a:t>
            </a:r>
          </a:p>
          <a:p>
            <a:pPr marL="285750" indent="-285750">
              <a:buFont typeface="Arial" pitchFamily="34" charset="0"/>
              <a:buChar char="•"/>
            </a:pPr>
            <a:endParaRPr lang="en-IN" b="1" dirty="0" smtClean="0"/>
          </a:p>
          <a:p>
            <a:pPr marL="285750" indent="-285750">
              <a:buFont typeface="Arial" pitchFamily="34" charset="0"/>
              <a:buChar char="•"/>
            </a:pPr>
            <a:endParaRPr lang="en-IN" b="1" dirty="0" smtClean="0"/>
          </a:p>
          <a:p>
            <a:endParaRPr lang="en-IN" b="1" dirty="0" smtClean="0"/>
          </a:p>
          <a:p>
            <a:endParaRPr lang="en-IN" b="1" dirty="0"/>
          </a:p>
        </p:txBody>
      </p:sp>
      <p:sp>
        <p:nvSpPr>
          <p:cNvPr id="9" name="Rectangle 8"/>
          <p:cNvSpPr/>
          <p:nvPr/>
        </p:nvSpPr>
        <p:spPr>
          <a:xfrm>
            <a:off x="377464" y="116632"/>
            <a:ext cx="8443979" cy="707886"/>
          </a:xfrm>
          <a:prstGeom prst="rect">
            <a:avLst/>
          </a:prstGeom>
          <a:noFill/>
        </p:spPr>
        <p:txBody>
          <a:bodyPr wrap="none" lIns="91440" tIns="45720" rIns="91440" bIns="45720">
            <a:spAutoFit/>
          </a:bodyPr>
          <a:lstStyle/>
          <a:p>
            <a:pPr algn="ctr"/>
            <a:r>
              <a:rPr lang="en-IN" sz="4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Area’s Of Interested </a:t>
            </a:r>
            <a:r>
              <a:rPr lang="en-IN"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B</a:t>
            </a:r>
            <a:r>
              <a:rPr lang="en-IN" sz="4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ut </a:t>
            </a:r>
            <a:r>
              <a:rPr lang="en-IN"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N</a:t>
            </a:r>
            <a:r>
              <a:rPr lang="en-IN" sz="4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ot </a:t>
            </a:r>
            <a:r>
              <a:rPr lang="en-IN"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L</a:t>
            </a:r>
            <a:r>
              <a:rPr lang="en-IN" sz="4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imited </a:t>
            </a:r>
            <a:r>
              <a:rPr lang="en-IN"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a:t>
            </a:r>
            <a:r>
              <a:rPr lang="en-IN" sz="4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a:t>
            </a:r>
            <a:endParaRPr lang="en-IN" sz="40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4286783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228" y="332656"/>
            <a:ext cx="3959354"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HARD WARE:</a:t>
            </a:r>
          </a:p>
        </p:txBody>
      </p:sp>
      <p:sp>
        <p:nvSpPr>
          <p:cNvPr id="5" name="TextBox 4"/>
          <p:cNvSpPr txBox="1"/>
          <p:nvPr/>
        </p:nvSpPr>
        <p:spPr>
          <a:xfrm>
            <a:off x="539552" y="1556792"/>
            <a:ext cx="2214068" cy="584775"/>
          </a:xfrm>
          <a:prstGeom prst="rect">
            <a:avLst/>
          </a:prstGeom>
          <a:noFill/>
        </p:spPr>
        <p:txBody>
          <a:bodyPr wrap="none" rtlCol="0">
            <a:spAutoFit/>
          </a:bodyPr>
          <a:lstStyle/>
          <a:p>
            <a:r>
              <a:rPr lang="en-IN" sz="3200" dirty="0" smtClean="0"/>
              <a:t>GPS module</a:t>
            </a:r>
            <a:endParaRPr lang="en-IN" sz="3200" dirty="0"/>
          </a:p>
        </p:txBody>
      </p:sp>
      <p:sp>
        <p:nvSpPr>
          <p:cNvPr id="6" name="TextBox 5"/>
          <p:cNvSpPr txBox="1"/>
          <p:nvPr/>
        </p:nvSpPr>
        <p:spPr>
          <a:xfrm>
            <a:off x="631917" y="2141567"/>
            <a:ext cx="1861407" cy="523220"/>
          </a:xfrm>
          <a:prstGeom prst="rect">
            <a:avLst/>
          </a:prstGeom>
          <a:noFill/>
        </p:spPr>
        <p:txBody>
          <a:bodyPr wrap="none" rtlCol="0">
            <a:spAutoFit/>
          </a:bodyPr>
          <a:lstStyle/>
          <a:p>
            <a:r>
              <a:rPr lang="en-IN" sz="2800" dirty="0" smtClean="0"/>
              <a:t>NODE MCU</a:t>
            </a:r>
            <a:endParaRPr lang="en-IN" sz="2800" dirty="0"/>
          </a:p>
        </p:txBody>
      </p:sp>
      <p:sp>
        <p:nvSpPr>
          <p:cNvPr id="7" name="Rectangle 6"/>
          <p:cNvSpPr/>
          <p:nvPr/>
        </p:nvSpPr>
        <p:spPr>
          <a:xfrm>
            <a:off x="143545" y="2996952"/>
            <a:ext cx="3731727"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SOFT WARE:</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TextBox 7"/>
          <p:cNvSpPr txBox="1"/>
          <p:nvPr/>
        </p:nvSpPr>
        <p:spPr>
          <a:xfrm>
            <a:off x="290124" y="3959478"/>
            <a:ext cx="1918987" cy="523220"/>
          </a:xfrm>
          <a:prstGeom prst="rect">
            <a:avLst/>
          </a:prstGeom>
          <a:noFill/>
        </p:spPr>
        <p:txBody>
          <a:bodyPr wrap="none" rtlCol="0">
            <a:spAutoFit/>
          </a:bodyPr>
          <a:lstStyle/>
          <a:p>
            <a:r>
              <a:rPr lang="en-IN" sz="2800" dirty="0" err="1" smtClean="0"/>
              <a:t>Ardunio</a:t>
            </a:r>
            <a:r>
              <a:rPr lang="en-IN" sz="2800" dirty="0" smtClean="0"/>
              <a:t> IDE</a:t>
            </a:r>
            <a:endParaRPr lang="en-IN" sz="2800" dirty="0"/>
          </a:p>
        </p:txBody>
      </p:sp>
      <p:sp>
        <p:nvSpPr>
          <p:cNvPr id="10" name="TextBox 9"/>
          <p:cNvSpPr txBox="1"/>
          <p:nvPr/>
        </p:nvSpPr>
        <p:spPr>
          <a:xfrm>
            <a:off x="290124" y="4482698"/>
            <a:ext cx="1723549" cy="523220"/>
          </a:xfrm>
          <a:prstGeom prst="rect">
            <a:avLst/>
          </a:prstGeom>
          <a:noFill/>
        </p:spPr>
        <p:txBody>
          <a:bodyPr wrap="none" rtlCol="0">
            <a:spAutoFit/>
          </a:bodyPr>
          <a:lstStyle/>
          <a:p>
            <a:r>
              <a:rPr lang="en-IN" sz="2800" dirty="0" smtClean="0"/>
              <a:t>NODE RED</a:t>
            </a:r>
            <a:endParaRPr lang="en-IN" sz="2800" dirty="0"/>
          </a:p>
        </p:txBody>
      </p:sp>
      <p:sp>
        <p:nvSpPr>
          <p:cNvPr id="11" name="TextBox 10"/>
          <p:cNvSpPr txBox="1"/>
          <p:nvPr/>
        </p:nvSpPr>
        <p:spPr>
          <a:xfrm>
            <a:off x="173038" y="5016174"/>
            <a:ext cx="3597716" cy="523220"/>
          </a:xfrm>
          <a:prstGeom prst="rect">
            <a:avLst/>
          </a:prstGeom>
          <a:noFill/>
        </p:spPr>
        <p:txBody>
          <a:bodyPr wrap="none" rtlCol="0">
            <a:spAutoFit/>
          </a:bodyPr>
          <a:lstStyle/>
          <a:p>
            <a:r>
              <a:rPr lang="en-IN" sz="2800" dirty="0" smtClean="0"/>
              <a:t>MIT </a:t>
            </a:r>
            <a:r>
              <a:rPr lang="en-IN" sz="2800" dirty="0" smtClean="0"/>
              <a:t>A2 App </a:t>
            </a:r>
            <a:r>
              <a:rPr lang="en-IN" sz="2800" dirty="0" err="1" smtClean="0"/>
              <a:t>campanion</a:t>
            </a:r>
            <a:endParaRPr lang="en-IN" sz="2800" dirty="0"/>
          </a:p>
        </p:txBody>
      </p:sp>
    </p:spTree>
    <p:extLst>
      <p:ext uri="{BB962C8B-B14F-4D97-AF65-F5344CB8AC3E}">
        <p14:creationId xmlns:p14="http://schemas.microsoft.com/office/powerpoint/2010/main" val="10441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307" y="116632"/>
            <a:ext cx="4495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Block Diagram:</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5" y="908720"/>
            <a:ext cx="7826303" cy="4752528"/>
          </a:xfrm>
          <a:prstGeom prst="rect">
            <a:avLst/>
          </a:prstGeom>
        </p:spPr>
      </p:pic>
    </p:spTree>
    <p:extLst>
      <p:ext uri="{BB962C8B-B14F-4D97-AF65-F5344CB8AC3E}">
        <p14:creationId xmlns:p14="http://schemas.microsoft.com/office/powerpoint/2010/main" val="1677310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0071" y="22967"/>
            <a:ext cx="3717684"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GPS Module</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Title 5"/>
          <p:cNvSpPr>
            <a:spLocks noGrp="1"/>
          </p:cNvSpPr>
          <p:nvPr>
            <p:ph type="title"/>
          </p:nvPr>
        </p:nvSpPr>
        <p:spPr>
          <a:xfrm>
            <a:off x="4331768" y="836712"/>
            <a:ext cx="4056655" cy="5715000"/>
          </a:xfrm>
        </p:spPr>
        <p:txBody>
          <a:bodyPr>
            <a:normAutofit/>
          </a:bodyPr>
          <a:lstStyle/>
          <a:p>
            <a:pPr algn="l"/>
            <a:r>
              <a:rPr lang="en-IN" sz="2000" b="1" dirty="0" err="1" smtClean="0"/>
              <a:t>PinDescription</a:t>
            </a:r>
            <a:r>
              <a:rPr lang="en-IN" sz="2000" b="1" dirty="0" smtClean="0"/>
              <a:t>:</a:t>
            </a:r>
            <a:r>
              <a:rPr lang="en-IN" sz="2000" dirty="0"/>
              <a:t/>
            </a:r>
            <a:br>
              <a:rPr lang="en-IN" sz="2000" dirty="0"/>
            </a:br>
            <a:r>
              <a:rPr lang="en-IN" sz="2000" b="1" dirty="0"/>
              <a:t>VCC:</a:t>
            </a:r>
            <a:r>
              <a:rPr lang="en-IN" sz="2000" dirty="0"/>
              <a:t> Power Supply 3.3 – 6 V</a:t>
            </a:r>
            <a:br>
              <a:rPr lang="en-IN" sz="2000" dirty="0"/>
            </a:br>
            <a:r>
              <a:rPr lang="en-IN" sz="2000" b="1" dirty="0" err="1" smtClean="0"/>
              <a:t>GND:</a:t>
            </a:r>
            <a:r>
              <a:rPr lang="en-IN" sz="2000" dirty="0" err="1" smtClean="0"/>
              <a:t>Ground</a:t>
            </a:r>
            <a:r>
              <a:rPr lang="en-IN" sz="2000" dirty="0"/>
              <a:t/>
            </a:r>
            <a:br>
              <a:rPr lang="en-IN" sz="2000" dirty="0"/>
            </a:br>
            <a:r>
              <a:rPr lang="en-IN" sz="2000" b="1" dirty="0"/>
              <a:t>TX: </a:t>
            </a:r>
            <a:r>
              <a:rPr lang="en-IN" sz="2000" dirty="0"/>
              <a:t>Transmit data serially which gives information about location, time etc.</a:t>
            </a:r>
            <a:br>
              <a:rPr lang="en-IN" sz="2000" dirty="0"/>
            </a:br>
            <a:r>
              <a:rPr lang="en-IN" sz="2000" b="1" dirty="0"/>
              <a:t>RX: </a:t>
            </a:r>
            <a:r>
              <a:rPr lang="en-IN" sz="2000" dirty="0"/>
              <a:t>Receive Data serially. It is required when we want to configure GPS </a:t>
            </a:r>
            <a:r>
              <a:rPr lang="en-IN" sz="2000" dirty="0" smtClean="0"/>
              <a:t>module</a:t>
            </a:r>
            <a:br>
              <a:rPr lang="en-IN" sz="2000" dirty="0" smtClean="0"/>
            </a:br>
            <a:r>
              <a:rPr lang="en-IN" sz="2000" b="1" dirty="0" smtClean="0"/>
              <a:t>prototype:</a:t>
            </a:r>
            <a:br>
              <a:rPr lang="en-IN" sz="2000" b="1" dirty="0" smtClean="0"/>
            </a:br>
            <a:r>
              <a:rPr lang="en-IN" sz="2000" b="1" dirty="0" smtClean="0"/>
              <a:t>GGA </a:t>
            </a:r>
            <a:r>
              <a:rPr lang="en-IN" sz="2000" b="1" dirty="0" smtClean="0"/>
              <a:t>(generalized gradient approximation)protocol</a:t>
            </a:r>
            <a:endParaRPr lang="en-IN" sz="2000" b="1" dirty="0"/>
          </a:p>
        </p:txBody>
      </p:sp>
      <p:pic>
        <p:nvPicPr>
          <p:cNvPr id="8" name="Content Placeholder 7" descr="GPS Receiver Module"/>
          <p:cNvPicPr>
            <a:picLocks noGrp="1"/>
          </p:cNvPicPr>
          <p:nvPr>
            <p:ph idx="1"/>
          </p:nvPr>
        </p:nvPicPr>
        <p:blipFill>
          <a:blip r:embed="rId2"/>
          <a:srcRect/>
          <a:stretch>
            <a:fillRect/>
          </a:stretch>
        </p:blipFill>
        <p:spPr bwMode="auto">
          <a:xfrm>
            <a:off x="0" y="764704"/>
            <a:ext cx="3657600" cy="3206587"/>
          </a:xfrm>
          <a:prstGeom prst="rect">
            <a:avLst/>
          </a:prstGeom>
          <a:noFill/>
          <a:ln w="9525">
            <a:noFill/>
            <a:miter lim="800000"/>
            <a:headEnd/>
            <a:tailEnd/>
          </a:ln>
        </p:spPr>
      </p:pic>
    </p:spTree>
    <p:extLst>
      <p:ext uri="{BB962C8B-B14F-4D97-AF65-F5344CB8AC3E}">
        <p14:creationId xmlns:p14="http://schemas.microsoft.com/office/powerpoint/2010/main" val="1129158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654" y="404664"/>
            <a:ext cx="3926076"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Connections</a:t>
            </a:r>
            <a:r>
              <a:rPr lang="en-US" sz="54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a:t>
            </a:r>
            <a:endParaRPr lang="en-US" sz="5400" b="1" cap="none" spc="0"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12776"/>
            <a:ext cx="7272808" cy="5301208"/>
          </a:xfrm>
          <a:prstGeom prst="rect">
            <a:avLst/>
          </a:prstGeom>
        </p:spPr>
      </p:pic>
    </p:spTree>
    <p:extLst>
      <p:ext uri="{BB962C8B-B14F-4D97-AF65-F5344CB8AC3E}">
        <p14:creationId xmlns:p14="http://schemas.microsoft.com/office/powerpoint/2010/main" val="2607197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72" y="2564904"/>
            <a:ext cx="8568952" cy="1569660"/>
          </a:xfrm>
          <a:prstGeom prst="rect">
            <a:avLst/>
          </a:prstGeom>
          <a:noFill/>
        </p:spPr>
        <p:txBody>
          <a:bodyPr wrap="square" lIns="91440" tIns="45720" rIns="91440" bIns="45720">
            <a:spAutoFit/>
          </a:bodyPr>
          <a:lstStyle/>
          <a:p>
            <a:pPr algn="ctr"/>
            <a:r>
              <a:rPr lang="en-US" sz="9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Working</a:t>
            </a:r>
            <a:endParaRPr lang="en-US" sz="9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344790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291</TotalTime>
  <Words>339</Words>
  <Application>Microsoft Office PowerPoint</Application>
  <PresentationFormat>On-screen Show (4:3)</PresentationFormat>
  <Paragraphs>65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Composite</vt:lpstr>
      <vt:lpstr>PowerPoint Presentation</vt:lpstr>
      <vt:lpstr>PowerPoint Presentation</vt:lpstr>
      <vt:lpstr>PowerPoint Presentation</vt:lpstr>
      <vt:lpstr>PowerPoint Presentation</vt:lpstr>
      <vt:lpstr>PowerPoint Presentation</vt:lpstr>
      <vt:lpstr>PowerPoint Presentation</vt:lpstr>
      <vt:lpstr>PinDescription: VCC: Power Supply 3.3 – 6 V GND:Ground TX: Transmit data serially which gives information about location, time etc. RX: Receive Data serially. It is required when we want to configure GPS module prototype: GGA (generalized gradient approximation)protocol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Personal</dc:creator>
  <cp:lastModifiedBy>Personal</cp:lastModifiedBy>
  <cp:revision>17</cp:revision>
  <dcterms:created xsi:type="dcterms:W3CDTF">2019-05-30T08:34:20Z</dcterms:created>
  <dcterms:modified xsi:type="dcterms:W3CDTF">2019-05-31T09:41:54Z</dcterms:modified>
</cp:coreProperties>
</file>