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Chaudhary" userId="8606283a19fa2ebe" providerId="LiveId" clId="{816D3269-504A-4B46-9336-C3E4D18AFCDD}"/>
    <pc:docChg chg="custSel modSld">
      <pc:chgData name="Naveen Chaudhary" userId="8606283a19fa2ebe" providerId="LiveId" clId="{816D3269-504A-4B46-9336-C3E4D18AFCDD}" dt="2024-09-01T14:35:23.769" v="53" actId="478"/>
      <pc:docMkLst>
        <pc:docMk/>
      </pc:docMkLst>
      <pc:sldChg chg="modSp mod">
        <pc:chgData name="Naveen Chaudhary" userId="8606283a19fa2ebe" providerId="LiveId" clId="{816D3269-504A-4B46-9336-C3E4D18AFCDD}" dt="2024-09-01T14:34:21.477" v="0" actId="6549"/>
        <pc:sldMkLst>
          <pc:docMk/>
          <pc:sldMk cId="3174139132" sldId="260"/>
        </pc:sldMkLst>
        <pc:spChg chg="mod">
          <ac:chgData name="Naveen Chaudhary" userId="8606283a19fa2ebe" providerId="LiveId" clId="{816D3269-504A-4B46-9336-C3E4D18AFCDD}" dt="2024-09-01T14:34:21.477" v="0" actId="6549"/>
          <ac:spMkLst>
            <pc:docMk/>
            <pc:sldMk cId="3174139132" sldId="260"/>
            <ac:spMk id="4" creationId="{A78EFD5A-986D-7579-C7BE-3EFBD15B08A8}"/>
          </ac:spMkLst>
        </pc:spChg>
      </pc:sldChg>
      <pc:sldChg chg="modSp mod">
        <pc:chgData name="Naveen Chaudhary" userId="8606283a19fa2ebe" providerId="LiveId" clId="{816D3269-504A-4B46-9336-C3E4D18AFCDD}" dt="2024-09-01T14:35:07.727" v="51" actId="20577"/>
        <pc:sldMkLst>
          <pc:docMk/>
          <pc:sldMk cId="2668885797" sldId="261"/>
        </pc:sldMkLst>
        <pc:spChg chg="mod">
          <ac:chgData name="Naveen Chaudhary" userId="8606283a19fa2ebe" providerId="LiveId" clId="{816D3269-504A-4B46-9336-C3E4D18AFCDD}" dt="2024-09-01T14:35:07.727" v="51" actId="20577"/>
          <ac:spMkLst>
            <pc:docMk/>
            <pc:sldMk cId="2668885797" sldId="261"/>
            <ac:spMk id="3" creationId="{AFF76565-5307-315E-D4BB-7560DBCE2697}"/>
          </ac:spMkLst>
        </pc:spChg>
      </pc:sldChg>
      <pc:sldChg chg="delSp mod">
        <pc:chgData name="Naveen Chaudhary" userId="8606283a19fa2ebe" providerId="LiveId" clId="{816D3269-504A-4B46-9336-C3E4D18AFCDD}" dt="2024-09-01T14:35:23.769" v="53" actId="478"/>
        <pc:sldMkLst>
          <pc:docMk/>
          <pc:sldMk cId="948618912" sldId="263"/>
        </pc:sldMkLst>
        <pc:spChg chg="del">
          <ac:chgData name="Naveen Chaudhary" userId="8606283a19fa2ebe" providerId="LiveId" clId="{816D3269-504A-4B46-9336-C3E4D18AFCDD}" dt="2024-09-01T14:35:23.769" v="53" actId="478"/>
          <ac:spMkLst>
            <pc:docMk/>
            <pc:sldMk cId="948618912" sldId="263"/>
            <ac:spMk id="5" creationId="{3F3E467E-B878-FCB9-6B87-AB77CCE7EE7B}"/>
          </ac:spMkLst>
        </pc:spChg>
        <pc:spChg chg="del">
          <ac:chgData name="Naveen Chaudhary" userId="8606283a19fa2ebe" providerId="LiveId" clId="{816D3269-504A-4B46-9336-C3E4D18AFCDD}" dt="2024-09-01T14:35:18.737" v="52" actId="478"/>
          <ac:spMkLst>
            <pc:docMk/>
            <pc:sldMk cId="948618912" sldId="263"/>
            <ac:spMk id="7" creationId="{F09D61E4-4005-B79A-782C-853C6F7766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40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5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36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5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21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82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7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1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9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986F48-90D1-4FF4-97C8-9752007C0C4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2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86F48-90D1-4FF4-97C8-9752007C0C4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12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0ACA-4A6A-E5F2-DAC5-A40FB5ED0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791815"/>
          </a:xfrm>
        </p:spPr>
        <p:txBody>
          <a:bodyPr>
            <a:noAutofit/>
          </a:bodyPr>
          <a:lstStyle/>
          <a:p>
            <a:r>
              <a:rPr lang="en-US" sz="4000" b="1" dirty="0"/>
              <a:t>Coding Simple Calculator with Graphical Interface using PYTHON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D26E7-68D2-2018-9541-389B607E6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NAVEEN CHAUDHARY</a:t>
            </a:r>
          </a:p>
          <a:p>
            <a:r>
              <a:rPr lang="en-US" dirty="0"/>
              <a:t>01-09-2024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80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AD76-080A-48A8-D176-32214372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4E8C0-A03E-E08F-F954-BAC183D8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099068"/>
          </a:xfrm>
        </p:spPr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 : Code a simple calculator using python as programming language </a:t>
            </a:r>
          </a:p>
          <a:p>
            <a:r>
              <a:rPr lang="en-US" b="1" dirty="0"/>
              <a:t>Scope</a:t>
            </a:r>
            <a:r>
              <a:rPr lang="en-US" dirty="0"/>
              <a:t> :  Function catered in calculators are Addition/ Subtraction/ Multiplication and Division</a:t>
            </a:r>
          </a:p>
          <a:p>
            <a:r>
              <a:rPr lang="en-US" b="1" dirty="0"/>
              <a:t>Tools Used </a:t>
            </a:r>
            <a:r>
              <a:rPr lang="en-US" dirty="0"/>
              <a:t>: Python programming language with </a:t>
            </a:r>
            <a:r>
              <a:rPr lang="en-US" dirty="0" err="1"/>
              <a:t>Tkinter</a:t>
            </a:r>
            <a:r>
              <a:rPr lang="en-US" dirty="0"/>
              <a:t> for basic GUI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81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D604-9FAA-6317-B045-BFB55E55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gui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A5F826-6379-AF3C-2D80-C7E824830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240" y="2016125"/>
            <a:ext cx="6476999" cy="3449638"/>
          </a:xfrm>
        </p:spPr>
      </p:pic>
    </p:spTree>
    <p:extLst>
      <p:ext uri="{BB962C8B-B14F-4D97-AF65-F5344CB8AC3E}">
        <p14:creationId xmlns:p14="http://schemas.microsoft.com/office/powerpoint/2010/main" val="264123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4112-C7F3-03E1-528C-0B339365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4111-D3E5-7A7C-7B41-8244E841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Calculator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application caters to Basic arithmetic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very User-friendly interface and almost replica of pocket calculator used </a:t>
            </a:r>
          </a:p>
          <a:p>
            <a:pPr marL="228600" lvl="1">
              <a:spcBef>
                <a:spcPts val="1000"/>
              </a:spcBef>
            </a:pPr>
            <a:r>
              <a:rPr lang="en-US" sz="2000" b="1" dirty="0"/>
              <a:t>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code in </a:t>
            </a:r>
            <a:r>
              <a:rPr lang="en-US" dirty="0" err="1"/>
              <a:t>paython</a:t>
            </a:r>
            <a:r>
              <a:rPr lang="en-US" dirty="0"/>
              <a:t> for arithmetic operation.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Graphical User Interface (GUI) with libraries like </a:t>
            </a:r>
            <a:r>
              <a:rPr lang="en-US" dirty="0" err="1"/>
              <a:t>Tkinter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72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7F0A-DCF6-1DC9-3C4E-F3823C23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8EFD5A-986D-7579-C7BE-3EFBD15B0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1846065"/>
            <a:ext cx="9603275" cy="378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fontAlgn="base">
              <a:spcAft>
                <a:spcPct val="0"/>
              </a:spcAft>
              <a:tabLst/>
            </a:pPr>
            <a:r>
              <a:rPr lang="en-US" altLang="en-US" b="1" dirty="0"/>
              <a:t>Input</a:t>
            </a:r>
            <a:r>
              <a:rPr lang="en-US" altLang="en-US" dirty="0"/>
              <a:t>: User provides numbers and operation (+, -, *, /)</a:t>
            </a:r>
          </a:p>
          <a:p>
            <a:pPr marL="742950" marR="0" lvl="1" indent="-285750" fontAlgn="base">
              <a:spcAft>
                <a:spcPct val="0"/>
              </a:spcAft>
              <a:tabLst/>
            </a:pPr>
            <a:r>
              <a:rPr lang="en-US" altLang="en-US" b="1" dirty="0"/>
              <a:t>Processing</a:t>
            </a:r>
            <a:r>
              <a:rPr lang="en-US" altLang="en-US" dirty="0"/>
              <a:t>: Perform the chosen arithmetic operation</a:t>
            </a:r>
          </a:p>
          <a:p>
            <a:pPr marL="742950" marR="0" lvl="1" indent="-285750" fontAlgn="base">
              <a:spcAft>
                <a:spcPct val="0"/>
              </a:spcAft>
              <a:tabLst/>
            </a:pPr>
            <a:r>
              <a:rPr lang="en-US" altLang="en-US" b="1" dirty="0"/>
              <a:t>Output</a:t>
            </a:r>
            <a:r>
              <a:rPr lang="en-US" altLang="en-US" dirty="0"/>
              <a:t>: Display the result (using =)</a:t>
            </a:r>
          </a:p>
          <a:p>
            <a:pPr marL="742950" marR="0" lvl="1" indent="-285750" fontAlgn="base">
              <a:spcAft>
                <a:spcPct val="0"/>
              </a:spcAft>
              <a:tabLst/>
            </a:pPr>
            <a:r>
              <a:rPr lang="en-US" altLang="en-US" dirty="0"/>
              <a:t>C and AC are used to clear screen </a:t>
            </a:r>
          </a:p>
          <a:p>
            <a:pPr marL="742950" marR="0" lvl="1" indent="-285750" fontAlgn="base">
              <a:spcAft>
                <a:spcPct val="0"/>
              </a:spcAft>
              <a:tabLst/>
            </a:pPr>
            <a:r>
              <a:rPr lang="en-US" altLang="en-US" dirty="0"/>
              <a:t>Entry Box : To display the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dirty="0"/>
              <a:t>User inputs numbers and operator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dirty="0"/>
              <a:t>Calculator processes the input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dirty="0"/>
              <a:t>Result is displayed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3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9EF9-A9FF-EF18-1985-83C77558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6565-5307-315E-D4BB-7560DBCE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Advanced mathematical functions (e.g., square root, exponents)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Memory functions (e.g., memory recall, memory store)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Actual usage of C and AC in actual.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88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0961-D15D-CE4E-CB08-0660B674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0DCB-56BC-090F-5034-DB23F60D3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r>
              <a:rPr lang="en-US" dirty="0"/>
              <a:t>: A simple yet functional calculator built with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Takeaways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implemented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Option to expand with GUI and additional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12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5D8B-9AAE-C394-371C-A25949A0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2B6F-2408-1AA1-938E-AF4A9C38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 Documentation</a:t>
            </a:r>
            <a:r>
              <a:rPr lang="en-IN" dirty="0"/>
              <a:t>: </a:t>
            </a:r>
            <a:r>
              <a:rPr lang="en-US" dirty="0" err="1">
                <a:hlinkClick r:id="rId2"/>
              </a:rPr>
              <a:t>GeeksforGeeks</a:t>
            </a:r>
            <a:r>
              <a:rPr lang="en-US" dirty="0">
                <a:hlinkClick r:id="rId2"/>
              </a:rPr>
              <a:t> | A computer science portal for geeks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Other Resources</a:t>
            </a:r>
            <a:r>
              <a:rPr lang="en-IN" dirty="0"/>
              <a:t>: Ref. class tutorials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61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24E4-ADED-D8F6-B7C3-E0E87BDE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3000"/>
            <a:ext cx="9603275" cy="990600"/>
          </a:xfrm>
        </p:spPr>
        <p:txBody>
          <a:bodyPr>
            <a:normAutofit/>
          </a:bodyPr>
          <a:lstStyle/>
          <a:p>
            <a:pPr algn="r"/>
            <a:r>
              <a:rPr lang="en-US" sz="5400" dirty="0"/>
              <a:t>Thanks!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8813503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</TotalTime>
  <Words>241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Coding Simple Calculator with Graphical Interface using PYTHON</vt:lpstr>
      <vt:lpstr>INTRODUCTION</vt:lpstr>
      <vt:lpstr>Basic gui</vt:lpstr>
      <vt:lpstr>Overview</vt:lpstr>
      <vt:lpstr>Interface</vt:lpstr>
      <vt:lpstr>Future integration</vt:lpstr>
      <vt:lpstr>Conclusion</vt:lpstr>
      <vt:lpstr>References 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Chaudhary</dc:creator>
  <cp:lastModifiedBy>Naveen Chaudhary</cp:lastModifiedBy>
  <cp:revision>1</cp:revision>
  <dcterms:created xsi:type="dcterms:W3CDTF">2024-09-01T13:48:08Z</dcterms:created>
  <dcterms:modified xsi:type="dcterms:W3CDTF">2024-09-01T14:35:29Z</dcterms:modified>
</cp:coreProperties>
</file>