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67" r:id="rId17"/>
    <p:sldId id="268" r:id="rId18"/>
    <p:sldId id="282" r:id="rId19"/>
    <p:sldId id="270" r:id="rId20"/>
    <p:sldId id="269" r:id="rId21"/>
    <p:sldId id="283" r:id="rId22"/>
    <p:sldId id="271" r:id="rId23"/>
    <p:sldId id="284" r:id="rId24"/>
    <p:sldId id="272" r:id="rId25"/>
    <p:sldId id="273" r:id="rId26"/>
    <p:sldId id="274" r:id="rId27"/>
    <p:sldId id="278" r:id="rId28"/>
    <p:sldId id="28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477-773E-4BBB-DC76-E2C09F78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F6618-F624-699D-2CC9-79CF37E6A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0807-D265-41C7-BFB8-BD246EC6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698D-3657-5800-66A1-CA12C2AC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7D0E-1D27-1BC3-38D2-D7E9A92F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4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177-9BBC-2E6F-C9C0-287BB39E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FCCD2-CF01-8BBE-03D2-4C6561BA8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C1B2-3528-B06D-5613-FD648598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BB06-07E5-13EB-E602-CEC141CA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A78E-8641-D6FE-5F8F-6AB0916D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6222F-B515-385E-01FB-1517BB259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22776-7ECD-31F0-C2C6-9159D8F7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230D-6B65-0C38-00B5-B3BC5D89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59AB-DBCB-93BB-10AA-50D9FADF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9E4C-33D4-071A-544E-3CC64EED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105-6B97-5659-75B4-C7F3848A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5AF7-02C3-71AD-0755-75DAF6F4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91B2-2469-302E-CE9F-F2EB4AA5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7FD8-708D-AFA3-945F-83588251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4904-0634-16A8-6074-B7993D5A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9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31F9-C354-36BF-8BE8-FB605665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D8BAB-1277-741D-966A-A3A878CA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0A8D-F5AA-6CAE-356C-45D61D09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00620-E9C0-8D66-FC3A-68CC8F4A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1AF2-59CC-8653-82FF-D7E9CC4B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8A1-16B7-F567-9C50-695BEEC6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7E0D-54FE-445A-3F68-B772BB12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ED07C-6807-1481-A5CB-AD6FF1BF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A646-BBD0-CC95-896A-A815B184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30560-D807-04FD-4D5B-DA368B7E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F4F9-7292-2D3D-2D5F-27860CF4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8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2A54-B831-22CD-BDF0-4B67B0C9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B079-C82C-E2FA-54DF-7612CA5D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33D94-72A4-FBC5-CBCF-717BF058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3E56C-FE4E-09E4-423C-985607CE0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ABE8-0ADF-3AD3-2EF7-B2867297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41D60-4E44-31CB-26D5-C536C6A6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C880E-68C7-0BCC-A1E4-5C6EF6E2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93580-27AB-8587-3A22-0A17A360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9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CE0D-2BB4-8382-AD54-66F93F6B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185A7-B1A4-033A-9741-C6AFFF31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A8578-F61F-F6C3-5F47-FCAACA59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6D0C1-6A30-33AE-91EF-1054E763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70405-33F6-607A-E069-A4E5EFA0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3F4DC-87E6-3E7B-996C-F66A9CF3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7E521-24DD-3A07-B907-FDAB01D0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C7CB-DF78-98F3-1EED-76CE7505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779C-94D8-EEAC-72CE-9959FF96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BE4D4-6EB8-D4C8-BFEA-CD4CA79E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6576B-9B5B-EF08-D8E4-AE2B902A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64C65-2303-664B-5CE0-3991DE7A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2654-A795-E800-F05C-5EA447AA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6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CB37-E845-9F63-B7B9-E7499F19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D05C3-216B-B93C-52B3-BD93568EB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E72A-2E29-3DF3-6BCC-0E05F7F6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D0CCB-53FD-632C-27A8-A426FA8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8A58-8263-4D39-3F51-96174E02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1206-268B-04C9-A372-7E107489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1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8502-2B2D-C3A5-A11C-E34A817D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36D7-4ACB-8D2D-DD02-F5E3CC10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ABBC-514F-D1C9-B6C0-CC2D41C47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81CF-DB90-4E54-AF0D-94DB51A5C144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1FA1-1E0D-2B9D-EBA6-49457EDE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2D00-611E-F816-B951-0BA11D1A7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E584-05DC-4255-941E-B3F62364B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20E84C-912E-18B7-E12B-1F426ADF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1" y="4398321"/>
            <a:ext cx="6877318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Internship: MENTORNESS</a:t>
            </a:r>
          </a:p>
          <a:p>
            <a:r>
              <a:rPr lang="en-GB" dirty="0">
                <a:solidFill>
                  <a:schemeClr val="bg1"/>
                </a:solidFill>
              </a:rPr>
              <a:t>Task 2</a:t>
            </a:r>
          </a:p>
          <a:p>
            <a:r>
              <a:rPr lang="en-GB" dirty="0">
                <a:solidFill>
                  <a:schemeClr val="bg1"/>
                </a:solidFill>
              </a:rPr>
              <a:t>Batch Name: MIP-DA-07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F541FF-3BCA-0F47-45F6-F62C7F07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87" y="2211223"/>
            <a:ext cx="6349285" cy="16557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CORONA VIRUS ANALYSIS USING 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425002" y="756558"/>
            <a:ext cx="7011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9112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4228D-AF70-3C15-0DED-5C3379955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0D7C4-DE0E-6D77-5BC3-456CF9DA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Q6. Find monthly average for confirmed, deaths, recovered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8320-134B-5D50-E4EA-43E0F8936DB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avg_confirmed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avg_deaths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avg_recovered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D9AE4-0405-32BB-1016-9D80A90D9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FC3DC-6388-A658-6493-64B4222DB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5813"/>
            <a:ext cx="4851041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4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0D65A-FD8E-BF78-6EDD-17AD13DEC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37B6B-2844-5890-BD39-581E529C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Q7. Find most frequent value for confirmed, deaths, recovered each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230D-9567-FB37-FEE7-91E2F80DD01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MonthlyStats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rn_recovered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5C495-E558-6B1B-70DC-24C9D9BB5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92C5D-E89E-E58E-F3FC-7BC9491BD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FD6B-0643-160A-6EA7-CA791B4E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Confirmed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MonthlyStats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rn_confirmed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rn_deaths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rn_recovered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9DE6F-5D1E-2D9F-FB19-D872C9D13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3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92C5D-E89E-E58E-F3FC-7BC9491BD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FD6B-0643-160A-6EA7-CA791B4E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9DE6F-5D1E-2D9F-FB19-D872C9D13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6FCC0-405A-19ED-E50E-1DDFF062F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9" y="1243012"/>
            <a:ext cx="5409126" cy="45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DFDA92-0EAD-E7C9-4C08-FEE4A5AF5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BCBED2-7E5E-CA8D-EE2D-2E2B1274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Q8. Find minimum values for confirmed, deaths, recovered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B1DC-AD58-5269-8C85-970372098DE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min_confirmed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min_deaths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min_recovered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C1F07-D793-AA43-B67E-42D3012D6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84B06-26A5-00AB-CCED-1ED31449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600325"/>
            <a:ext cx="4657859" cy="20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5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A255B-0936-5893-EC4E-E13607860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85ED86-075E-61A4-B15E-631B9817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Q9. Find maximum values of confirmed, deaths, recovered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817D-AAC2-A357-17A1-A8FCD90F269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max_confirmed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max_deaths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max_recovered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52D6A-34FE-5E7F-0A44-157BF52FF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3909D-AF72-6063-E745-9529D4BB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93" y="2590800"/>
            <a:ext cx="4808113" cy="20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09A552-EE55-047F-5C61-868FD62CB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C357F-4975-FC42-254A-D81B15DF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Q10. The total number of case of confirmed, deaths, recovered each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3926-8485-5E39-BBA8-9942D923F2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total_recovered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C4418-8F34-FBFF-8D30-DDFB489F2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798C3-AD09-FBFA-6311-0FEDDA05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82" y="1945638"/>
            <a:ext cx="4889679" cy="41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F093F-1509-C98D-3E06-C53F011A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87CB1-A969-68BF-7C0F-3027C4A7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Q11. Check how corona virus spread out with respect to confirmed case (E.g.: total confirmed cases, their average, variance &amp; STDEV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CEF8-8A1E-6E38-0821-336696D1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895"/>
            <a:ext cx="10515600" cy="3614067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total_confirmed_cases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average_confirmed_cases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VARP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variance_confirmed_cases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stdev_confirmed_cases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/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35618-C300-5B91-6F7B-44B17CAD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F093F-1509-C98D-3E06-C53F011A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87CB1-A969-68BF-7C0F-3027C4A7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Q11. Check how corona virus spread out with respect to confirmed case (E.g.: total confirmed cases, their average, variance &amp; STDEV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CEF8-8A1E-6E38-0821-336696D1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895"/>
            <a:ext cx="10515600" cy="3614067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35618-C300-5B91-6F7B-44B17CAD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1FA55-0201-B209-8E61-BCD2DE49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2802283"/>
            <a:ext cx="4414570" cy="31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9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72690-9AD5-BB7A-53F2-1F2DF8572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87CB1-A969-68BF-7C0F-3027C4A7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Q12. Check how corona virus spread out with respect to death case per month (E.g.: total confirmed cases, their average, variance &amp; STDEV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7E5C0-9EAD-B834-209A-CD3CA24D7D4F}"/>
              </a:ext>
            </a:extLst>
          </p:cNvPr>
          <p:cNvSpPr txBox="1"/>
          <p:nvPr/>
        </p:nvSpPr>
        <p:spPr>
          <a:xfrm>
            <a:off x="6096000" y="2483643"/>
            <a:ext cx="4996881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Average deaths as per month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average_death_cases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AE906-67F8-D012-4138-5B9158C98314}"/>
              </a:ext>
            </a:extLst>
          </p:cNvPr>
          <p:cNvSpPr txBox="1"/>
          <p:nvPr/>
        </p:nvSpPr>
        <p:spPr>
          <a:xfrm>
            <a:off x="838200" y="2483643"/>
            <a:ext cx="52578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-- Total Deaths as per month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total_death_cases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D9777-741D-24F1-8EDD-F8E522C55FF1}"/>
              </a:ext>
            </a:extLst>
          </p:cNvPr>
          <p:cNvCxnSpPr>
            <a:cxnSpLocks/>
          </p:cNvCxnSpPr>
          <p:nvPr/>
        </p:nvCxnSpPr>
        <p:spPr>
          <a:xfrm>
            <a:off x="838200" y="2483643"/>
            <a:ext cx="1025468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CF58B3-4E5B-C587-D0CC-572B37B46664}"/>
              </a:ext>
            </a:extLst>
          </p:cNvPr>
          <p:cNvCxnSpPr>
            <a:cxnSpLocks/>
          </p:cNvCxnSpPr>
          <p:nvPr/>
        </p:nvCxnSpPr>
        <p:spPr>
          <a:xfrm>
            <a:off x="838200" y="6176962"/>
            <a:ext cx="1025468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4EEBEB-70F7-055A-892F-D5667D642B53}"/>
              </a:ext>
            </a:extLst>
          </p:cNvPr>
          <p:cNvCxnSpPr>
            <a:cxnSpLocks/>
          </p:cNvCxnSpPr>
          <p:nvPr/>
        </p:nvCxnSpPr>
        <p:spPr>
          <a:xfrm flipV="1">
            <a:off x="838200" y="2483643"/>
            <a:ext cx="0" cy="369331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7A8EE5-8264-5E1A-2375-123E0D8AF5B4}"/>
              </a:ext>
            </a:extLst>
          </p:cNvPr>
          <p:cNvCxnSpPr>
            <a:cxnSpLocks/>
          </p:cNvCxnSpPr>
          <p:nvPr/>
        </p:nvCxnSpPr>
        <p:spPr>
          <a:xfrm flipV="1">
            <a:off x="11092881" y="2483643"/>
            <a:ext cx="0" cy="369331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34075-5FA9-0C24-E0CE-D10BB27DD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20E84C-912E-18B7-E12B-1F426ADF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1" y="1679888"/>
            <a:ext cx="6877318" cy="4374195"/>
          </a:xfrm>
        </p:spPr>
        <p:txBody>
          <a:bodyPr>
            <a:norm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The CORONA VIRUS pandemic has had a significant impact on public health and has created an urgent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need for data-driven insights to understand the spread of the virus. As a data analyst, you have been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tasked with analyzing a CORONA VIRUS dataset to derive meaningful insights and present your findings.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573475" y="594651"/>
            <a:ext cx="6460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6694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05C1A-2C06-956E-EE36-27B1BABF4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9F514-84F7-BC99-4B59-34618ABDDB17}"/>
              </a:ext>
            </a:extLst>
          </p:cNvPr>
          <p:cNvSpPr txBox="1"/>
          <p:nvPr/>
        </p:nvSpPr>
        <p:spPr>
          <a:xfrm>
            <a:off x="711560" y="1017431"/>
            <a:ext cx="5376793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-- Variance Deaths as per month 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VARP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),2)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		variance_death_cases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6C106-7373-1536-92CC-4CBD3E6311A9}"/>
              </a:ext>
            </a:extLst>
          </p:cNvPr>
          <p:cNvSpPr txBox="1"/>
          <p:nvPr/>
        </p:nvSpPr>
        <p:spPr>
          <a:xfrm>
            <a:off x="6079767" y="1017431"/>
            <a:ext cx="5250155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-- Standard deviation Death as per month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),2)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sd_death_cases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09F3F5-4086-F9D7-BF39-39AD5F0F90A4}"/>
              </a:ext>
            </a:extLst>
          </p:cNvPr>
          <p:cNvCxnSpPr>
            <a:cxnSpLocks/>
          </p:cNvCxnSpPr>
          <p:nvPr/>
        </p:nvCxnSpPr>
        <p:spPr>
          <a:xfrm>
            <a:off x="711560" y="1017431"/>
            <a:ext cx="1064224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BDD0F-4E7D-4BC3-AFB9-4B1840E1C94A}"/>
              </a:ext>
            </a:extLst>
          </p:cNvPr>
          <p:cNvCxnSpPr>
            <a:cxnSpLocks/>
          </p:cNvCxnSpPr>
          <p:nvPr/>
        </p:nvCxnSpPr>
        <p:spPr>
          <a:xfrm>
            <a:off x="703913" y="6095744"/>
            <a:ext cx="1064988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0608A-7023-6D0D-74D6-A5D0BD026AEC}"/>
              </a:ext>
            </a:extLst>
          </p:cNvPr>
          <p:cNvCxnSpPr>
            <a:cxnSpLocks/>
          </p:cNvCxnSpPr>
          <p:nvPr/>
        </p:nvCxnSpPr>
        <p:spPr>
          <a:xfrm>
            <a:off x="11359166" y="1017431"/>
            <a:ext cx="0" cy="507831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E64EC9-E09E-8569-A32A-E7693D17E05E}"/>
              </a:ext>
            </a:extLst>
          </p:cNvPr>
          <p:cNvCxnSpPr>
            <a:cxnSpLocks/>
          </p:cNvCxnSpPr>
          <p:nvPr/>
        </p:nvCxnSpPr>
        <p:spPr>
          <a:xfrm>
            <a:off x="711560" y="1017431"/>
            <a:ext cx="0" cy="507831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30E2CD-884A-8414-55F2-A42E69C9B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05C1A-2C06-956E-EE36-27B1BABF4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9F514-84F7-BC99-4B59-34618ABDDB17}"/>
              </a:ext>
            </a:extLst>
          </p:cNvPr>
          <p:cNvSpPr txBox="1"/>
          <p:nvPr/>
        </p:nvSpPr>
        <p:spPr>
          <a:xfrm>
            <a:off x="711560" y="1017431"/>
            <a:ext cx="5376793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6C106-7373-1536-92CC-4CBD3E6311A9}"/>
              </a:ext>
            </a:extLst>
          </p:cNvPr>
          <p:cNvSpPr txBox="1"/>
          <p:nvPr/>
        </p:nvSpPr>
        <p:spPr>
          <a:xfrm>
            <a:off x="6079767" y="1017431"/>
            <a:ext cx="5281681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09F3F5-4086-F9D7-BF39-39AD5F0F90A4}"/>
              </a:ext>
            </a:extLst>
          </p:cNvPr>
          <p:cNvCxnSpPr>
            <a:cxnSpLocks/>
          </p:cNvCxnSpPr>
          <p:nvPr/>
        </p:nvCxnSpPr>
        <p:spPr>
          <a:xfrm>
            <a:off x="711560" y="1017431"/>
            <a:ext cx="1064224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BDD0F-4E7D-4BC3-AFB9-4B1840E1C94A}"/>
              </a:ext>
            </a:extLst>
          </p:cNvPr>
          <p:cNvCxnSpPr>
            <a:cxnSpLocks/>
          </p:cNvCxnSpPr>
          <p:nvPr/>
        </p:nvCxnSpPr>
        <p:spPr>
          <a:xfrm>
            <a:off x="703913" y="6095744"/>
            <a:ext cx="1064988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0608A-7023-6D0D-74D6-A5D0BD026AEC}"/>
              </a:ext>
            </a:extLst>
          </p:cNvPr>
          <p:cNvCxnSpPr>
            <a:cxnSpLocks/>
          </p:cNvCxnSpPr>
          <p:nvPr/>
        </p:nvCxnSpPr>
        <p:spPr>
          <a:xfrm>
            <a:off x="11359166" y="1017431"/>
            <a:ext cx="0" cy="507831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E64EC9-E09E-8569-A32A-E7693D17E05E}"/>
              </a:ext>
            </a:extLst>
          </p:cNvPr>
          <p:cNvCxnSpPr>
            <a:cxnSpLocks/>
          </p:cNvCxnSpPr>
          <p:nvPr/>
        </p:nvCxnSpPr>
        <p:spPr>
          <a:xfrm>
            <a:off x="711560" y="1017431"/>
            <a:ext cx="0" cy="507831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30E2CD-884A-8414-55F2-A42E69C9B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CA7C8-17E7-DA2C-2A09-6AA232C39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55" y="1283607"/>
            <a:ext cx="2401910" cy="4545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EB890-95B4-4D58-4021-B51D01332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60" y="1280985"/>
            <a:ext cx="2401907" cy="4545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D5E729-754A-87BC-F2B0-C85A1FE80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762" y="1309560"/>
            <a:ext cx="2347316" cy="4517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7C488B-106C-AEDA-CDF5-0880FEDE7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0008" y="1261934"/>
            <a:ext cx="2227308" cy="45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AF08B-1334-1364-0B0B-6ABDB5DDE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3F20A-3C87-3010-509E-6F9D04DF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Q13. Check how corona virus spread out with respect to recovered case (E.g.: total confirmed cases, their average, variance &amp; STDEV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59643-067E-8C9A-1F62-05922D4C98DE}"/>
              </a:ext>
            </a:extLst>
          </p:cNvPr>
          <p:cNvSpPr txBox="1"/>
          <p:nvPr/>
        </p:nvSpPr>
        <p:spPr>
          <a:xfrm>
            <a:off x="1094704" y="2292439"/>
            <a:ext cx="10259096" cy="42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total_recovered_cases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average_recovered_cases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VARP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),2)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variance_recovered_cases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),2)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stdev_recovered_cases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B953B-9496-8590-B463-3D1DD622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AF08B-1334-1364-0B0B-6ABDB5DDE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3F20A-3C87-3010-509E-6F9D04DF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Q13. Check how corona virus spread out with respect to recovered case (E.g.: total confirmed cases, their average, variance &amp; STDEV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59643-067E-8C9A-1F62-05922D4C98DE}"/>
              </a:ext>
            </a:extLst>
          </p:cNvPr>
          <p:cNvSpPr txBox="1"/>
          <p:nvPr/>
        </p:nvSpPr>
        <p:spPr>
          <a:xfrm>
            <a:off x="1094704" y="2292439"/>
            <a:ext cx="10259096" cy="3787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B953B-9496-8590-B463-3D1DD622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37249-894B-736F-89AE-5E532FF7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58" y="2499803"/>
            <a:ext cx="4868684" cy="33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9CF22-6DEB-B9E9-6CFD-F5A4C7E5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2B254-12B9-7974-75DF-1B062197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Q14. Find Country having highest number of the Confirmed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E381-960D-9BBF-84AF-810D2A6D9A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1 Country_Region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Highest_Confirmed_Cases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DAE68-5FB1-2A8A-2D93-43A950F5D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1C297-87FC-6A65-CC58-1238982C8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9" y="3575336"/>
            <a:ext cx="4936901" cy="15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8D254-0910-E6BB-08F2-335B7591D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236F7-ABE6-10DF-B9DE-0BC39D26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Q15. Find Country having lowest number of the death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6555-08EF-93DF-2EEA-1770810C350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1 Country_Region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Least_Death_Cases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B76E4-25C5-6A89-1F03-95BA7ADC4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0ECC6-A28D-B2EC-6F24-A62BA25D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8" y="3658393"/>
            <a:ext cx="4936901" cy="17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90A36B-7998-6A64-81BA-DF36B3C1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7EAE1-FA05-973E-6F26-36C7ED2C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Q16. Find top 5 countries having highest recovered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A132-2E26-428D-37C9-DA46FA253BB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5 Country_Region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Highest_Recovered_Cases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C1D17-F36A-2FF8-2983-FAB8C0D99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F614E-6327-B2ED-C848-85E50617D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9" y="3429000"/>
            <a:ext cx="4936901" cy="25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20E84C-912E-18B7-E12B-1F426ADF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0" y="1679888"/>
            <a:ext cx="9916733" cy="437419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Monthly averages for confirmed cases, deaths, and recoveries show fluctuations over time.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most frequent values for confirmed cases, deaths, and recoveries vary from month to month, indicating dynamic patterns in the spread and recovery rates of COVID-19.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Turkey has recorded the highest number of confirmed cases, indicating the severity of the outbreak in that region.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Conversely, Ghana has reported the lowest number of deaths, suggesting effective management of COVID-19 mortality.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top five countries with the highest number of recoveries include Turkey, India, Brazil</a:t>
            </a:r>
            <a:r>
              <a:rPr lang="en-GB">
                <a:solidFill>
                  <a:schemeClr val="bg1"/>
                </a:solidFill>
              </a:rPr>
              <a:t>, US, Colombia </a:t>
            </a:r>
            <a:r>
              <a:rPr lang="en-GB" dirty="0">
                <a:solidFill>
                  <a:schemeClr val="bg1"/>
                </a:solidFill>
              </a:rPr>
              <a:t>reflecting successful recovery efforts in those regions.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573475" y="594651"/>
            <a:ext cx="281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09121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20E84C-912E-18B7-E12B-1F426ADF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1" y="1679888"/>
            <a:ext cx="6877318" cy="437419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Target interventions in regions with high case counts to mitigate the spread of COVID-19 and prevent further outbreaks.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Monitor temporal trends closely for timely interventions and adjustments to public health measures.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Prioritize resources for countries with high recovery rates to support ongoing recovery efforts and reduce the burden on healthcare systems.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573475" y="594651"/>
            <a:ext cx="6179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42591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2415153" y="2975324"/>
            <a:ext cx="618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57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20E84C-912E-18B7-E12B-1F426ADF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1" y="1679888"/>
            <a:ext cx="6877318" cy="437419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This project aims to leverage SQL for comprehensive analysis of COVID-19 data, encompassing case details, testing outcomes, hospitalization records, demographics, and vaccination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Tasks include querying total cases globally and regionally, analyzing testing trends, assessing hospitalization severity and demographic correlations, and evaluating vaccination progress.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output will consist of actionable insights presented through SQL queries and visualizations, facilitating informed decision-making for effective public health interventions.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573475" y="594651"/>
            <a:ext cx="318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3355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2193A-AA2A-7032-5353-CA190E8F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/>
          <a:stretch/>
        </p:blipFill>
        <p:spPr>
          <a:xfrm>
            <a:off x="6438" y="1"/>
            <a:ext cx="12192000" cy="68739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20E84C-912E-18B7-E12B-1F426ADFE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1" y="1679888"/>
            <a:ext cx="6877318" cy="437419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Province</a:t>
            </a:r>
            <a:r>
              <a:rPr lang="en-GB" dirty="0">
                <a:solidFill>
                  <a:schemeClr val="bg1"/>
                </a:solidFill>
              </a:rPr>
              <a:t>: Geographic subdivision within a country/region.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Country/Region</a:t>
            </a:r>
            <a:r>
              <a:rPr lang="en-GB" dirty="0">
                <a:solidFill>
                  <a:schemeClr val="bg1"/>
                </a:solidFill>
              </a:rPr>
              <a:t>: Geographic entity where data is recorded.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Latitude</a:t>
            </a:r>
            <a:r>
              <a:rPr lang="en-GB" dirty="0">
                <a:solidFill>
                  <a:schemeClr val="bg1"/>
                </a:solidFill>
              </a:rPr>
              <a:t>: North-south position on Earth's surface.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Longitude</a:t>
            </a:r>
            <a:r>
              <a:rPr lang="en-GB" dirty="0">
                <a:solidFill>
                  <a:schemeClr val="bg1"/>
                </a:solidFill>
              </a:rPr>
              <a:t>: East-west position on Earth's surface.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Date</a:t>
            </a:r>
            <a:r>
              <a:rPr lang="en-GB" dirty="0">
                <a:solidFill>
                  <a:schemeClr val="bg1"/>
                </a:solidFill>
              </a:rPr>
              <a:t>: Recorded date of CORONA VIRUS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Confirmed</a:t>
            </a:r>
            <a:r>
              <a:rPr lang="en-GB" dirty="0">
                <a:solidFill>
                  <a:schemeClr val="bg1"/>
                </a:solidFill>
              </a:rPr>
              <a:t>: Number of diagnosed CORONA VIRUS cases.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u="sng" dirty="0">
                <a:solidFill>
                  <a:schemeClr val="bg1"/>
                </a:solidFill>
              </a:rPr>
              <a:t>Deaths</a:t>
            </a:r>
            <a:r>
              <a:rPr lang="en-GB" dirty="0">
                <a:solidFill>
                  <a:schemeClr val="bg1"/>
                </a:solidFill>
              </a:rPr>
              <a:t>: Number of CORONA VIRUS related deaths.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u="sng" dirty="0">
                <a:solidFill>
                  <a:schemeClr val="bg1"/>
                </a:solidFill>
              </a:rPr>
              <a:t>Recovered</a:t>
            </a:r>
            <a:r>
              <a:rPr lang="en-GB" dirty="0">
                <a:solidFill>
                  <a:schemeClr val="bg1"/>
                </a:solidFill>
              </a:rPr>
              <a:t>: Number of recovered CORONA VIRUS cases.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26E9-0D14-E512-9B8C-5FBB929C0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6438" y="6377897"/>
            <a:ext cx="1159099" cy="49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5DFF0-8095-4FBD-9053-49FF18F7B6A2}"/>
              </a:ext>
            </a:extLst>
          </p:cNvPr>
          <p:cNvSpPr txBox="1"/>
          <p:nvPr/>
        </p:nvSpPr>
        <p:spPr>
          <a:xfrm>
            <a:off x="573475" y="594651"/>
            <a:ext cx="2626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6437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40E73B-2EA8-40C4-DB01-80AB5D03F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B91EA-4F80-18EA-0B9C-BE1114A7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Q1. Write a code to check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0025-DA4D-DAA4-6E4D-F612629C515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Country_Region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Latitude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Longitude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Confirmed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Deaths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Recovered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2D2CC-8D0D-1657-49F9-B3D67E768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1666D-E1A1-328E-662A-92C770876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14" y="2343149"/>
            <a:ext cx="5390413" cy="20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1C2B5-F7D4-F091-DB2A-030A485E362B}"/>
              </a:ext>
            </a:extLst>
          </p:cNvPr>
          <p:cNvSpPr/>
          <p:nvPr/>
        </p:nvSpPr>
        <p:spPr>
          <a:xfrm>
            <a:off x="838200" y="1846599"/>
            <a:ext cx="10701270" cy="4500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48D43-85DF-7419-3844-952438D8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CBEFA-1165-3D70-E4F3-BE713B30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Q2. If NULL values are present, update them with zeros for all columns.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4D0B-F09C-CCFC-45D2-DF77FD374F2C}"/>
              </a:ext>
            </a:extLst>
          </p:cNvPr>
          <p:cNvSpPr txBox="1"/>
          <p:nvPr/>
        </p:nvSpPr>
        <p:spPr>
          <a:xfrm>
            <a:off x="6096000" y="1822450"/>
            <a:ext cx="544347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</a:p>
          <a:p>
            <a:pPr marL="0" indent="0">
              <a:buNone/>
            </a:pPr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43A54-A659-9325-26A4-0D656D4CF809}"/>
              </a:ext>
            </a:extLst>
          </p:cNvPr>
          <p:cNvSpPr txBox="1"/>
          <p:nvPr/>
        </p:nvSpPr>
        <p:spPr>
          <a:xfrm>
            <a:off x="838200" y="1840071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[Country_Region]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[Country_Region]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FFA64-64BA-EDEB-89D1-F7C7AE993251}"/>
              </a:ext>
            </a:extLst>
          </p:cNvPr>
          <p:cNvCxnSpPr>
            <a:cxnSpLocks/>
          </p:cNvCxnSpPr>
          <p:nvPr/>
        </p:nvCxnSpPr>
        <p:spPr>
          <a:xfrm>
            <a:off x="838200" y="1846599"/>
            <a:ext cx="0" cy="42561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8A7ACE-A627-4B65-B272-91A88395BF39}"/>
              </a:ext>
            </a:extLst>
          </p:cNvPr>
          <p:cNvCxnSpPr>
            <a:cxnSpLocks/>
          </p:cNvCxnSpPr>
          <p:nvPr/>
        </p:nvCxnSpPr>
        <p:spPr>
          <a:xfrm>
            <a:off x="11539470" y="1822450"/>
            <a:ext cx="0" cy="424731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BDBDB-A6F4-81D6-4316-5D7DECFFCF65}"/>
              </a:ext>
            </a:extLst>
          </p:cNvPr>
          <p:cNvCxnSpPr>
            <a:cxnSpLocks/>
          </p:cNvCxnSpPr>
          <p:nvPr/>
        </p:nvCxnSpPr>
        <p:spPr>
          <a:xfrm flipV="1">
            <a:off x="838200" y="1822450"/>
            <a:ext cx="10687318" cy="1762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3C424E-05BE-3568-463D-E07606705372}"/>
              </a:ext>
            </a:extLst>
          </p:cNvPr>
          <p:cNvCxnSpPr>
            <a:cxnSpLocks/>
          </p:cNvCxnSpPr>
          <p:nvPr/>
        </p:nvCxnSpPr>
        <p:spPr>
          <a:xfrm flipV="1">
            <a:off x="838200" y="6085105"/>
            <a:ext cx="10687318" cy="1762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36FDFF3-B27A-FAFD-E818-C65175A4E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46764"/>
            <a:ext cx="1159099" cy="5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1BA19-5774-8932-45B9-E814E31FD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71D67-B25F-54FD-F3EC-E9CD5192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Q3. Check total number of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1047-D576-5EC5-150C-8C6D0ACE6BF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(*) AS Count_Of_Rows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7ACC-E383-4148-48A0-B09E6F48D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D1628-EFBD-40EA-E246-DE19E27E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611" y="3060364"/>
            <a:ext cx="4462671" cy="22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7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1C514-7680-393C-FC45-A3849BBF9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26AFE-9F6A-B5D4-FA49-3CD7FD5A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Q4. Check what is start_date and end_date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B290-142C-BD85-DBC4-B6878519236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 AS Start_Date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 AS End_Date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ED407-0F85-D64F-EB99-25C86315E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FC7E4-5733-A1A6-37C4-0BE97E45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6664"/>
            <a:ext cx="3176118" cy="29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FEEEDA-9638-35CC-2584-2DA897D5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4E946-A484-8E12-275C-98A4F283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Q5. Number of month present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2C9-D1B1-330D-2422-49EC219DE9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12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number_of_months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[task2_1]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9D3F-C2AC-8904-B7DD-D2B809E8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5" b="21450"/>
          <a:stretch/>
        </p:blipFill>
        <p:spPr>
          <a:xfrm>
            <a:off x="0" y="6361920"/>
            <a:ext cx="1159099" cy="49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EA4E5-6097-834E-08AD-025CEBE8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543" y="3429000"/>
            <a:ext cx="3602060" cy="16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1902</Words>
  <Application>Microsoft Office PowerPoint</Application>
  <PresentationFormat>Widescreen</PresentationFormat>
  <Paragraphs>286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CORONA VIRUS ANALYSIS USING SQL</vt:lpstr>
      <vt:lpstr>PowerPoint Presentation</vt:lpstr>
      <vt:lpstr>PowerPoint Presentation</vt:lpstr>
      <vt:lpstr>PowerPoint Presentation</vt:lpstr>
      <vt:lpstr>Q1. Write a code to check NULL values</vt:lpstr>
      <vt:lpstr>Q2. If NULL values are present, update them with zeros for all columns. </vt:lpstr>
      <vt:lpstr>Q3. Check total number of rows</vt:lpstr>
      <vt:lpstr>Q4. Check what is start_date and end_date</vt:lpstr>
      <vt:lpstr>Q5. Number of month present in dataset</vt:lpstr>
      <vt:lpstr>Q6. Find monthly average for confirmed, deaths, recovered</vt:lpstr>
      <vt:lpstr>Q7. Find most frequent value for confirmed, deaths, recovered each month</vt:lpstr>
      <vt:lpstr>PowerPoint Presentation</vt:lpstr>
      <vt:lpstr>PowerPoint Presentation</vt:lpstr>
      <vt:lpstr>Q8. Find minimum values for confirmed, deaths, recovered per year</vt:lpstr>
      <vt:lpstr>Q9. Find maximum values of confirmed, deaths, recovered per year</vt:lpstr>
      <vt:lpstr>Q10. The total number of case of confirmed, deaths, recovered each month</vt:lpstr>
      <vt:lpstr>Q11. Check how corona virus spread out with respect to confirmed case (E.g.: total confirmed cases, their average, variance &amp; STDEV )</vt:lpstr>
      <vt:lpstr>Q11. Check how corona virus spread out with respect to confirmed case (E.g.: total confirmed cases, their average, variance &amp; STDEV )</vt:lpstr>
      <vt:lpstr>Q12. Check how corona virus spread out with respect to death case per month (E.g.: total confirmed cases, their average, variance &amp; STDEV )</vt:lpstr>
      <vt:lpstr>PowerPoint Presentation</vt:lpstr>
      <vt:lpstr>PowerPoint Presentation</vt:lpstr>
      <vt:lpstr>Q13. Check how corona virus spread out with respect to recovered case (E.g.: total confirmed cases, their average, variance &amp; STDEV )</vt:lpstr>
      <vt:lpstr>Q13. Check how corona virus spread out with respect to recovered case (E.g.: total confirmed cases, their average, variance &amp; STDEV )</vt:lpstr>
      <vt:lpstr>Q14. Find Country having highest number of the Confirmed case</vt:lpstr>
      <vt:lpstr>Q15. Find Country having lowest number of the death case</vt:lpstr>
      <vt:lpstr>Q16. Find top 5 countries having highest recovered case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 Using SQL</dc:title>
  <dc:creator>navin junjuri</dc:creator>
  <cp:lastModifiedBy>navin junjuri</cp:lastModifiedBy>
  <cp:revision>33</cp:revision>
  <dcterms:created xsi:type="dcterms:W3CDTF">2024-05-02T09:37:46Z</dcterms:created>
  <dcterms:modified xsi:type="dcterms:W3CDTF">2024-05-16T09:42:21Z</dcterms:modified>
</cp:coreProperties>
</file>