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1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84" d="100"/>
          <a:sy n="84" d="100"/>
        </p:scale>
        <p:origin x="5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18-06-2024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463025" cy="570669"/>
          </a:xfrm>
          <a:prstGeom prst="rect">
            <a:avLst/>
          </a:prstGeom>
        </p:spPr>
        <p:txBody>
          <a:bodyPr vert="horz" wrap="square" lIns="0" tIns="16510" rIns="0" bIns="0" rtlCol="0">
            <a:spAutoFit/>
          </a:bodyPr>
          <a:lstStyle/>
          <a:p>
            <a:pPr marL="3213735" algn="l">
              <a:lnSpc>
                <a:spcPct val="100000"/>
              </a:lnSpc>
              <a:spcBef>
                <a:spcPts val="130"/>
              </a:spcBef>
            </a:pPr>
            <a:r>
              <a:rPr lang="en-IN" sz="3600" spc="15" dirty="0">
                <a:latin typeface="Times New Roman" panose="02020603050405020304" pitchFamily="18" charset="0"/>
                <a:cs typeface="Times New Roman" panose="02020603050405020304" pitchFamily="18" charset="0"/>
              </a:rPr>
              <a:t>Koppineni. Naveen Kumar</a:t>
            </a:r>
            <a:endParaRPr sz="36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5">
                    <a:lumMod val="50000"/>
                  </a:schemeClr>
                </a:solidFill>
              </a:rPr>
              <a:t>Y</a:t>
            </a:r>
            <a:r>
              <a:rPr sz="3600" spc="10" dirty="0">
                <a:solidFill>
                  <a:schemeClr val="accent5">
                    <a:lumMod val="50000"/>
                  </a:schemeClr>
                </a:solidFill>
              </a:rPr>
              <a:t>O</a:t>
            </a:r>
            <a:r>
              <a:rPr sz="3600" spc="25" dirty="0">
                <a:solidFill>
                  <a:schemeClr val="accent5">
                    <a:lumMod val="50000"/>
                  </a:schemeClr>
                </a:solidFill>
              </a:rPr>
              <a:t>U</a:t>
            </a:r>
            <a:r>
              <a:rPr sz="3600" dirty="0">
                <a:solidFill>
                  <a:schemeClr val="accent5">
                    <a:lumMod val="50000"/>
                  </a:schemeClr>
                </a:solidFill>
              </a:rPr>
              <a:t>R</a:t>
            </a:r>
            <a:r>
              <a:rPr sz="3600" spc="5" dirty="0">
                <a:solidFill>
                  <a:schemeClr val="accent5">
                    <a:lumMod val="50000"/>
                  </a:schemeClr>
                </a:solidFill>
              </a:rPr>
              <a:t> </a:t>
            </a:r>
            <a:r>
              <a:rPr sz="3600" spc="25" dirty="0">
                <a:solidFill>
                  <a:schemeClr val="accent5">
                    <a:lumMod val="50000"/>
                  </a:schemeClr>
                </a:solidFill>
              </a:rPr>
              <a:t>S</a:t>
            </a:r>
            <a:r>
              <a:rPr sz="3600" spc="10" dirty="0">
                <a:solidFill>
                  <a:schemeClr val="accent5">
                    <a:lumMod val="50000"/>
                  </a:schemeClr>
                </a:solidFill>
              </a:rPr>
              <a:t>O</a:t>
            </a:r>
            <a:r>
              <a:rPr sz="3600" spc="25" dirty="0">
                <a:solidFill>
                  <a:schemeClr val="accent5">
                    <a:lumMod val="50000"/>
                  </a:schemeClr>
                </a:solidFill>
              </a:rPr>
              <a:t>LU</a:t>
            </a:r>
            <a:r>
              <a:rPr sz="3600" spc="-35" dirty="0">
                <a:solidFill>
                  <a:schemeClr val="accent5">
                    <a:lumMod val="50000"/>
                  </a:schemeClr>
                </a:solidFill>
              </a:rPr>
              <a:t>T</a:t>
            </a:r>
            <a:r>
              <a:rPr sz="3600" spc="-30" dirty="0">
                <a:solidFill>
                  <a:schemeClr val="accent5">
                    <a:lumMod val="50000"/>
                  </a:schemeClr>
                </a:solidFill>
              </a:rPr>
              <a:t>I</a:t>
            </a:r>
            <a:r>
              <a:rPr sz="3600" spc="10" dirty="0">
                <a:solidFill>
                  <a:schemeClr val="accent5">
                    <a:lumMod val="50000"/>
                  </a:schemeClr>
                </a:solidFill>
              </a:rPr>
              <a:t>O</a:t>
            </a:r>
            <a:r>
              <a:rPr sz="3600" dirty="0">
                <a:solidFill>
                  <a:schemeClr val="accent5">
                    <a:lumMod val="50000"/>
                  </a:schemeClr>
                </a:solidFill>
              </a:rPr>
              <a:t>N</a:t>
            </a:r>
            <a:r>
              <a:rPr sz="3600" spc="-345" dirty="0">
                <a:solidFill>
                  <a:schemeClr val="accent5">
                    <a:lumMod val="50000"/>
                  </a:schemeClr>
                </a:solidFill>
              </a:rPr>
              <a:t> </a:t>
            </a:r>
            <a:r>
              <a:rPr sz="3600" spc="-35" dirty="0">
                <a:solidFill>
                  <a:schemeClr val="accent5">
                    <a:lumMod val="50000"/>
                  </a:schemeClr>
                </a:solidFill>
              </a:rPr>
              <a:t>A</a:t>
            </a:r>
            <a:r>
              <a:rPr sz="3600" spc="-5" dirty="0">
                <a:solidFill>
                  <a:schemeClr val="accent5">
                    <a:lumMod val="50000"/>
                  </a:schemeClr>
                </a:solidFill>
              </a:rPr>
              <a:t>N</a:t>
            </a:r>
            <a:r>
              <a:rPr sz="3600" dirty="0">
                <a:solidFill>
                  <a:schemeClr val="accent5">
                    <a:lumMod val="50000"/>
                  </a:schemeClr>
                </a:solidFill>
              </a:rPr>
              <a:t>D</a:t>
            </a:r>
            <a:r>
              <a:rPr sz="3600" spc="35" dirty="0">
                <a:solidFill>
                  <a:schemeClr val="accent5">
                    <a:lumMod val="50000"/>
                  </a:schemeClr>
                </a:solidFill>
              </a:rPr>
              <a:t> </a:t>
            </a:r>
            <a:r>
              <a:rPr sz="3600" spc="-30" dirty="0">
                <a:solidFill>
                  <a:schemeClr val="accent5">
                    <a:lumMod val="50000"/>
                  </a:schemeClr>
                </a:solidFill>
              </a:rPr>
              <a:t>I</a:t>
            </a:r>
            <a:r>
              <a:rPr sz="3600" spc="-35" dirty="0">
                <a:solidFill>
                  <a:schemeClr val="accent5">
                    <a:lumMod val="50000"/>
                  </a:schemeClr>
                </a:solidFill>
              </a:rPr>
              <a:t>T</a:t>
            </a:r>
            <a:r>
              <a:rPr sz="3600" dirty="0">
                <a:solidFill>
                  <a:schemeClr val="accent5">
                    <a:lumMod val="50000"/>
                  </a:schemeClr>
                </a:solidFill>
              </a:rPr>
              <a:t>S</a:t>
            </a:r>
            <a:r>
              <a:rPr sz="3600" spc="60" dirty="0">
                <a:solidFill>
                  <a:schemeClr val="accent5">
                    <a:lumMod val="50000"/>
                  </a:schemeClr>
                </a:solidFill>
              </a:rPr>
              <a:t> </a:t>
            </a:r>
            <a:r>
              <a:rPr sz="3600" spc="-295" dirty="0">
                <a:solidFill>
                  <a:schemeClr val="accent5">
                    <a:lumMod val="50000"/>
                  </a:schemeClr>
                </a:solidFill>
              </a:rPr>
              <a:t>V</a:t>
            </a:r>
            <a:r>
              <a:rPr sz="3600" spc="-35" dirty="0">
                <a:solidFill>
                  <a:schemeClr val="accent5">
                    <a:lumMod val="50000"/>
                  </a:schemeClr>
                </a:solidFill>
              </a:rPr>
              <a:t>A</a:t>
            </a:r>
            <a:r>
              <a:rPr sz="3600" spc="25" dirty="0">
                <a:solidFill>
                  <a:schemeClr val="accent5">
                    <a:lumMod val="50000"/>
                  </a:schemeClr>
                </a:solidFill>
              </a:rPr>
              <a:t>LU</a:t>
            </a:r>
            <a:r>
              <a:rPr sz="3600" dirty="0">
                <a:solidFill>
                  <a:schemeClr val="accent5">
                    <a:lumMod val="50000"/>
                  </a:schemeClr>
                </a:solidFill>
              </a:rPr>
              <a:t>E</a:t>
            </a:r>
            <a:r>
              <a:rPr sz="3600" spc="-65" dirty="0">
                <a:solidFill>
                  <a:schemeClr val="accent5">
                    <a:lumMod val="50000"/>
                  </a:schemeClr>
                </a:solidFill>
              </a:rPr>
              <a:t> </a:t>
            </a:r>
            <a:r>
              <a:rPr sz="3600" spc="-15" dirty="0">
                <a:solidFill>
                  <a:schemeClr val="accent5">
                    <a:lumMod val="50000"/>
                  </a:schemeClr>
                </a:solidFill>
              </a:rPr>
              <a:t>P</a:t>
            </a:r>
            <a:r>
              <a:rPr sz="3600" spc="-30" dirty="0">
                <a:solidFill>
                  <a:schemeClr val="accent5">
                    <a:lumMod val="50000"/>
                  </a:schemeClr>
                </a:solidFill>
              </a:rPr>
              <a:t>R</a:t>
            </a:r>
            <a:r>
              <a:rPr sz="3600" spc="10" dirty="0">
                <a:solidFill>
                  <a:schemeClr val="accent5">
                    <a:lumMod val="50000"/>
                  </a:schemeClr>
                </a:solidFill>
              </a:rPr>
              <a:t>O</a:t>
            </a:r>
            <a:r>
              <a:rPr sz="3600" spc="-15" dirty="0">
                <a:solidFill>
                  <a:schemeClr val="accent5">
                    <a:lumMod val="50000"/>
                  </a:schemeClr>
                </a:solidFill>
              </a:rPr>
              <a:t>P</a:t>
            </a:r>
            <a:r>
              <a:rPr sz="3600" spc="10" dirty="0">
                <a:solidFill>
                  <a:schemeClr val="accent5">
                    <a:lumMod val="50000"/>
                  </a:schemeClr>
                </a:solidFill>
              </a:rPr>
              <a:t>O</a:t>
            </a:r>
            <a:r>
              <a:rPr sz="3600" spc="25" dirty="0">
                <a:solidFill>
                  <a:schemeClr val="accent5">
                    <a:lumMod val="50000"/>
                  </a:schemeClr>
                </a:solidFill>
              </a:rPr>
              <a:t>S</a:t>
            </a:r>
            <a:r>
              <a:rPr sz="3600" spc="-30" dirty="0">
                <a:solidFill>
                  <a:schemeClr val="accent5">
                    <a:lumMod val="50000"/>
                  </a:schemeClr>
                </a:solidFill>
              </a:rPr>
              <a:t>I</a:t>
            </a:r>
            <a:r>
              <a:rPr sz="3600" spc="-35" dirty="0">
                <a:solidFill>
                  <a:schemeClr val="accent5">
                    <a:lumMod val="50000"/>
                  </a:schemeClr>
                </a:solidFill>
              </a:rPr>
              <a:t>T</a:t>
            </a:r>
            <a:r>
              <a:rPr sz="3600" spc="-30" dirty="0">
                <a:solidFill>
                  <a:schemeClr val="accent5">
                    <a:lumMod val="50000"/>
                  </a:schemeClr>
                </a:solidFill>
              </a:rPr>
              <a:t>I</a:t>
            </a:r>
            <a:r>
              <a:rPr sz="3600" spc="10" dirty="0">
                <a:solidFill>
                  <a:schemeClr val="accent5">
                    <a:lumMod val="50000"/>
                  </a:schemeClr>
                </a:solidFill>
              </a:rPr>
              <a:t>O</a:t>
            </a:r>
            <a:r>
              <a:rPr sz="3600" dirty="0">
                <a:solidFill>
                  <a:schemeClr val="accent5">
                    <a:lumMod val="50000"/>
                  </a:schemeClr>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5">
                    <a:lumMod val="50000"/>
                  </a:schemeClr>
                </a:solidFill>
              </a:rPr>
              <a:t>THE</a:t>
            </a:r>
            <a:r>
              <a:rPr sz="4250" spc="20" dirty="0">
                <a:solidFill>
                  <a:schemeClr val="accent5">
                    <a:lumMod val="50000"/>
                  </a:schemeClr>
                </a:solidFill>
              </a:rPr>
              <a:t> </a:t>
            </a:r>
            <a:r>
              <a:rPr sz="4250" spc="10" dirty="0">
                <a:solidFill>
                  <a:schemeClr val="accent5">
                    <a:lumMod val="50000"/>
                  </a:schemeClr>
                </a:solidFill>
              </a:rPr>
              <a:t>WOW</a:t>
            </a:r>
            <a:r>
              <a:rPr sz="4250" spc="85" dirty="0">
                <a:solidFill>
                  <a:schemeClr val="accent5">
                    <a:lumMod val="50000"/>
                  </a:schemeClr>
                </a:solidFill>
              </a:rPr>
              <a:t> </a:t>
            </a:r>
            <a:r>
              <a:rPr sz="4250" spc="10" dirty="0">
                <a:solidFill>
                  <a:schemeClr val="accent5">
                    <a:lumMod val="50000"/>
                  </a:schemeClr>
                </a:solidFill>
              </a:rPr>
              <a:t>IN</a:t>
            </a:r>
            <a:r>
              <a:rPr sz="4250" spc="-5" dirty="0">
                <a:solidFill>
                  <a:schemeClr val="accent5">
                    <a:lumMod val="50000"/>
                  </a:schemeClr>
                </a:solidFill>
              </a:rPr>
              <a:t> </a:t>
            </a:r>
            <a:r>
              <a:rPr sz="4250" spc="15" dirty="0">
                <a:solidFill>
                  <a:schemeClr val="accent5">
                    <a:lumMod val="50000"/>
                  </a:schemeClr>
                </a:solidFill>
              </a:rPr>
              <a:t>YOUR</a:t>
            </a:r>
            <a:r>
              <a:rPr sz="4250" spc="-10" dirty="0">
                <a:solidFill>
                  <a:schemeClr val="accent5">
                    <a:lumMod val="50000"/>
                  </a:schemeClr>
                </a:solidFill>
              </a:rPr>
              <a:t> </a:t>
            </a:r>
            <a:r>
              <a:rPr sz="4250" spc="20" dirty="0">
                <a:solidFill>
                  <a:schemeClr val="accent5">
                    <a:lumMod val="50000"/>
                  </a:schemeClr>
                </a:solidFill>
              </a:rPr>
              <a:t>SOLUTION</a:t>
            </a:r>
            <a:endParaRPr sz="4250" dirty="0">
              <a:solidFill>
                <a:schemeClr val="accent5">
                  <a:lumMod val="50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5">
                    <a:lumMod val="50000"/>
                  </a:schemeClr>
                </a:solidFill>
                <a:latin typeface="Trebuchet MS"/>
                <a:cs typeface="Trebuchet MS"/>
              </a:rPr>
              <a:t>M</a:t>
            </a:r>
            <a:r>
              <a:rPr sz="4800" b="1" dirty="0">
                <a:solidFill>
                  <a:schemeClr val="accent5">
                    <a:lumMod val="50000"/>
                  </a:schemeClr>
                </a:solidFill>
                <a:latin typeface="Trebuchet MS"/>
                <a:cs typeface="Trebuchet MS"/>
              </a:rPr>
              <a:t>O</a:t>
            </a:r>
            <a:r>
              <a:rPr sz="4800" b="1" spc="-15" dirty="0">
                <a:solidFill>
                  <a:schemeClr val="accent5">
                    <a:lumMod val="50000"/>
                  </a:schemeClr>
                </a:solidFill>
                <a:latin typeface="Trebuchet MS"/>
                <a:cs typeface="Trebuchet MS"/>
              </a:rPr>
              <a:t>D</a:t>
            </a:r>
            <a:r>
              <a:rPr sz="4800" b="1" spc="-35" dirty="0">
                <a:solidFill>
                  <a:schemeClr val="accent5">
                    <a:lumMod val="50000"/>
                  </a:schemeClr>
                </a:solidFill>
                <a:latin typeface="Trebuchet MS"/>
                <a:cs typeface="Trebuchet MS"/>
              </a:rPr>
              <a:t>E</a:t>
            </a:r>
            <a:r>
              <a:rPr sz="4800" b="1" spc="-30" dirty="0">
                <a:solidFill>
                  <a:schemeClr val="accent5">
                    <a:lumMod val="50000"/>
                  </a:schemeClr>
                </a:solidFill>
                <a:latin typeface="Trebuchet MS"/>
                <a:cs typeface="Trebuchet MS"/>
              </a:rPr>
              <a:t>LL</a:t>
            </a:r>
            <a:r>
              <a:rPr sz="4800" b="1" spc="-5" dirty="0">
                <a:solidFill>
                  <a:schemeClr val="accent5">
                    <a:lumMod val="50000"/>
                  </a:schemeClr>
                </a:solidFill>
                <a:latin typeface="Trebuchet MS"/>
                <a:cs typeface="Trebuchet MS"/>
              </a:rPr>
              <a:t>I</a:t>
            </a:r>
            <a:r>
              <a:rPr sz="4800" b="1" spc="30" dirty="0">
                <a:solidFill>
                  <a:schemeClr val="accent5">
                    <a:lumMod val="50000"/>
                  </a:schemeClr>
                </a:solidFill>
                <a:latin typeface="Trebuchet MS"/>
                <a:cs typeface="Trebuchet MS"/>
              </a:rPr>
              <a:t>N</a:t>
            </a:r>
            <a:r>
              <a:rPr sz="4800" b="1" spc="5" dirty="0">
                <a:solidFill>
                  <a:schemeClr val="accent5">
                    <a:lumMod val="50000"/>
                  </a:schemeClr>
                </a:solidFill>
                <a:latin typeface="Trebuchet MS"/>
                <a:cs typeface="Trebuchet MS"/>
              </a:rPr>
              <a:t>G</a:t>
            </a:r>
            <a:endParaRPr sz="4800" dirty="0">
              <a:solidFill>
                <a:schemeClr val="accent5">
                  <a:lumMod val="50000"/>
                </a:schemeClr>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2">
                    <a:lumMod val="50000"/>
                  </a:schemeClr>
                </a:solidFill>
              </a:rPr>
              <a:t>R</a:t>
            </a:r>
            <a:r>
              <a:rPr sz="4000" spc="-40" dirty="0">
                <a:solidFill>
                  <a:schemeClr val="accent2">
                    <a:lumMod val="50000"/>
                  </a:schemeClr>
                </a:solidFill>
              </a:rPr>
              <a:t>E</a:t>
            </a:r>
            <a:r>
              <a:rPr sz="4000" spc="15" dirty="0">
                <a:solidFill>
                  <a:schemeClr val="accent2">
                    <a:lumMod val="50000"/>
                  </a:schemeClr>
                </a:solidFill>
              </a:rPr>
              <a:t>S</a:t>
            </a:r>
            <a:r>
              <a:rPr sz="4000" spc="-30" dirty="0">
                <a:solidFill>
                  <a:schemeClr val="accent2">
                    <a:lumMod val="50000"/>
                  </a:schemeClr>
                </a:solidFill>
              </a:rPr>
              <a:t>U</a:t>
            </a:r>
            <a:r>
              <a:rPr sz="4000" spc="-405" dirty="0">
                <a:solidFill>
                  <a:schemeClr val="accent2">
                    <a:lumMod val="50000"/>
                  </a:schemeClr>
                </a:solidFill>
              </a:rPr>
              <a:t>L</a:t>
            </a:r>
            <a:r>
              <a:rPr sz="4000" dirty="0">
                <a:solidFill>
                  <a:schemeClr val="accent2">
                    <a:lumMod val="5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C845-6F4C-9E66-F058-F67D8FEB74ED}"/>
              </a:ext>
            </a:extLst>
          </p:cNvPr>
          <p:cNvSpPr>
            <a:spLocks noGrp="1"/>
          </p:cNvSpPr>
          <p:nvPr>
            <p:ph type="title"/>
          </p:nvPr>
        </p:nvSpPr>
        <p:spPr>
          <a:xfrm>
            <a:off x="755332" y="385444"/>
            <a:ext cx="10681335" cy="1477328"/>
          </a:xfrm>
        </p:spPr>
        <p:txBody>
          <a:bodyPr/>
          <a:lstStyle/>
          <a:p>
            <a:br>
              <a:rPr lang="en-US" dirty="0"/>
            </a:br>
            <a:endParaRPr lang="en-IN" dirty="0"/>
          </a:p>
        </p:txBody>
      </p:sp>
    </p:spTree>
    <p:extLst>
      <p:ext uri="{BB962C8B-B14F-4D97-AF65-F5344CB8AC3E}">
        <p14:creationId xmlns:p14="http://schemas.microsoft.com/office/powerpoint/2010/main" val="9717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chemeClr val="accent5">
                    <a:lumMod val="50000"/>
                  </a:schemeClr>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139321"/>
          </a:xfrm>
          <a:prstGeom prst="rect">
            <a:avLst/>
          </a:prstGeom>
          <a:noFill/>
        </p:spPr>
        <p:txBody>
          <a:bodyPr wrap="square" rtlCol="0">
            <a:spAutoFit/>
          </a:bodyPr>
          <a:lstStyle/>
          <a:p>
            <a:pPr algn="just"/>
            <a:r>
              <a:rPr lang="en-US" dirty="0"/>
              <a:t>A keylogger, short for "keystroke logger," is a form of surveillance technology designed to monitor and record each keystroke made on a keyboard. Keyloggers come in two main types: software and hardware. Software keyloggers are programs installed on a computer or mobile device, often without the user’s knowledge, which can capture a wide range of information, such as passwords, messages, and other personal data. Hardware keyloggers, in contrast, are physical devices connected to a computer, typically placed between the keyboard and the computer, to intercept and record keystrokes. Although keyloggers can serve legitimate purposes, like monitoring employee activity or recovering lost data, they are more commonly associated with malicious activities, such as stealing sensitive information and committing identity theft.</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D6D2B1-A5D6-70DC-E014-8F822A86A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19400"/>
            <a:ext cx="7620000" cy="3810000"/>
          </a:xfrm>
          <a:prstGeom prst="rect">
            <a:avLst/>
          </a:prstGeom>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5">
                    <a:lumMod val="50000"/>
                  </a:schemeClr>
                </a:solidFill>
              </a:rPr>
              <a:t>A</a:t>
            </a:r>
            <a:r>
              <a:rPr spc="-5" dirty="0">
                <a:solidFill>
                  <a:schemeClr val="accent5">
                    <a:lumMod val="50000"/>
                  </a:schemeClr>
                </a:solidFill>
              </a:rPr>
              <a:t>G</a:t>
            </a:r>
            <a:r>
              <a:rPr spc="-35" dirty="0">
                <a:solidFill>
                  <a:schemeClr val="accent5">
                    <a:lumMod val="50000"/>
                  </a:schemeClr>
                </a:solidFill>
              </a:rPr>
              <a:t>E</a:t>
            </a:r>
            <a:r>
              <a:rPr spc="15" dirty="0">
                <a:solidFill>
                  <a:schemeClr val="accent5">
                    <a:lumMod val="50000"/>
                  </a:schemeClr>
                </a:solidFill>
              </a:rPr>
              <a:t>N</a:t>
            </a:r>
            <a:r>
              <a:rPr dirty="0">
                <a:solidFill>
                  <a:schemeClr val="accent5">
                    <a:lumMod val="50000"/>
                  </a:schemeClr>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5">
                    <a:lumMod val="50000"/>
                  </a:schemeClr>
                </a:solidFill>
              </a:rPr>
              <a:t>P</a:t>
            </a:r>
            <a:r>
              <a:rPr sz="4250" spc="15" dirty="0">
                <a:solidFill>
                  <a:schemeClr val="accent5">
                    <a:lumMod val="50000"/>
                  </a:schemeClr>
                </a:solidFill>
              </a:rPr>
              <a:t>ROB</a:t>
            </a:r>
            <a:r>
              <a:rPr sz="4250" spc="55" dirty="0">
                <a:solidFill>
                  <a:schemeClr val="accent5">
                    <a:lumMod val="50000"/>
                  </a:schemeClr>
                </a:solidFill>
              </a:rPr>
              <a:t>L</a:t>
            </a:r>
            <a:r>
              <a:rPr sz="4250" spc="-20" dirty="0">
                <a:solidFill>
                  <a:schemeClr val="accent5">
                    <a:lumMod val="50000"/>
                  </a:schemeClr>
                </a:solidFill>
              </a:rPr>
              <a:t>E</a:t>
            </a:r>
            <a:r>
              <a:rPr sz="4250" spc="20" dirty="0">
                <a:solidFill>
                  <a:schemeClr val="accent5">
                    <a:lumMod val="50000"/>
                  </a:schemeClr>
                </a:solidFill>
              </a:rPr>
              <a:t>M</a:t>
            </a:r>
            <a:r>
              <a:rPr sz="4250" dirty="0">
                <a:solidFill>
                  <a:schemeClr val="accent5">
                    <a:lumMod val="50000"/>
                  </a:schemeClr>
                </a:solidFill>
              </a:rPr>
              <a:t>	</a:t>
            </a:r>
            <a:r>
              <a:rPr sz="4250" spc="10" dirty="0">
                <a:solidFill>
                  <a:schemeClr val="accent5">
                    <a:lumMod val="50000"/>
                  </a:schemeClr>
                </a:solidFill>
              </a:rPr>
              <a:t>S</a:t>
            </a:r>
            <a:r>
              <a:rPr sz="4250" spc="-370" dirty="0">
                <a:solidFill>
                  <a:schemeClr val="accent5">
                    <a:lumMod val="50000"/>
                  </a:schemeClr>
                </a:solidFill>
              </a:rPr>
              <a:t>T</a:t>
            </a:r>
            <a:r>
              <a:rPr sz="4250" spc="-375" dirty="0">
                <a:solidFill>
                  <a:schemeClr val="accent5">
                    <a:lumMod val="50000"/>
                  </a:schemeClr>
                </a:solidFill>
              </a:rPr>
              <a:t>A</a:t>
            </a:r>
            <a:r>
              <a:rPr sz="4250" spc="15" dirty="0">
                <a:solidFill>
                  <a:schemeClr val="accent5">
                    <a:lumMod val="50000"/>
                  </a:schemeClr>
                </a:solidFill>
              </a:rPr>
              <a:t>T</a:t>
            </a:r>
            <a:r>
              <a:rPr sz="4250" spc="-10" dirty="0">
                <a:solidFill>
                  <a:schemeClr val="accent5">
                    <a:lumMod val="50000"/>
                  </a:schemeClr>
                </a:solidFill>
              </a:rPr>
              <a:t>E</a:t>
            </a:r>
            <a:r>
              <a:rPr sz="4250" spc="-20" dirty="0">
                <a:solidFill>
                  <a:schemeClr val="accent5">
                    <a:lumMod val="50000"/>
                  </a:schemeClr>
                </a:solidFill>
              </a:rPr>
              <a:t>ME</a:t>
            </a:r>
            <a:r>
              <a:rPr sz="4250" spc="10" dirty="0">
                <a:solidFill>
                  <a:schemeClr val="accent5">
                    <a:lumMod val="50000"/>
                  </a:schemeClr>
                </a:solidFill>
              </a:rPr>
              <a:t>NT</a:t>
            </a:r>
            <a:endParaRPr sz="4250" dirty="0">
              <a:solidFill>
                <a:schemeClr val="accent5">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50000"/>
                  </a:schemeClr>
                </a:solidFill>
              </a:rPr>
              <a:t>PROJECT</a:t>
            </a:r>
            <a:r>
              <a:rPr lang="en-IN" sz="4000" spc="5" dirty="0">
                <a:solidFill>
                  <a:schemeClr val="accent5">
                    <a:lumMod val="50000"/>
                  </a:schemeClr>
                </a:solidFill>
              </a:rPr>
              <a:t> </a:t>
            </a:r>
            <a:r>
              <a:rPr sz="3600" spc="-20" dirty="0">
                <a:solidFill>
                  <a:schemeClr val="accent5">
                    <a:lumMod val="50000"/>
                  </a:schemeClr>
                </a:solidFill>
              </a:rPr>
              <a:t>OVERVIEW</a:t>
            </a:r>
            <a:endParaRPr sz="4000" dirty="0">
              <a:solidFill>
                <a:schemeClr val="accent5">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5">
                    <a:lumMod val="50000"/>
                  </a:schemeClr>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5">
                    <a:lumMod val="50000"/>
                  </a:schemeClr>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5">
                    <a:lumMod val="50000"/>
                  </a:schemeClr>
                </a:solidFill>
              </a:rPr>
              <a:t>W</a:t>
            </a:r>
            <a:r>
              <a:rPr sz="3200" spc="-20" dirty="0">
                <a:solidFill>
                  <a:schemeClr val="accent5">
                    <a:lumMod val="50000"/>
                  </a:schemeClr>
                </a:solidFill>
              </a:rPr>
              <a:t>H</a:t>
            </a:r>
            <a:r>
              <a:rPr sz="3200" spc="20" dirty="0">
                <a:solidFill>
                  <a:schemeClr val="accent5">
                    <a:lumMod val="50000"/>
                  </a:schemeClr>
                </a:solidFill>
              </a:rPr>
              <a:t>O</a:t>
            </a:r>
            <a:r>
              <a:rPr sz="3200" spc="-235" dirty="0">
                <a:solidFill>
                  <a:schemeClr val="accent5">
                    <a:lumMod val="50000"/>
                  </a:schemeClr>
                </a:solidFill>
              </a:rPr>
              <a:t> </a:t>
            </a:r>
            <a:r>
              <a:rPr sz="3200" spc="-10" dirty="0">
                <a:solidFill>
                  <a:schemeClr val="accent5">
                    <a:lumMod val="50000"/>
                  </a:schemeClr>
                </a:solidFill>
              </a:rPr>
              <a:t>AR</a:t>
            </a:r>
            <a:r>
              <a:rPr sz="3200" spc="15" dirty="0">
                <a:solidFill>
                  <a:schemeClr val="accent5">
                    <a:lumMod val="50000"/>
                  </a:schemeClr>
                </a:solidFill>
              </a:rPr>
              <a:t>E</a:t>
            </a:r>
            <a:r>
              <a:rPr sz="3200" spc="-35" dirty="0">
                <a:solidFill>
                  <a:schemeClr val="accent5">
                    <a:lumMod val="50000"/>
                  </a:schemeClr>
                </a:solidFill>
              </a:rPr>
              <a:t> </a:t>
            </a:r>
            <a:r>
              <a:rPr sz="3200" spc="-10" dirty="0">
                <a:solidFill>
                  <a:schemeClr val="accent5">
                    <a:lumMod val="50000"/>
                  </a:schemeClr>
                </a:solidFill>
              </a:rPr>
              <a:t>T</a:t>
            </a:r>
            <a:r>
              <a:rPr sz="3200" spc="-15" dirty="0">
                <a:solidFill>
                  <a:schemeClr val="accent5">
                    <a:lumMod val="50000"/>
                  </a:schemeClr>
                </a:solidFill>
              </a:rPr>
              <a:t>H</a:t>
            </a:r>
            <a:r>
              <a:rPr sz="3200" spc="15" dirty="0">
                <a:solidFill>
                  <a:schemeClr val="accent5">
                    <a:lumMod val="50000"/>
                  </a:schemeClr>
                </a:solidFill>
              </a:rPr>
              <a:t>E</a:t>
            </a:r>
            <a:r>
              <a:rPr sz="3200" spc="-35" dirty="0">
                <a:solidFill>
                  <a:schemeClr val="accent5">
                    <a:lumMod val="50000"/>
                  </a:schemeClr>
                </a:solidFill>
              </a:rPr>
              <a:t> </a:t>
            </a:r>
            <a:r>
              <a:rPr sz="3200" spc="-20" dirty="0">
                <a:solidFill>
                  <a:schemeClr val="accent5">
                    <a:lumMod val="50000"/>
                  </a:schemeClr>
                </a:solidFill>
              </a:rPr>
              <a:t>E</a:t>
            </a:r>
            <a:r>
              <a:rPr sz="3200" spc="30" dirty="0">
                <a:solidFill>
                  <a:schemeClr val="accent5">
                    <a:lumMod val="50000"/>
                  </a:schemeClr>
                </a:solidFill>
              </a:rPr>
              <a:t>N</a:t>
            </a:r>
            <a:r>
              <a:rPr sz="3200" spc="15" dirty="0">
                <a:solidFill>
                  <a:schemeClr val="accent5">
                    <a:lumMod val="50000"/>
                  </a:schemeClr>
                </a:solidFill>
              </a:rPr>
              <a:t>D</a:t>
            </a:r>
            <a:r>
              <a:rPr sz="3200" spc="-45" dirty="0">
                <a:solidFill>
                  <a:schemeClr val="accent5">
                    <a:lumMod val="50000"/>
                  </a:schemeClr>
                </a:solidFill>
              </a:rPr>
              <a:t> </a:t>
            </a:r>
            <a:r>
              <a:rPr sz="3200" dirty="0">
                <a:solidFill>
                  <a:schemeClr val="accent5">
                    <a:lumMod val="50000"/>
                  </a:schemeClr>
                </a:solidFill>
              </a:rPr>
              <a:t>U</a:t>
            </a:r>
            <a:r>
              <a:rPr sz="3200" spc="10" dirty="0">
                <a:solidFill>
                  <a:schemeClr val="accent5">
                    <a:lumMod val="50000"/>
                  </a:schemeClr>
                </a:solidFill>
              </a:rPr>
              <a:t>S</a:t>
            </a:r>
            <a:r>
              <a:rPr sz="3200" spc="-25" dirty="0">
                <a:solidFill>
                  <a:schemeClr val="accent5">
                    <a:lumMod val="50000"/>
                  </a:schemeClr>
                </a:solidFill>
              </a:rPr>
              <a:t>E</a:t>
            </a:r>
            <a:r>
              <a:rPr sz="3200" spc="-10" dirty="0">
                <a:solidFill>
                  <a:schemeClr val="accent5">
                    <a:lumMod val="50000"/>
                  </a:schemeClr>
                </a:solidFill>
              </a:rPr>
              <a:t>R</a:t>
            </a:r>
            <a:r>
              <a:rPr sz="3200" spc="5" dirty="0">
                <a:solidFill>
                  <a:schemeClr val="accent5">
                    <a:lumMod val="50000"/>
                  </a:schemeClr>
                </a:solidFill>
              </a:rPr>
              <a:t>S?</a:t>
            </a:r>
            <a:endParaRPr sz="3200" dirty="0">
              <a:solidFill>
                <a:schemeClr val="accent5">
                  <a:lumMod val="50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1524</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Koppineni. Naveen Kumar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koppineni naveen</cp:lastModifiedBy>
  <cp:revision>8</cp:revision>
  <dcterms:created xsi:type="dcterms:W3CDTF">2024-06-03T05:48:59Z</dcterms:created>
  <dcterms:modified xsi:type="dcterms:W3CDTF">2024-06-18T16:03:53Z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