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6" r:id="rId4"/>
    <p:sldId id="258" r:id="rId5"/>
    <p:sldId id="259" r:id="rId6"/>
    <p:sldId id="260" r:id="rId7"/>
    <p:sldId id="267" r:id="rId8"/>
    <p:sldId id="268" r:id="rId9"/>
    <p:sldId id="261" r:id="rId10"/>
    <p:sldId id="262" r:id="rId11"/>
    <p:sldId id="263" r:id="rId12"/>
    <p:sldId id="264"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17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p:cViewPr varScale="1">
        <p:scale>
          <a:sx n="84" d="100"/>
          <a:sy n="84" d="100"/>
        </p:scale>
        <p:origin x="56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20-06-2024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extLst>
      <p:ext uri="{BB962C8B-B14F-4D97-AF65-F5344CB8AC3E}">
        <p14:creationId xmlns:p14="http://schemas.microsoft.com/office/powerpoint/2010/main" val="27515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extLst>
      <p:ext uri="{BB962C8B-B14F-4D97-AF65-F5344CB8AC3E}">
        <p14:creationId xmlns:p14="http://schemas.microsoft.com/office/powerpoint/2010/main" val="421945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NaveenKoppineni/APSSDC.gi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0527" y="237172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57600" y="4419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8600" y="2826936"/>
            <a:ext cx="8463025" cy="570669"/>
          </a:xfrm>
          <a:prstGeom prst="rect">
            <a:avLst/>
          </a:prstGeom>
        </p:spPr>
        <p:txBody>
          <a:bodyPr vert="horz" wrap="square" lIns="0" tIns="16510" rIns="0" bIns="0" rtlCol="0">
            <a:spAutoFit/>
          </a:bodyPr>
          <a:lstStyle/>
          <a:p>
            <a:pPr marL="3213735" algn="l">
              <a:lnSpc>
                <a:spcPct val="100000"/>
              </a:lnSpc>
              <a:spcBef>
                <a:spcPts val="130"/>
              </a:spcBef>
            </a:pPr>
            <a:r>
              <a:rPr lang="en-IN" sz="3600" spc="15" dirty="0">
                <a:latin typeface="Times New Roman" panose="02020603050405020304" pitchFamily="18" charset="0"/>
                <a:cs typeface="Times New Roman" panose="02020603050405020304" pitchFamily="18" charset="0"/>
              </a:rPr>
              <a:t>Koppineni. Naveen Kumar</a:t>
            </a:r>
            <a:endParaRPr sz="3600"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5715000" y="3847696"/>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a:cs typeface="Trebuchet MS"/>
              </a:rPr>
              <a:t>Final</a:t>
            </a:r>
            <a:r>
              <a:rPr sz="2800" b="1" spc="-165" dirty="0">
                <a:solidFill>
                  <a:srgbClr val="2D936B"/>
                </a:solidFill>
                <a:latin typeface="Trebuchet MS"/>
                <a:cs typeface="Trebuchet MS"/>
              </a:rPr>
              <a:t> </a:t>
            </a:r>
            <a:r>
              <a:rPr sz="2800" b="1" spc="-5" dirty="0">
                <a:solidFill>
                  <a:srgbClr val="2D936B"/>
                </a:solidFill>
                <a:latin typeface="Trebuchet MS"/>
                <a:cs typeface="Trebuchet MS"/>
              </a:rPr>
              <a:t>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solidFill>
                  <a:schemeClr val="accent5">
                    <a:lumMod val="50000"/>
                  </a:schemeClr>
                </a:solidFill>
              </a:rPr>
              <a:t>Y</a:t>
            </a:r>
            <a:r>
              <a:rPr sz="3600" spc="10" dirty="0">
                <a:solidFill>
                  <a:schemeClr val="accent5">
                    <a:lumMod val="50000"/>
                  </a:schemeClr>
                </a:solidFill>
              </a:rPr>
              <a:t>O</a:t>
            </a:r>
            <a:r>
              <a:rPr sz="3600" spc="25" dirty="0">
                <a:solidFill>
                  <a:schemeClr val="accent5">
                    <a:lumMod val="50000"/>
                  </a:schemeClr>
                </a:solidFill>
              </a:rPr>
              <a:t>U</a:t>
            </a:r>
            <a:r>
              <a:rPr sz="3600" dirty="0">
                <a:solidFill>
                  <a:schemeClr val="accent5">
                    <a:lumMod val="50000"/>
                  </a:schemeClr>
                </a:solidFill>
              </a:rPr>
              <a:t>R</a:t>
            </a:r>
            <a:r>
              <a:rPr sz="3600" spc="5" dirty="0">
                <a:solidFill>
                  <a:schemeClr val="accent5">
                    <a:lumMod val="50000"/>
                  </a:schemeClr>
                </a:solidFill>
              </a:rPr>
              <a:t> </a:t>
            </a:r>
            <a:r>
              <a:rPr sz="3600" spc="25" dirty="0">
                <a:solidFill>
                  <a:schemeClr val="accent5">
                    <a:lumMod val="50000"/>
                  </a:schemeClr>
                </a:solidFill>
              </a:rPr>
              <a:t>S</a:t>
            </a:r>
            <a:r>
              <a:rPr sz="3600" spc="10" dirty="0">
                <a:solidFill>
                  <a:schemeClr val="accent5">
                    <a:lumMod val="50000"/>
                  </a:schemeClr>
                </a:solidFill>
              </a:rPr>
              <a:t>O</a:t>
            </a:r>
            <a:r>
              <a:rPr sz="3600" spc="25" dirty="0">
                <a:solidFill>
                  <a:schemeClr val="accent5">
                    <a:lumMod val="50000"/>
                  </a:schemeClr>
                </a:solidFill>
              </a:rPr>
              <a:t>LU</a:t>
            </a:r>
            <a:r>
              <a:rPr sz="3600" spc="-35" dirty="0">
                <a:solidFill>
                  <a:schemeClr val="accent5">
                    <a:lumMod val="50000"/>
                  </a:schemeClr>
                </a:solidFill>
              </a:rPr>
              <a:t>T</a:t>
            </a:r>
            <a:r>
              <a:rPr sz="3600" spc="-30" dirty="0">
                <a:solidFill>
                  <a:schemeClr val="accent5">
                    <a:lumMod val="50000"/>
                  </a:schemeClr>
                </a:solidFill>
              </a:rPr>
              <a:t>I</a:t>
            </a:r>
            <a:r>
              <a:rPr sz="3600" spc="10" dirty="0">
                <a:solidFill>
                  <a:schemeClr val="accent5">
                    <a:lumMod val="50000"/>
                  </a:schemeClr>
                </a:solidFill>
              </a:rPr>
              <a:t>O</a:t>
            </a:r>
            <a:r>
              <a:rPr sz="3600" dirty="0">
                <a:solidFill>
                  <a:schemeClr val="accent5">
                    <a:lumMod val="50000"/>
                  </a:schemeClr>
                </a:solidFill>
              </a:rPr>
              <a:t>N</a:t>
            </a:r>
            <a:r>
              <a:rPr sz="3600" spc="-345" dirty="0">
                <a:solidFill>
                  <a:schemeClr val="accent5">
                    <a:lumMod val="50000"/>
                  </a:schemeClr>
                </a:solidFill>
              </a:rPr>
              <a:t> </a:t>
            </a:r>
            <a:r>
              <a:rPr sz="3600" spc="-35" dirty="0">
                <a:solidFill>
                  <a:schemeClr val="accent5">
                    <a:lumMod val="50000"/>
                  </a:schemeClr>
                </a:solidFill>
              </a:rPr>
              <a:t>A</a:t>
            </a:r>
            <a:r>
              <a:rPr sz="3600" spc="-5" dirty="0">
                <a:solidFill>
                  <a:schemeClr val="accent5">
                    <a:lumMod val="50000"/>
                  </a:schemeClr>
                </a:solidFill>
              </a:rPr>
              <a:t>N</a:t>
            </a:r>
            <a:r>
              <a:rPr sz="3600" dirty="0">
                <a:solidFill>
                  <a:schemeClr val="accent5">
                    <a:lumMod val="50000"/>
                  </a:schemeClr>
                </a:solidFill>
              </a:rPr>
              <a:t>D</a:t>
            </a:r>
            <a:r>
              <a:rPr sz="3600" spc="35" dirty="0">
                <a:solidFill>
                  <a:schemeClr val="accent5">
                    <a:lumMod val="50000"/>
                  </a:schemeClr>
                </a:solidFill>
              </a:rPr>
              <a:t> </a:t>
            </a:r>
            <a:r>
              <a:rPr sz="3600" spc="-30" dirty="0">
                <a:solidFill>
                  <a:schemeClr val="accent5">
                    <a:lumMod val="50000"/>
                  </a:schemeClr>
                </a:solidFill>
              </a:rPr>
              <a:t>I</a:t>
            </a:r>
            <a:r>
              <a:rPr sz="3600" spc="-35" dirty="0">
                <a:solidFill>
                  <a:schemeClr val="accent5">
                    <a:lumMod val="50000"/>
                  </a:schemeClr>
                </a:solidFill>
              </a:rPr>
              <a:t>T</a:t>
            </a:r>
            <a:r>
              <a:rPr sz="3600" dirty="0">
                <a:solidFill>
                  <a:schemeClr val="accent5">
                    <a:lumMod val="50000"/>
                  </a:schemeClr>
                </a:solidFill>
              </a:rPr>
              <a:t>S</a:t>
            </a:r>
            <a:r>
              <a:rPr sz="3600" spc="60" dirty="0">
                <a:solidFill>
                  <a:schemeClr val="accent5">
                    <a:lumMod val="50000"/>
                  </a:schemeClr>
                </a:solidFill>
              </a:rPr>
              <a:t> </a:t>
            </a:r>
            <a:r>
              <a:rPr sz="3600" spc="-295" dirty="0">
                <a:solidFill>
                  <a:schemeClr val="accent5">
                    <a:lumMod val="50000"/>
                  </a:schemeClr>
                </a:solidFill>
              </a:rPr>
              <a:t>V</a:t>
            </a:r>
            <a:r>
              <a:rPr sz="3600" spc="-35" dirty="0">
                <a:solidFill>
                  <a:schemeClr val="accent5">
                    <a:lumMod val="50000"/>
                  </a:schemeClr>
                </a:solidFill>
              </a:rPr>
              <a:t>A</a:t>
            </a:r>
            <a:r>
              <a:rPr sz="3600" spc="25" dirty="0">
                <a:solidFill>
                  <a:schemeClr val="accent5">
                    <a:lumMod val="50000"/>
                  </a:schemeClr>
                </a:solidFill>
              </a:rPr>
              <a:t>LU</a:t>
            </a:r>
            <a:r>
              <a:rPr sz="3600" dirty="0">
                <a:solidFill>
                  <a:schemeClr val="accent5">
                    <a:lumMod val="50000"/>
                  </a:schemeClr>
                </a:solidFill>
              </a:rPr>
              <a:t>E</a:t>
            </a:r>
            <a:r>
              <a:rPr sz="3600" spc="-65" dirty="0">
                <a:solidFill>
                  <a:schemeClr val="accent5">
                    <a:lumMod val="50000"/>
                  </a:schemeClr>
                </a:solidFill>
              </a:rPr>
              <a:t> </a:t>
            </a:r>
            <a:r>
              <a:rPr sz="3600" spc="-15" dirty="0">
                <a:solidFill>
                  <a:schemeClr val="accent5">
                    <a:lumMod val="50000"/>
                  </a:schemeClr>
                </a:solidFill>
              </a:rPr>
              <a:t>P</a:t>
            </a:r>
            <a:r>
              <a:rPr sz="3600" spc="-30" dirty="0">
                <a:solidFill>
                  <a:schemeClr val="accent5">
                    <a:lumMod val="50000"/>
                  </a:schemeClr>
                </a:solidFill>
              </a:rPr>
              <a:t>R</a:t>
            </a:r>
            <a:r>
              <a:rPr sz="3600" spc="10" dirty="0">
                <a:solidFill>
                  <a:schemeClr val="accent5">
                    <a:lumMod val="50000"/>
                  </a:schemeClr>
                </a:solidFill>
              </a:rPr>
              <a:t>O</a:t>
            </a:r>
            <a:r>
              <a:rPr sz="3600" spc="-15" dirty="0">
                <a:solidFill>
                  <a:schemeClr val="accent5">
                    <a:lumMod val="50000"/>
                  </a:schemeClr>
                </a:solidFill>
              </a:rPr>
              <a:t>P</a:t>
            </a:r>
            <a:r>
              <a:rPr sz="3600" spc="10" dirty="0">
                <a:solidFill>
                  <a:schemeClr val="accent5">
                    <a:lumMod val="50000"/>
                  </a:schemeClr>
                </a:solidFill>
              </a:rPr>
              <a:t>O</a:t>
            </a:r>
            <a:r>
              <a:rPr sz="3600" spc="25" dirty="0">
                <a:solidFill>
                  <a:schemeClr val="accent5">
                    <a:lumMod val="50000"/>
                  </a:schemeClr>
                </a:solidFill>
              </a:rPr>
              <a:t>S</a:t>
            </a:r>
            <a:r>
              <a:rPr sz="3600" spc="-30" dirty="0">
                <a:solidFill>
                  <a:schemeClr val="accent5">
                    <a:lumMod val="50000"/>
                  </a:schemeClr>
                </a:solidFill>
              </a:rPr>
              <a:t>I</a:t>
            </a:r>
            <a:r>
              <a:rPr sz="3600" spc="-35" dirty="0">
                <a:solidFill>
                  <a:schemeClr val="accent5">
                    <a:lumMod val="50000"/>
                  </a:schemeClr>
                </a:solidFill>
              </a:rPr>
              <a:t>T</a:t>
            </a:r>
            <a:r>
              <a:rPr sz="3600" spc="-30" dirty="0">
                <a:solidFill>
                  <a:schemeClr val="accent5">
                    <a:lumMod val="50000"/>
                  </a:schemeClr>
                </a:solidFill>
              </a:rPr>
              <a:t>I</a:t>
            </a:r>
            <a:r>
              <a:rPr sz="3600" spc="10" dirty="0">
                <a:solidFill>
                  <a:schemeClr val="accent5">
                    <a:lumMod val="50000"/>
                  </a:schemeClr>
                </a:solidFill>
              </a:rPr>
              <a:t>O</a:t>
            </a:r>
            <a:r>
              <a:rPr sz="3600" dirty="0">
                <a:solidFill>
                  <a:schemeClr val="accent5">
                    <a:lumMod val="50000"/>
                  </a:schemeClr>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0A84D729-0161-F502-C541-2719F422CACC}"/>
              </a:ext>
            </a:extLst>
          </p:cNvPr>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5923" y="35052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accent5">
                    <a:lumMod val="50000"/>
                  </a:schemeClr>
                </a:solidFill>
              </a:rPr>
              <a:t>THE</a:t>
            </a:r>
            <a:r>
              <a:rPr sz="4250" spc="20" dirty="0">
                <a:solidFill>
                  <a:schemeClr val="accent5">
                    <a:lumMod val="50000"/>
                  </a:schemeClr>
                </a:solidFill>
              </a:rPr>
              <a:t> </a:t>
            </a:r>
            <a:r>
              <a:rPr sz="4250" spc="10" dirty="0">
                <a:solidFill>
                  <a:schemeClr val="accent5">
                    <a:lumMod val="50000"/>
                  </a:schemeClr>
                </a:solidFill>
              </a:rPr>
              <a:t>WOW</a:t>
            </a:r>
            <a:r>
              <a:rPr sz="4250" spc="85" dirty="0">
                <a:solidFill>
                  <a:schemeClr val="accent5">
                    <a:lumMod val="50000"/>
                  </a:schemeClr>
                </a:solidFill>
              </a:rPr>
              <a:t> </a:t>
            </a:r>
            <a:r>
              <a:rPr sz="4250" spc="10" dirty="0">
                <a:solidFill>
                  <a:schemeClr val="accent5">
                    <a:lumMod val="50000"/>
                  </a:schemeClr>
                </a:solidFill>
              </a:rPr>
              <a:t>IN</a:t>
            </a:r>
            <a:r>
              <a:rPr sz="4250" spc="-5" dirty="0">
                <a:solidFill>
                  <a:schemeClr val="accent5">
                    <a:lumMod val="50000"/>
                  </a:schemeClr>
                </a:solidFill>
              </a:rPr>
              <a:t> </a:t>
            </a:r>
            <a:r>
              <a:rPr sz="4250" spc="15" dirty="0">
                <a:solidFill>
                  <a:schemeClr val="accent5">
                    <a:lumMod val="50000"/>
                  </a:schemeClr>
                </a:solidFill>
              </a:rPr>
              <a:t>YOUR</a:t>
            </a:r>
            <a:r>
              <a:rPr sz="4250" spc="-10" dirty="0">
                <a:solidFill>
                  <a:schemeClr val="accent5">
                    <a:lumMod val="50000"/>
                  </a:schemeClr>
                </a:solidFill>
              </a:rPr>
              <a:t> </a:t>
            </a:r>
            <a:r>
              <a:rPr sz="4250" spc="20" dirty="0">
                <a:solidFill>
                  <a:schemeClr val="accent5">
                    <a:lumMod val="50000"/>
                  </a:schemeClr>
                </a:solidFill>
              </a:rPr>
              <a:t>SOLUTION</a:t>
            </a:r>
            <a:endParaRPr sz="4250" dirty="0">
              <a:solidFill>
                <a:schemeClr val="accent5">
                  <a:lumMod val="50000"/>
                </a:schemeClr>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2" name="TextBox 11">
            <a:extLst>
              <a:ext uri="{FF2B5EF4-FFF2-40B4-BE49-F238E27FC236}">
                <a16:creationId xmlns:a16="http://schemas.microsoft.com/office/drawing/2014/main" id="{46DF66DD-F1D2-75A1-E703-17C97F663D1A}"/>
              </a:ext>
            </a:extLst>
          </p:cNvPr>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5">
                    <a:lumMod val="50000"/>
                  </a:schemeClr>
                </a:solidFill>
                <a:latin typeface="Trebuchet MS"/>
                <a:cs typeface="Trebuchet MS"/>
              </a:rPr>
              <a:t>M</a:t>
            </a:r>
            <a:r>
              <a:rPr sz="4800" b="1" dirty="0">
                <a:solidFill>
                  <a:schemeClr val="accent5">
                    <a:lumMod val="50000"/>
                  </a:schemeClr>
                </a:solidFill>
                <a:latin typeface="Trebuchet MS"/>
                <a:cs typeface="Trebuchet MS"/>
              </a:rPr>
              <a:t>O</a:t>
            </a:r>
            <a:r>
              <a:rPr sz="4800" b="1" spc="-15" dirty="0">
                <a:solidFill>
                  <a:schemeClr val="accent5">
                    <a:lumMod val="50000"/>
                  </a:schemeClr>
                </a:solidFill>
                <a:latin typeface="Trebuchet MS"/>
                <a:cs typeface="Trebuchet MS"/>
              </a:rPr>
              <a:t>D</a:t>
            </a:r>
            <a:r>
              <a:rPr sz="4800" b="1" spc="-35" dirty="0">
                <a:solidFill>
                  <a:schemeClr val="accent5">
                    <a:lumMod val="50000"/>
                  </a:schemeClr>
                </a:solidFill>
                <a:latin typeface="Trebuchet MS"/>
                <a:cs typeface="Trebuchet MS"/>
              </a:rPr>
              <a:t>E</a:t>
            </a:r>
            <a:r>
              <a:rPr sz="4800" b="1" spc="-30" dirty="0">
                <a:solidFill>
                  <a:schemeClr val="accent5">
                    <a:lumMod val="50000"/>
                  </a:schemeClr>
                </a:solidFill>
                <a:latin typeface="Trebuchet MS"/>
                <a:cs typeface="Trebuchet MS"/>
              </a:rPr>
              <a:t>LL</a:t>
            </a:r>
            <a:r>
              <a:rPr sz="4800" b="1" spc="-5" dirty="0">
                <a:solidFill>
                  <a:schemeClr val="accent5">
                    <a:lumMod val="50000"/>
                  </a:schemeClr>
                </a:solidFill>
                <a:latin typeface="Trebuchet MS"/>
                <a:cs typeface="Trebuchet MS"/>
              </a:rPr>
              <a:t>I</a:t>
            </a:r>
            <a:r>
              <a:rPr sz="4800" b="1" spc="30" dirty="0">
                <a:solidFill>
                  <a:schemeClr val="accent5">
                    <a:lumMod val="50000"/>
                  </a:schemeClr>
                </a:solidFill>
                <a:latin typeface="Trebuchet MS"/>
                <a:cs typeface="Trebuchet MS"/>
              </a:rPr>
              <a:t>N</a:t>
            </a:r>
            <a:r>
              <a:rPr sz="4800" b="1" spc="5" dirty="0">
                <a:solidFill>
                  <a:schemeClr val="accent5">
                    <a:lumMod val="50000"/>
                  </a:schemeClr>
                </a:solidFill>
                <a:latin typeface="Trebuchet MS"/>
                <a:cs typeface="Trebuchet MS"/>
              </a:rPr>
              <a:t>G</a:t>
            </a:r>
            <a:endParaRPr sz="4800" dirty="0">
              <a:solidFill>
                <a:schemeClr val="accent5">
                  <a:lumMod val="50000"/>
                </a:schemeClr>
              </a:solidFill>
              <a:latin typeface="Trebuchet MS"/>
              <a:cs typeface="Trebuchet MS"/>
            </a:endParaRPr>
          </a:p>
        </p:txBody>
      </p:sp>
      <p:sp>
        <p:nvSpPr>
          <p:cNvPr id="52" name="Rectangle 29">
            <a:extLst>
              <a:ext uri="{FF2B5EF4-FFF2-40B4-BE49-F238E27FC236}">
                <a16:creationId xmlns:a16="http://schemas.microsoft.com/office/drawing/2014/main" id="{E13D896D-D45C-9316-734B-EC837C9E60F2}"/>
              </a:ext>
            </a:extLst>
          </p:cNvPr>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a:extLst>
              <a:ext uri="{FF2B5EF4-FFF2-40B4-BE49-F238E27FC236}">
                <a16:creationId xmlns:a16="http://schemas.microsoft.com/office/drawing/2014/main" id="{81523D0B-A840-2B2F-BA43-4636C65B7073}"/>
              </a:ext>
            </a:extLst>
          </p:cNvPr>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chemeClr val="accent2">
                    <a:lumMod val="50000"/>
                  </a:schemeClr>
                </a:solidFill>
              </a:rPr>
              <a:t>R</a:t>
            </a:r>
            <a:r>
              <a:rPr sz="4000" spc="-40" dirty="0">
                <a:solidFill>
                  <a:schemeClr val="accent2">
                    <a:lumMod val="50000"/>
                  </a:schemeClr>
                </a:solidFill>
              </a:rPr>
              <a:t>E</a:t>
            </a:r>
            <a:r>
              <a:rPr sz="4000" spc="15" dirty="0">
                <a:solidFill>
                  <a:schemeClr val="accent2">
                    <a:lumMod val="50000"/>
                  </a:schemeClr>
                </a:solidFill>
              </a:rPr>
              <a:t>S</a:t>
            </a:r>
            <a:r>
              <a:rPr sz="4000" spc="-30" dirty="0">
                <a:solidFill>
                  <a:schemeClr val="accent2">
                    <a:lumMod val="50000"/>
                  </a:schemeClr>
                </a:solidFill>
              </a:rPr>
              <a:t>U</a:t>
            </a:r>
            <a:r>
              <a:rPr sz="4000" spc="-405" dirty="0">
                <a:solidFill>
                  <a:schemeClr val="accent2">
                    <a:lumMod val="50000"/>
                  </a:schemeClr>
                </a:solidFill>
              </a:rPr>
              <a:t>L</a:t>
            </a:r>
            <a:r>
              <a:rPr sz="4000" dirty="0">
                <a:solidFill>
                  <a:schemeClr val="accent2">
                    <a:lumMod val="50000"/>
                  </a:schemeClr>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6D377856-9809-7165-847D-1DD272973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a:extLst>
              <a:ext uri="{FF2B5EF4-FFF2-40B4-BE49-F238E27FC236}">
                <a16:creationId xmlns:a16="http://schemas.microsoft.com/office/drawing/2014/main" id="{E1D9D6EF-FC82-98F3-E603-AAF3A6433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a:extLst>
              <a:ext uri="{FF2B5EF4-FFF2-40B4-BE49-F238E27FC236}">
                <a16:creationId xmlns:a16="http://schemas.microsoft.com/office/drawing/2014/main" id="{9AA9B23A-16DA-0F75-3268-37E2B41E9C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a:extLst>
              <a:ext uri="{FF2B5EF4-FFF2-40B4-BE49-F238E27FC236}">
                <a16:creationId xmlns:a16="http://schemas.microsoft.com/office/drawing/2014/main" id="{47874E04-2CAB-9F43-EF8D-9E2BE4E6EABC}"/>
              </a:ext>
            </a:extLst>
          </p:cNvPr>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DC845-6F4C-9E66-F058-F67D8FEB74ED}"/>
              </a:ext>
            </a:extLst>
          </p:cNvPr>
          <p:cNvSpPr>
            <a:spLocks noGrp="1"/>
          </p:cNvSpPr>
          <p:nvPr>
            <p:ph type="title"/>
          </p:nvPr>
        </p:nvSpPr>
        <p:spPr>
          <a:xfrm>
            <a:off x="755332" y="385444"/>
            <a:ext cx="10681335" cy="1477328"/>
          </a:xfrm>
        </p:spPr>
        <p:txBody>
          <a:bodyPr/>
          <a:lstStyle/>
          <a:p>
            <a:br>
              <a:rPr lang="en-US" dirty="0"/>
            </a:br>
            <a:endParaRPr lang="en-IN" dirty="0"/>
          </a:p>
        </p:txBody>
      </p:sp>
      <p:sp>
        <p:nvSpPr>
          <p:cNvPr id="3" name="TextBox 2">
            <a:extLst>
              <a:ext uri="{FF2B5EF4-FFF2-40B4-BE49-F238E27FC236}">
                <a16:creationId xmlns:a16="http://schemas.microsoft.com/office/drawing/2014/main" id="{DA704C98-6BF3-A144-29F9-6A9512444336}"/>
              </a:ext>
            </a:extLst>
          </p:cNvPr>
          <p:cNvSpPr txBox="1"/>
          <p:nvPr/>
        </p:nvSpPr>
        <p:spPr>
          <a:xfrm>
            <a:off x="3124200" y="1371600"/>
            <a:ext cx="6653198" cy="369332"/>
          </a:xfrm>
          <a:prstGeom prst="rect">
            <a:avLst/>
          </a:prstGeom>
          <a:noFill/>
        </p:spPr>
        <p:txBody>
          <a:bodyPr wrap="square" rtlCol="0">
            <a:spAutoFit/>
          </a:bodyPr>
          <a:lstStyle/>
          <a:p>
            <a:r>
              <a:rPr lang="en-IN" dirty="0">
                <a:hlinkClick r:id="rId2"/>
              </a:rPr>
              <a:t>https://github.com/NaveenKoppineni/APSSDC.git</a:t>
            </a:r>
            <a:endParaRPr lang="en-IN" dirty="0"/>
          </a:p>
        </p:txBody>
      </p:sp>
    </p:spTree>
    <p:extLst>
      <p:ext uri="{BB962C8B-B14F-4D97-AF65-F5344CB8AC3E}">
        <p14:creationId xmlns:p14="http://schemas.microsoft.com/office/powerpoint/2010/main" val="97177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390478C-E085-B8BE-342F-7973EEEEED6E}"/>
              </a:ext>
            </a:extLst>
          </p:cNvPr>
          <p:cNvSpPr txBox="1"/>
          <p:nvPr/>
        </p:nvSpPr>
        <p:spPr>
          <a:xfrm>
            <a:off x="303979" y="352814"/>
            <a:ext cx="6176482" cy="830997"/>
          </a:xfrm>
          <a:prstGeom prst="rect">
            <a:avLst/>
          </a:prstGeom>
          <a:noFill/>
        </p:spPr>
        <p:txBody>
          <a:bodyPr wrap="square" rtlCol="0">
            <a:spAutoFit/>
          </a:bodyPr>
          <a:lstStyle/>
          <a:p>
            <a:r>
              <a:rPr lang="en-IN" sz="4800" b="1" dirty="0">
                <a:solidFill>
                  <a:schemeClr val="accent5">
                    <a:lumMod val="50000"/>
                  </a:schemeClr>
                </a:solidFill>
                <a:latin typeface="Times New Roman" panose="02020603050405020304" pitchFamily="18" charset="0"/>
                <a:cs typeface="Times New Roman" panose="02020603050405020304" pitchFamily="18" charset="0"/>
              </a:rPr>
              <a:t>Keylogger &amp; Security</a:t>
            </a:r>
          </a:p>
        </p:txBody>
      </p:sp>
      <p:sp>
        <p:nvSpPr>
          <p:cNvPr id="25" name="TextBox 24">
            <a:extLst>
              <a:ext uri="{FF2B5EF4-FFF2-40B4-BE49-F238E27FC236}">
                <a16:creationId xmlns:a16="http://schemas.microsoft.com/office/drawing/2014/main" id="{68385F76-15DD-76FA-E8A9-B02A336F08B4}"/>
              </a:ext>
            </a:extLst>
          </p:cNvPr>
          <p:cNvSpPr txBox="1"/>
          <p:nvPr/>
        </p:nvSpPr>
        <p:spPr>
          <a:xfrm>
            <a:off x="336103" y="1787209"/>
            <a:ext cx="8780339" cy="3139321"/>
          </a:xfrm>
          <a:prstGeom prst="rect">
            <a:avLst/>
          </a:prstGeom>
          <a:noFill/>
        </p:spPr>
        <p:txBody>
          <a:bodyPr wrap="square" rtlCol="0">
            <a:spAutoFit/>
          </a:bodyPr>
          <a:lstStyle/>
          <a:p>
            <a:pPr algn="just"/>
            <a:r>
              <a:rPr lang="en-US" dirty="0"/>
              <a:t>A keylogger, short for "keystroke logger," is a form of surveillance technology designed to monitor and record each keystroke made on a keyboard. Keyloggers come in two main types: software and hardware. Software keyloggers are programs installed on a computer or mobile device, often without the user’s knowledge, which can capture a wide range of information, such as passwords, messages, and other personal data. Hardware keyloggers, in contrast, are physical devices connected to a computer, typically placed between the keyboard and the computer, to intercept and record keystrokes. Although keyloggers can serve legitimate purposes, like monitoring employee activity or recovering lost data, they are more commonly associated with malicious activities, such as stealing sensitive information and committing identity theft.</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FE8A1-01B0-C2E9-C0CC-EBBC6D5CA2B3}"/>
              </a:ext>
            </a:extLst>
          </p:cNvPr>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importance of understanding keyloggers and enhancing security measures against them cannot be overstated, as these tools pose a significant threat to personal and organizational data security. Keyloggers, whether implemented through software or hardware, can covertly capture sensitive information such as passwords, financial details, and private communications, leading to severe consequences like identity theft, financial loss, and corporate espionage. Effective security practices, including the use of robust antivirus software, regular system monitoring, and adherence to safe browsing habits, are crucial in detecting and preventing keylogger infections.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FD6D2B1-A5D6-70DC-E014-8F822A86A3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819400"/>
            <a:ext cx="7620000" cy="3810000"/>
          </a:xfrm>
          <a:prstGeom prst="rect">
            <a:avLst/>
          </a:prstGeom>
        </p:spPr>
      </p:pic>
    </p:spTree>
    <p:extLst>
      <p:ext uri="{BB962C8B-B14F-4D97-AF65-F5344CB8AC3E}">
        <p14:creationId xmlns:p14="http://schemas.microsoft.com/office/powerpoint/2010/main" val="8139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5">
                    <a:lumMod val="50000"/>
                  </a:schemeClr>
                </a:solidFill>
              </a:rPr>
              <a:t>A</a:t>
            </a:r>
            <a:r>
              <a:rPr spc="-5" dirty="0">
                <a:solidFill>
                  <a:schemeClr val="accent5">
                    <a:lumMod val="50000"/>
                  </a:schemeClr>
                </a:solidFill>
              </a:rPr>
              <a:t>G</a:t>
            </a:r>
            <a:r>
              <a:rPr spc="-35" dirty="0">
                <a:solidFill>
                  <a:schemeClr val="accent5">
                    <a:lumMod val="50000"/>
                  </a:schemeClr>
                </a:solidFill>
              </a:rPr>
              <a:t>E</a:t>
            </a:r>
            <a:r>
              <a:rPr spc="15" dirty="0">
                <a:solidFill>
                  <a:schemeClr val="accent5">
                    <a:lumMod val="50000"/>
                  </a:schemeClr>
                </a:solidFill>
              </a:rPr>
              <a:t>N</a:t>
            </a:r>
            <a:r>
              <a:rPr dirty="0">
                <a:solidFill>
                  <a:schemeClr val="accent5">
                    <a:lumMod val="50000"/>
                  </a:schemeClr>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a:extLst>
              <a:ext uri="{FF2B5EF4-FFF2-40B4-BE49-F238E27FC236}">
                <a16:creationId xmlns:a16="http://schemas.microsoft.com/office/drawing/2014/main" id="{411A3063-8803-6E30-A49F-E0B703CB9AF8}"/>
              </a:ext>
            </a:extLst>
          </p:cNvPr>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5">
                    <a:lumMod val="50000"/>
                  </a:schemeClr>
                </a:solidFill>
              </a:rPr>
              <a:t>P</a:t>
            </a:r>
            <a:r>
              <a:rPr sz="4250" spc="15" dirty="0">
                <a:solidFill>
                  <a:schemeClr val="accent5">
                    <a:lumMod val="50000"/>
                  </a:schemeClr>
                </a:solidFill>
              </a:rPr>
              <a:t>ROB</a:t>
            </a:r>
            <a:r>
              <a:rPr sz="4250" spc="55" dirty="0">
                <a:solidFill>
                  <a:schemeClr val="accent5">
                    <a:lumMod val="50000"/>
                  </a:schemeClr>
                </a:solidFill>
              </a:rPr>
              <a:t>L</a:t>
            </a:r>
            <a:r>
              <a:rPr sz="4250" spc="-20" dirty="0">
                <a:solidFill>
                  <a:schemeClr val="accent5">
                    <a:lumMod val="50000"/>
                  </a:schemeClr>
                </a:solidFill>
              </a:rPr>
              <a:t>E</a:t>
            </a:r>
            <a:r>
              <a:rPr sz="4250" spc="20" dirty="0">
                <a:solidFill>
                  <a:schemeClr val="accent5">
                    <a:lumMod val="50000"/>
                  </a:schemeClr>
                </a:solidFill>
              </a:rPr>
              <a:t>M</a:t>
            </a:r>
            <a:r>
              <a:rPr sz="4250" dirty="0">
                <a:solidFill>
                  <a:schemeClr val="accent5">
                    <a:lumMod val="50000"/>
                  </a:schemeClr>
                </a:solidFill>
              </a:rPr>
              <a:t>	</a:t>
            </a:r>
            <a:r>
              <a:rPr sz="4250" spc="10" dirty="0">
                <a:solidFill>
                  <a:schemeClr val="accent5">
                    <a:lumMod val="50000"/>
                  </a:schemeClr>
                </a:solidFill>
              </a:rPr>
              <a:t>S</a:t>
            </a:r>
            <a:r>
              <a:rPr sz="4250" spc="-370" dirty="0">
                <a:solidFill>
                  <a:schemeClr val="accent5">
                    <a:lumMod val="50000"/>
                  </a:schemeClr>
                </a:solidFill>
              </a:rPr>
              <a:t>T</a:t>
            </a:r>
            <a:r>
              <a:rPr sz="4250" spc="-375" dirty="0">
                <a:solidFill>
                  <a:schemeClr val="accent5">
                    <a:lumMod val="50000"/>
                  </a:schemeClr>
                </a:solidFill>
              </a:rPr>
              <a:t>A</a:t>
            </a:r>
            <a:r>
              <a:rPr sz="4250" spc="15" dirty="0">
                <a:solidFill>
                  <a:schemeClr val="accent5">
                    <a:lumMod val="50000"/>
                  </a:schemeClr>
                </a:solidFill>
              </a:rPr>
              <a:t>T</a:t>
            </a:r>
            <a:r>
              <a:rPr sz="4250" spc="-10" dirty="0">
                <a:solidFill>
                  <a:schemeClr val="accent5">
                    <a:lumMod val="50000"/>
                  </a:schemeClr>
                </a:solidFill>
              </a:rPr>
              <a:t>E</a:t>
            </a:r>
            <a:r>
              <a:rPr sz="4250" spc="-20" dirty="0">
                <a:solidFill>
                  <a:schemeClr val="accent5">
                    <a:lumMod val="50000"/>
                  </a:schemeClr>
                </a:solidFill>
              </a:rPr>
              <a:t>ME</a:t>
            </a:r>
            <a:r>
              <a:rPr sz="4250" spc="10" dirty="0">
                <a:solidFill>
                  <a:schemeClr val="accent5">
                    <a:lumMod val="50000"/>
                  </a:schemeClr>
                </a:solidFill>
              </a:rPr>
              <a:t>NT</a:t>
            </a:r>
            <a:endParaRPr sz="4250" dirty="0">
              <a:solidFill>
                <a:schemeClr val="accent5">
                  <a:lumMod val="50000"/>
                </a:schemeClr>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B99D1B2-C96D-24A4-5BE9-475577328BE6}"/>
              </a:ext>
            </a:extLst>
          </p:cNvPr>
          <p:cNvSpPr txBox="1"/>
          <p:nvPr/>
        </p:nvSpPr>
        <p:spPr>
          <a:xfrm>
            <a:off x="457200" y="1390650"/>
            <a:ext cx="6858000"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increasing prevalence of keyloggers poses a significant threat to digital security, compromising the confidentiality and integrity of sensitive information. Despite advancements in cybersecurity, many individuals and organizations remain vulnerable to these covert tools, which can capture keystrokes to steal passwords, financial information, and confidential data.</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project aims to address the critical need for effective detection and prevention methods against keyloggers. It will explore the current landscape of keylogger technology, evaluate existing security measures, and develop innovative solutions to enhance protection against these threats. By doing so, the project seeks to mitigate the risks associated with keyloggers, safeguard personal and organizational data, and promote a secure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solidFill>
                  <a:schemeClr val="accent5">
                    <a:lumMod val="50000"/>
                  </a:schemeClr>
                </a:solidFill>
              </a:rPr>
              <a:t>PROJECT</a:t>
            </a:r>
            <a:r>
              <a:rPr lang="en-IN" sz="4000" spc="5" dirty="0">
                <a:solidFill>
                  <a:schemeClr val="accent5">
                    <a:lumMod val="50000"/>
                  </a:schemeClr>
                </a:solidFill>
              </a:rPr>
              <a:t> </a:t>
            </a:r>
            <a:r>
              <a:rPr sz="3600" spc="-20" dirty="0">
                <a:solidFill>
                  <a:schemeClr val="accent5">
                    <a:lumMod val="50000"/>
                  </a:schemeClr>
                </a:solidFill>
              </a:rPr>
              <a:t>OVERVIEW</a:t>
            </a:r>
            <a:endParaRPr sz="4000" dirty="0">
              <a:solidFill>
                <a:schemeClr val="accent5">
                  <a:lumMod val="50000"/>
                </a:schemeClr>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3FE40C2C-74AF-15F9-7972-5785AAF87368}"/>
              </a:ext>
            </a:extLst>
          </p:cNvPr>
          <p:cNvSpPr txBox="1"/>
          <p:nvPr/>
        </p:nvSpPr>
        <p:spPr>
          <a:xfrm>
            <a:off x="381000" y="1035153"/>
            <a:ext cx="8686800" cy="563231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9C02A4A0-6A3E-554C-6151-0CEB3F90E248}"/>
              </a:ext>
            </a:extLst>
          </p:cNvPr>
          <p:cNvGrpSpPr/>
          <p:nvPr/>
        </p:nvGrpSpPr>
        <p:grpSpPr>
          <a:xfrm>
            <a:off x="9353550" y="5362575"/>
            <a:ext cx="457200" cy="714375"/>
            <a:chOff x="9353550" y="5362575"/>
            <a:chExt cx="457200" cy="714375"/>
          </a:xfrm>
        </p:grpSpPr>
        <p:sp>
          <p:nvSpPr>
            <p:cNvPr id="3" name="object 3">
              <a:extLst>
                <a:ext uri="{FF2B5EF4-FFF2-40B4-BE49-F238E27FC236}">
                  <a16:creationId xmlns:a16="http://schemas.microsoft.com/office/drawing/2014/main" id="{17A7CC5A-C88E-B3A2-08D7-7C9656D7131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E9F117C9-B1CA-04BA-B8C4-8B2A7A4D18A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a:extLst>
              <a:ext uri="{FF2B5EF4-FFF2-40B4-BE49-F238E27FC236}">
                <a16:creationId xmlns:a16="http://schemas.microsoft.com/office/drawing/2014/main" id="{2729F341-B528-333F-87C4-97A75E3660F0}"/>
              </a:ext>
            </a:extLst>
          </p:cNvPr>
          <p:cNvSpPr txBox="1"/>
          <p:nvPr/>
        </p:nvSpPr>
        <p:spPr>
          <a:xfrm>
            <a:off x="304800" y="684371"/>
            <a:ext cx="8534400" cy="4678204"/>
          </a:xfrm>
          <a:prstGeom prst="rect">
            <a:avLst/>
          </a:prstGeom>
          <a:noFill/>
        </p:spPr>
        <p:txBody>
          <a:bodyPr wrap="square" rtlCol="0">
            <a:spAutoFit/>
          </a:bodyPr>
          <a:lstStyle/>
          <a:p>
            <a:r>
              <a:rPr lang="en-US" sz="3200" b="1" dirty="0">
                <a:solidFill>
                  <a:schemeClr val="accent5">
                    <a:lumMod val="50000"/>
                  </a:schemeClr>
                </a:solidFill>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a:extLst>
              <a:ext uri="{FF2B5EF4-FFF2-40B4-BE49-F238E27FC236}">
                <a16:creationId xmlns:a16="http://schemas.microsoft.com/office/drawing/2014/main" id="{A582E634-E036-A6C8-7401-803D380BAA32}"/>
              </a:ext>
            </a:extLst>
          </p:cNvPr>
          <p:cNvPicPr/>
          <p:nvPr/>
        </p:nvPicPr>
        <p:blipFill>
          <a:blip r:embed="rId2" cstate="print"/>
          <a:stretch>
            <a:fillRect/>
          </a:stretch>
        </p:blipFill>
        <p:spPr>
          <a:xfrm>
            <a:off x="8915400" y="3438525"/>
            <a:ext cx="2466975" cy="3419475"/>
          </a:xfrm>
          <a:prstGeom prst="rect">
            <a:avLst/>
          </a:prstGeom>
        </p:spPr>
      </p:pic>
    </p:spTree>
    <p:extLst>
      <p:ext uri="{BB962C8B-B14F-4D97-AF65-F5344CB8AC3E}">
        <p14:creationId xmlns:p14="http://schemas.microsoft.com/office/powerpoint/2010/main" val="121664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a:extLst>
              <a:ext uri="{FF2B5EF4-FFF2-40B4-BE49-F238E27FC236}">
                <a16:creationId xmlns:a16="http://schemas.microsoft.com/office/drawing/2014/main" id="{4EA3E7E7-377C-4C7E-C80A-7C483BB150CB}"/>
              </a:ext>
            </a:extLst>
          </p:cNvPr>
          <p:cNvPicPr/>
          <p:nvPr/>
        </p:nvPicPr>
        <p:blipFill>
          <a:blip r:embed="rId2" cstate="print"/>
          <a:stretch>
            <a:fillRect/>
          </a:stretch>
        </p:blipFill>
        <p:spPr>
          <a:xfrm>
            <a:off x="8839200" y="3022076"/>
            <a:ext cx="3533775" cy="3810000"/>
          </a:xfrm>
          <a:prstGeom prst="rect">
            <a:avLst/>
          </a:prstGeom>
        </p:spPr>
      </p:pic>
      <p:sp>
        <p:nvSpPr>
          <p:cNvPr id="45" name="TextBox 44">
            <a:extLst>
              <a:ext uri="{FF2B5EF4-FFF2-40B4-BE49-F238E27FC236}">
                <a16:creationId xmlns:a16="http://schemas.microsoft.com/office/drawing/2014/main" id="{EFF2B22A-DBA3-E6B3-C53C-4CCCC9ABD38F}"/>
              </a:ext>
            </a:extLst>
          </p:cNvPr>
          <p:cNvSpPr txBox="1"/>
          <p:nvPr/>
        </p:nvSpPr>
        <p:spPr>
          <a:xfrm>
            <a:off x="381000" y="304800"/>
            <a:ext cx="8915400" cy="5847755"/>
          </a:xfrm>
          <a:prstGeom prst="rect">
            <a:avLst/>
          </a:prstGeom>
          <a:noFill/>
        </p:spPr>
        <p:txBody>
          <a:bodyPr wrap="square" rtlCol="0">
            <a:spAutoFit/>
          </a:bodyPr>
          <a:lstStyle/>
          <a:p>
            <a:pPr algn="just"/>
            <a:r>
              <a:rPr lang="en-IN" sz="3200" b="1" dirty="0">
                <a:solidFill>
                  <a:schemeClr val="accent5">
                    <a:lumMod val="50000"/>
                  </a:schemeClr>
                </a:solidFill>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5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accent5">
                    <a:lumMod val="50000"/>
                  </a:schemeClr>
                </a:solidFill>
              </a:rPr>
              <a:t>W</a:t>
            </a:r>
            <a:r>
              <a:rPr sz="3200" spc="-20" dirty="0">
                <a:solidFill>
                  <a:schemeClr val="accent5">
                    <a:lumMod val="50000"/>
                  </a:schemeClr>
                </a:solidFill>
              </a:rPr>
              <a:t>H</a:t>
            </a:r>
            <a:r>
              <a:rPr sz="3200" spc="20" dirty="0">
                <a:solidFill>
                  <a:schemeClr val="accent5">
                    <a:lumMod val="50000"/>
                  </a:schemeClr>
                </a:solidFill>
              </a:rPr>
              <a:t>O</a:t>
            </a:r>
            <a:r>
              <a:rPr sz="3200" spc="-235" dirty="0">
                <a:solidFill>
                  <a:schemeClr val="accent5">
                    <a:lumMod val="50000"/>
                  </a:schemeClr>
                </a:solidFill>
              </a:rPr>
              <a:t> </a:t>
            </a:r>
            <a:r>
              <a:rPr sz="3200" spc="-10" dirty="0">
                <a:solidFill>
                  <a:schemeClr val="accent5">
                    <a:lumMod val="50000"/>
                  </a:schemeClr>
                </a:solidFill>
              </a:rPr>
              <a:t>AR</a:t>
            </a:r>
            <a:r>
              <a:rPr sz="3200" spc="15" dirty="0">
                <a:solidFill>
                  <a:schemeClr val="accent5">
                    <a:lumMod val="50000"/>
                  </a:schemeClr>
                </a:solidFill>
              </a:rPr>
              <a:t>E</a:t>
            </a:r>
            <a:r>
              <a:rPr sz="3200" spc="-35" dirty="0">
                <a:solidFill>
                  <a:schemeClr val="accent5">
                    <a:lumMod val="50000"/>
                  </a:schemeClr>
                </a:solidFill>
              </a:rPr>
              <a:t> </a:t>
            </a:r>
            <a:r>
              <a:rPr sz="3200" spc="-10" dirty="0">
                <a:solidFill>
                  <a:schemeClr val="accent5">
                    <a:lumMod val="50000"/>
                  </a:schemeClr>
                </a:solidFill>
              </a:rPr>
              <a:t>T</a:t>
            </a:r>
            <a:r>
              <a:rPr sz="3200" spc="-15" dirty="0">
                <a:solidFill>
                  <a:schemeClr val="accent5">
                    <a:lumMod val="50000"/>
                  </a:schemeClr>
                </a:solidFill>
              </a:rPr>
              <a:t>H</a:t>
            </a:r>
            <a:r>
              <a:rPr sz="3200" spc="15" dirty="0">
                <a:solidFill>
                  <a:schemeClr val="accent5">
                    <a:lumMod val="50000"/>
                  </a:schemeClr>
                </a:solidFill>
              </a:rPr>
              <a:t>E</a:t>
            </a:r>
            <a:r>
              <a:rPr sz="3200" spc="-35" dirty="0">
                <a:solidFill>
                  <a:schemeClr val="accent5">
                    <a:lumMod val="50000"/>
                  </a:schemeClr>
                </a:solidFill>
              </a:rPr>
              <a:t> </a:t>
            </a:r>
            <a:r>
              <a:rPr sz="3200" spc="-20" dirty="0">
                <a:solidFill>
                  <a:schemeClr val="accent5">
                    <a:lumMod val="50000"/>
                  </a:schemeClr>
                </a:solidFill>
              </a:rPr>
              <a:t>E</a:t>
            </a:r>
            <a:r>
              <a:rPr sz="3200" spc="30" dirty="0">
                <a:solidFill>
                  <a:schemeClr val="accent5">
                    <a:lumMod val="50000"/>
                  </a:schemeClr>
                </a:solidFill>
              </a:rPr>
              <a:t>N</a:t>
            </a:r>
            <a:r>
              <a:rPr sz="3200" spc="15" dirty="0">
                <a:solidFill>
                  <a:schemeClr val="accent5">
                    <a:lumMod val="50000"/>
                  </a:schemeClr>
                </a:solidFill>
              </a:rPr>
              <a:t>D</a:t>
            </a:r>
            <a:r>
              <a:rPr sz="3200" spc="-45" dirty="0">
                <a:solidFill>
                  <a:schemeClr val="accent5">
                    <a:lumMod val="50000"/>
                  </a:schemeClr>
                </a:solidFill>
              </a:rPr>
              <a:t> </a:t>
            </a:r>
            <a:r>
              <a:rPr sz="3200" dirty="0">
                <a:solidFill>
                  <a:schemeClr val="accent5">
                    <a:lumMod val="50000"/>
                  </a:schemeClr>
                </a:solidFill>
              </a:rPr>
              <a:t>U</a:t>
            </a:r>
            <a:r>
              <a:rPr sz="3200" spc="10" dirty="0">
                <a:solidFill>
                  <a:schemeClr val="accent5">
                    <a:lumMod val="50000"/>
                  </a:schemeClr>
                </a:solidFill>
              </a:rPr>
              <a:t>S</a:t>
            </a:r>
            <a:r>
              <a:rPr sz="3200" spc="-25" dirty="0">
                <a:solidFill>
                  <a:schemeClr val="accent5">
                    <a:lumMod val="50000"/>
                  </a:schemeClr>
                </a:solidFill>
              </a:rPr>
              <a:t>E</a:t>
            </a:r>
            <a:r>
              <a:rPr sz="3200" spc="-10" dirty="0">
                <a:solidFill>
                  <a:schemeClr val="accent5">
                    <a:lumMod val="50000"/>
                  </a:schemeClr>
                </a:solidFill>
              </a:rPr>
              <a:t>R</a:t>
            </a:r>
            <a:r>
              <a:rPr sz="3200" spc="5" dirty="0">
                <a:solidFill>
                  <a:schemeClr val="accent5">
                    <a:lumMod val="50000"/>
                  </a:schemeClr>
                </a:solidFill>
              </a:rPr>
              <a:t>S?</a:t>
            </a:r>
            <a:endParaRPr sz="3200" dirty="0">
              <a:solidFill>
                <a:schemeClr val="accent5">
                  <a:lumMod val="50000"/>
                </a:schemeClr>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6" name="TextBox 15">
            <a:extLst>
              <a:ext uri="{FF2B5EF4-FFF2-40B4-BE49-F238E27FC236}">
                <a16:creationId xmlns:a16="http://schemas.microsoft.com/office/drawing/2014/main" id="{6336AF60-C650-A27B-9D07-0AB747924A5C}"/>
              </a:ext>
            </a:extLst>
          </p:cNvPr>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209</TotalTime>
  <Words>1535</Words>
  <Application>Microsoft Office PowerPoint</Application>
  <PresentationFormat>Widescreen</PresentationFormat>
  <Paragraphs>107</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vt:lpstr>
      <vt:lpstr>Office Theme</vt:lpstr>
      <vt:lpstr>Koppineni. Naveen Kumar</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koppineni naveen</cp:lastModifiedBy>
  <cp:revision>9</cp:revision>
  <dcterms:created xsi:type="dcterms:W3CDTF">2024-06-03T05:48:59Z</dcterms:created>
  <dcterms:modified xsi:type="dcterms:W3CDTF">2024-06-20T05:08:24Z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