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6600"/>
    <a:srgbClr val="339933"/>
    <a:srgbClr val="6600CC"/>
    <a:srgbClr val="FF9933"/>
    <a:srgbClr val="FF9900"/>
    <a:srgbClr val="FF66CC"/>
    <a:srgbClr val="FF66FF"/>
    <a:srgbClr val="00CC00"/>
    <a:srgbClr val="660066"/>
    <a:srgbClr val="9933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3595" autoAdjust="0"/>
  </p:normalViewPr>
  <p:slideViewPr>
    <p:cSldViewPr snapToGrid="0">
      <p:cViewPr>
        <p:scale>
          <a:sx n="75" d="100"/>
          <a:sy n="75" d="100"/>
        </p:scale>
        <p:origin x="-1998" y="-732"/>
      </p:cViewPr>
      <p:guideLst>
        <p:guide orient="horz" pos="960"/>
        <p:guide pos="4128"/>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pPr/>
              <a:t>3/7/2025</a:t>
            </a:fld>
            <a:endParaRPr lang="en-US" dirty="0"/>
          </a:p>
        </p:txBody>
      </p:sp>
      <p:sp>
        <p:nvSpPr>
          <p:cNvPr id="4" name="Footer Placeholder 3">
            <a:extLst>
              <a:ext uri="{FF2B5EF4-FFF2-40B4-BE49-F238E27FC236}">
                <a16:creationId xmlns:a16="http://schemas.microsoft.com/office/drawing/2014/main" xmlns=""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pPr/>
              <a:t>‹#›</a:t>
            </a:fld>
            <a:endParaRPr lang="en-US" dirty="0"/>
          </a:p>
        </p:txBody>
      </p:sp>
    </p:spTree>
    <p:extLst>
      <p:ext uri="{BB962C8B-B14F-4D97-AF65-F5344CB8AC3E}">
        <p14:creationId xmlns:p14="http://schemas.microsoft.com/office/powerpoint/2010/main" xmlns=""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pPr/>
              <a:t>3/7/2025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pPr/>
              <a:t>‹#›</a:t>
            </a:fld>
            <a:endParaRPr lang="en-US" dirty="0"/>
          </a:p>
        </p:txBody>
      </p:sp>
    </p:spTree>
    <p:extLst>
      <p:ext uri="{BB962C8B-B14F-4D97-AF65-F5344CB8AC3E}">
        <p14:creationId xmlns:p14="http://schemas.microsoft.com/office/powerpoint/2010/main" xmlns=""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9B2C62-FE30-453D-946B-754E9E42C845}" type="slidenum">
              <a:rPr lang="en-US" smtClean="0"/>
              <a:pPr/>
              <a:t>1</a:t>
            </a:fld>
            <a:endParaRPr lang="en-US" dirty="0"/>
          </a:p>
        </p:txBody>
      </p:sp>
    </p:spTree>
    <p:extLst>
      <p:ext uri="{BB962C8B-B14F-4D97-AF65-F5344CB8AC3E}">
        <p14:creationId xmlns:p14="http://schemas.microsoft.com/office/powerpoint/2010/main" xmlns="" val="4020234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xmlns=""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xmlns="" id="{7878E298-5074-4E51-993E-34931A897F12}"/>
              </a:ext>
            </a:extLst>
          </p:cNvPr>
          <p:cNvSpPr>
            <a:spLocks noGrp="1"/>
          </p:cNvSpPr>
          <p:nvPr>
            <p:ph type="pic" sz="quarter" idx="11"/>
          </p:nvPr>
        </p:nvSpPr>
        <p:spPr>
          <a:xfrm>
            <a:off x="6221413" y="0"/>
            <a:ext cx="4941887" cy="5726113"/>
          </a:xfrm>
        </p:spPr>
        <p:txBody>
          <a:bodyPr/>
          <a:lstStyle/>
          <a:p>
            <a:r>
              <a:rPr lang="en-US" dirty="0"/>
              <a:t>Click icon to add picture</a:t>
            </a:r>
          </a:p>
        </p:txBody>
      </p:sp>
      <p:cxnSp>
        <p:nvCxnSpPr>
          <p:cNvPr id="15" name="Straight Connector 14">
            <a:extLst>
              <a:ext uri="{FF2B5EF4-FFF2-40B4-BE49-F238E27FC236}">
                <a16:creationId xmlns:a16="http://schemas.microsoft.com/office/drawing/2014/main" xmlns=""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xmlns=""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xmlns=""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xmlns="" id="{0337C3D7-7DDB-42A8-901A-EC153DD27458}"/>
              </a:ext>
            </a:extLst>
          </p:cNvPr>
          <p:cNvSpPr>
            <a:spLocks noGrp="1"/>
          </p:cNvSpPr>
          <p:nvPr>
            <p:ph type="pic" sz="quarter" idx="10"/>
          </p:nvPr>
        </p:nvSpPr>
        <p:spPr>
          <a:xfrm>
            <a:off x="6210300" y="0"/>
            <a:ext cx="4953000" cy="3302000"/>
          </a:xfrm>
        </p:spPr>
        <p:txBody>
          <a:bodyPr/>
          <a:lstStyle/>
          <a:p>
            <a:r>
              <a:rPr lang="en-US" dirty="0"/>
              <a:t>Click icon to add picture</a:t>
            </a:r>
          </a:p>
        </p:txBody>
      </p:sp>
      <p:sp>
        <p:nvSpPr>
          <p:cNvPr id="10" name="Content Placeholder 2">
            <a:extLst>
              <a:ext uri="{FF2B5EF4-FFF2-40B4-BE49-F238E27FC236}">
                <a16:creationId xmlns:a16="http://schemas.microsoft.com/office/drawing/2014/main" xmlns=""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xmlns=""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xmlns=""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xmlns=""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pPr/>
              <a:t>3/7/2025</a:t>
            </a:fld>
            <a:endParaRPr lang="en-US" dirty="0"/>
          </a:p>
        </p:txBody>
      </p:sp>
      <p:sp>
        <p:nvSpPr>
          <p:cNvPr id="25" name="Slide Number Placeholder 5">
            <a:extLst>
              <a:ext uri="{FF2B5EF4-FFF2-40B4-BE49-F238E27FC236}">
                <a16:creationId xmlns:a16="http://schemas.microsoft.com/office/drawing/2014/main" xmlns=""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xmlns=""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xmlns=""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xmlns=""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pPr/>
              <a:t>3/7/2025</a:t>
            </a:fld>
            <a:endParaRPr lang="en-US" dirty="0"/>
          </a:p>
        </p:txBody>
      </p:sp>
      <p:sp>
        <p:nvSpPr>
          <p:cNvPr id="16" name="Slide Number Placeholder 5">
            <a:extLst>
              <a:ext uri="{FF2B5EF4-FFF2-40B4-BE49-F238E27FC236}">
                <a16:creationId xmlns:a16="http://schemas.microsoft.com/office/drawing/2014/main" xmlns=""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xmlns=""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xmlns=""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xmlns="" id="{940246AD-CE4F-4FD8-BCF6-5BA9ED62ACDA}"/>
              </a:ext>
            </a:extLst>
          </p:cNvPr>
          <p:cNvSpPr>
            <a:spLocks noGrp="1"/>
          </p:cNvSpPr>
          <p:nvPr>
            <p:ph type="pic" sz="quarter" idx="11"/>
          </p:nvPr>
        </p:nvSpPr>
        <p:spPr>
          <a:xfrm>
            <a:off x="6210300" y="3543302"/>
            <a:ext cx="4953000" cy="2849562"/>
          </a:xfrm>
        </p:spPr>
        <p:txBody>
          <a:bodyPr/>
          <a:lstStyle/>
          <a:p>
            <a:r>
              <a:rPr lang="en-US" dirty="0"/>
              <a:t>Click icon to add picture</a:t>
            </a:r>
          </a:p>
        </p:txBody>
      </p:sp>
      <p:sp>
        <p:nvSpPr>
          <p:cNvPr id="10" name="Picture Placeholder 13">
            <a:extLst>
              <a:ext uri="{FF2B5EF4-FFF2-40B4-BE49-F238E27FC236}">
                <a16:creationId xmlns:a16="http://schemas.microsoft.com/office/drawing/2014/main" xmlns="" id="{F8ECBB79-D5D3-4ECE-99F9-1B6834629E46}"/>
              </a:ext>
            </a:extLst>
          </p:cNvPr>
          <p:cNvSpPr>
            <a:spLocks noGrp="1"/>
          </p:cNvSpPr>
          <p:nvPr>
            <p:ph type="pic" sz="quarter" idx="10"/>
          </p:nvPr>
        </p:nvSpPr>
        <p:spPr>
          <a:xfrm>
            <a:off x="6210300" y="465138"/>
            <a:ext cx="4953000" cy="2849562"/>
          </a:xfrm>
        </p:spPr>
        <p:txBody>
          <a:bodyPr/>
          <a:lstStyle/>
          <a:p>
            <a:r>
              <a:rPr lang="en-US" dirty="0"/>
              <a:t>Click icon to add picture</a:t>
            </a:r>
          </a:p>
        </p:txBody>
      </p:sp>
      <p:sp>
        <p:nvSpPr>
          <p:cNvPr id="11" name="Text Placeholder 22">
            <a:extLst>
              <a:ext uri="{FF2B5EF4-FFF2-40B4-BE49-F238E27FC236}">
                <a16:creationId xmlns:a16="http://schemas.microsoft.com/office/drawing/2014/main" xmlns=""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xmlns=""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xmlns=""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xmlns=""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pPr/>
              <a:t>3/7/2025</a:t>
            </a:fld>
            <a:endParaRPr lang="en-US" dirty="0"/>
          </a:p>
        </p:txBody>
      </p:sp>
      <p:sp>
        <p:nvSpPr>
          <p:cNvPr id="21" name="Slide Number Placeholder 5">
            <a:extLst>
              <a:ext uri="{FF2B5EF4-FFF2-40B4-BE49-F238E27FC236}">
                <a16:creationId xmlns:a16="http://schemas.microsoft.com/office/drawing/2014/main" xmlns=""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xmlns=""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xmlns=""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xmlns=""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xmlns=""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pPr/>
              <a:t>3/7/2025</a:t>
            </a:fld>
            <a:endParaRPr lang="en-US" dirty="0"/>
          </a:p>
        </p:txBody>
      </p:sp>
      <p:sp>
        <p:nvSpPr>
          <p:cNvPr id="36" name="Slide Number Placeholder 5">
            <a:extLst>
              <a:ext uri="{FF2B5EF4-FFF2-40B4-BE49-F238E27FC236}">
                <a16:creationId xmlns:a16="http://schemas.microsoft.com/office/drawing/2014/main" xmlns=""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xmlns=""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xmlns=""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xmlns="" id="{423630CA-0A51-4B04-A57B-9E412A8FCD1F}"/>
              </a:ext>
            </a:extLst>
          </p:cNvPr>
          <p:cNvSpPr>
            <a:spLocks noGrp="1"/>
          </p:cNvSpPr>
          <p:nvPr>
            <p:ph type="pic" sz="quarter" idx="12"/>
          </p:nvPr>
        </p:nvSpPr>
        <p:spPr>
          <a:xfrm>
            <a:off x="8847137" y="3862387"/>
            <a:ext cx="2316163" cy="2538413"/>
          </a:xfrm>
        </p:spPr>
        <p:txBody>
          <a:bodyPr/>
          <a:lstStyle/>
          <a:p>
            <a:r>
              <a:rPr lang="en-US" dirty="0"/>
              <a:t>Click icon to add picture</a:t>
            </a:r>
          </a:p>
        </p:txBody>
      </p:sp>
      <p:sp>
        <p:nvSpPr>
          <p:cNvPr id="16" name="Picture Placeholder 15">
            <a:extLst>
              <a:ext uri="{FF2B5EF4-FFF2-40B4-BE49-F238E27FC236}">
                <a16:creationId xmlns:a16="http://schemas.microsoft.com/office/drawing/2014/main" xmlns="" id="{3C994AE8-9E30-418E-8361-5D851AFA42C5}"/>
              </a:ext>
            </a:extLst>
          </p:cNvPr>
          <p:cNvSpPr>
            <a:spLocks noGrp="1"/>
          </p:cNvSpPr>
          <p:nvPr>
            <p:ph type="pic" sz="quarter" idx="11"/>
          </p:nvPr>
        </p:nvSpPr>
        <p:spPr>
          <a:xfrm>
            <a:off x="6210300" y="3854450"/>
            <a:ext cx="2316163" cy="2538413"/>
          </a:xfrm>
        </p:spPr>
        <p:txBody>
          <a:bodyPr/>
          <a:lstStyle/>
          <a:p>
            <a:r>
              <a:rPr lang="en-US" dirty="0"/>
              <a:t>Click icon to add picture</a:t>
            </a:r>
          </a:p>
        </p:txBody>
      </p:sp>
      <p:sp>
        <p:nvSpPr>
          <p:cNvPr id="14" name="Picture Placeholder 13">
            <a:extLst>
              <a:ext uri="{FF2B5EF4-FFF2-40B4-BE49-F238E27FC236}">
                <a16:creationId xmlns:a16="http://schemas.microsoft.com/office/drawing/2014/main" xmlns="" id="{3D4E5783-2917-458E-BE61-F3D5AAA8F976}"/>
              </a:ext>
            </a:extLst>
          </p:cNvPr>
          <p:cNvSpPr>
            <a:spLocks noGrp="1"/>
          </p:cNvSpPr>
          <p:nvPr>
            <p:ph type="pic" sz="quarter" idx="10"/>
          </p:nvPr>
        </p:nvSpPr>
        <p:spPr>
          <a:xfrm>
            <a:off x="6210300" y="465138"/>
            <a:ext cx="4953000" cy="3090862"/>
          </a:xfrm>
        </p:spPr>
        <p:txBody>
          <a:bodyPr/>
          <a:lstStyle/>
          <a:p>
            <a:r>
              <a:rPr lang="en-US" dirty="0"/>
              <a:t>Click icon to add picture</a:t>
            </a:r>
          </a:p>
        </p:txBody>
      </p:sp>
      <p:sp>
        <p:nvSpPr>
          <p:cNvPr id="23" name="Text Placeholder 22">
            <a:extLst>
              <a:ext uri="{FF2B5EF4-FFF2-40B4-BE49-F238E27FC236}">
                <a16:creationId xmlns:a16="http://schemas.microsoft.com/office/drawing/2014/main" xmlns=""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xmlns=""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xmlns=""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pPr/>
              <a:t>3/7/2025</a:t>
            </a:fld>
            <a:endParaRPr lang="en-US" dirty="0"/>
          </a:p>
        </p:txBody>
      </p:sp>
      <p:sp>
        <p:nvSpPr>
          <p:cNvPr id="31" name="Slide Number Placeholder 5">
            <a:extLst>
              <a:ext uri="{FF2B5EF4-FFF2-40B4-BE49-F238E27FC236}">
                <a16:creationId xmlns:a16="http://schemas.microsoft.com/office/drawing/2014/main" xmlns=""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xmlns=""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xmlns=""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xmlns=""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xmlns=""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xmlns=""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xmlns=""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pPr/>
              <a:t>3/7/2025</a:t>
            </a:fld>
            <a:endParaRPr lang="en-US" dirty="0"/>
          </a:p>
        </p:txBody>
      </p:sp>
      <p:sp>
        <p:nvSpPr>
          <p:cNvPr id="15" name="Slide Number Placeholder 5">
            <a:extLst>
              <a:ext uri="{FF2B5EF4-FFF2-40B4-BE49-F238E27FC236}">
                <a16:creationId xmlns:a16="http://schemas.microsoft.com/office/drawing/2014/main" xmlns=""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xmlns=""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pPr/>
              <a:t>3/7/2025</a:t>
            </a:fld>
            <a:endParaRPr lang="en-US" dirty="0"/>
          </a:p>
        </p:txBody>
      </p:sp>
      <p:sp>
        <p:nvSpPr>
          <p:cNvPr id="15" name="Slide Number Placeholder 5">
            <a:extLst>
              <a:ext uri="{FF2B5EF4-FFF2-40B4-BE49-F238E27FC236}">
                <a16:creationId xmlns:a16="http://schemas.microsoft.com/office/drawing/2014/main" xmlns=""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xmlns="" id="{2364FFEF-B933-46C6-A918-A80C987DB70F}"/>
              </a:ext>
            </a:extLst>
          </p:cNvPr>
          <p:cNvSpPr>
            <a:spLocks noGrp="1"/>
          </p:cNvSpPr>
          <p:nvPr>
            <p:ph type="pic" sz="quarter" idx="10"/>
          </p:nvPr>
        </p:nvSpPr>
        <p:spPr>
          <a:xfrm>
            <a:off x="1022147" y="0"/>
            <a:ext cx="3938588" cy="6400800"/>
          </a:xfrm>
        </p:spPr>
        <p:txBody>
          <a:bodyPr/>
          <a:lstStyle/>
          <a:p>
            <a:r>
              <a:rPr lang="en-US" dirty="0"/>
              <a:t>Click icon to add picture</a:t>
            </a:r>
          </a:p>
        </p:txBody>
      </p:sp>
      <p:pic>
        <p:nvPicPr>
          <p:cNvPr id="4" name="Picture 3" hidden="1">
            <a:extLst>
              <a:ext uri="{FF2B5EF4-FFF2-40B4-BE49-F238E27FC236}">
                <a16:creationId xmlns:a16="http://schemas.microsoft.com/office/drawing/2014/main" xmlns=""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xmlns=""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xmlns=""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xmlns=""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pPr/>
              <a:t>3/7/2025</a:t>
            </a:fld>
            <a:endParaRPr lang="en-US" dirty="0"/>
          </a:p>
        </p:txBody>
      </p:sp>
      <p:sp>
        <p:nvSpPr>
          <p:cNvPr id="16" name="Slide Number Placeholder 5">
            <a:extLst>
              <a:ext uri="{FF2B5EF4-FFF2-40B4-BE49-F238E27FC236}">
                <a16:creationId xmlns:a16="http://schemas.microsoft.com/office/drawing/2014/main" xmlns=""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xmlns=""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xmlns=""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xmlns=""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xmlns=""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xmlns="" id="{EC4F3A57-45ED-498D-858C-3EE63DF129C4}"/>
              </a:ext>
            </a:extLst>
          </p:cNvPr>
          <p:cNvSpPr>
            <a:spLocks noGrp="1"/>
          </p:cNvSpPr>
          <p:nvPr>
            <p:ph type="pic" sz="quarter" idx="11"/>
          </p:nvPr>
        </p:nvSpPr>
        <p:spPr>
          <a:xfrm>
            <a:off x="1036601" y="3552677"/>
            <a:ext cx="1874874" cy="2848123"/>
          </a:xfrm>
        </p:spPr>
        <p:txBody>
          <a:bodyPr/>
          <a:lstStyle/>
          <a:p>
            <a:r>
              <a:rPr lang="en-US" dirty="0"/>
              <a:t>Click icon to add picture</a:t>
            </a:r>
          </a:p>
        </p:txBody>
      </p:sp>
      <p:sp>
        <p:nvSpPr>
          <p:cNvPr id="22" name="Picture Placeholder 20">
            <a:extLst>
              <a:ext uri="{FF2B5EF4-FFF2-40B4-BE49-F238E27FC236}">
                <a16:creationId xmlns:a16="http://schemas.microsoft.com/office/drawing/2014/main" xmlns="" id="{1AC5BB09-E3BA-4948-93B3-EDCAAB803112}"/>
              </a:ext>
            </a:extLst>
          </p:cNvPr>
          <p:cNvSpPr>
            <a:spLocks noGrp="1"/>
          </p:cNvSpPr>
          <p:nvPr>
            <p:ph type="pic" sz="quarter" idx="12"/>
          </p:nvPr>
        </p:nvSpPr>
        <p:spPr>
          <a:xfrm>
            <a:off x="3101197" y="3552677"/>
            <a:ext cx="1874874" cy="2848123"/>
          </a:xfrm>
        </p:spPr>
        <p:txBody>
          <a:bodyPr/>
          <a:lstStyle/>
          <a:p>
            <a:r>
              <a:rPr lang="en-US" dirty="0"/>
              <a:t>Click icon to add picture</a:t>
            </a:r>
          </a:p>
        </p:txBody>
      </p:sp>
      <p:sp>
        <p:nvSpPr>
          <p:cNvPr id="23" name="Picture Placeholder 20">
            <a:extLst>
              <a:ext uri="{FF2B5EF4-FFF2-40B4-BE49-F238E27FC236}">
                <a16:creationId xmlns:a16="http://schemas.microsoft.com/office/drawing/2014/main" xmlns="" id="{BF83C6B7-5484-4586-8830-098BDCD9C987}"/>
              </a:ext>
            </a:extLst>
          </p:cNvPr>
          <p:cNvSpPr>
            <a:spLocks noGrp="1"/>
          </p:cNvSpPr>
          <p:nvPr>
            <p:ph type="pic" sz="quarter" idx="13"/>
          </p:nvPr>
        </p:nvSpPr>
        <p:spPr>
          <a:xfrm>
            <a:off x="5166324" y="3552677"/>
            <a:ext cx="1874874" cy="2848123"/>
          </a:xfrm>
        </p:spPr>
        <p:txBody>
          <a:bodyPr/>
          <a:lstStyle/>
          <a:p>
            <a:r>
              <a:rPr lang="en-US" dirty="0"/>
              <a:t>Click icon to add picture</a:t>
            </a:r>
          </a:p>
        </p:txBody>
      </p:sp>
      <p:sp>
        <p:nvSpPr>
          <p:cNvPr id="24" name="Picture Placeholder 20">
            <a:extLst>
              <a:ext uri="{FF2B5EF4-FFF2-40B4-BE49-F238E27FC236}">
                <a16:creationId xmlns:a16="http://schemas.microsoft.com/office/drawing/2014/main" xmlns="" id="{0C5663B1-EED6-4D80-A7C2-19E1366387A4}"/>
              </a:ext>
            </a:extLst>
          </p:cNvPr>
          <p:cNvSpPr>
            <a:spLocks noGrp="1"/>
          </p:cNvSpPr>
          <p:nvPr>
            <p:ph type="pic" sz="quarter" idx="14"/>
          </p:nvPr>
        </p:nvSpPr>
        <p:spPr>
          <a:xfrm>
            <a:off x="7239069" y="3552677"/>
            <a:ext cx="1874874" cy="2848123"/>
          </a:xfrm>
        </p:spPr>
        <p:txBody>
          <a:bodyPr/>
          <a:lstStyle/>
          <a:p>
            <a:r>
              <a:rPr lang="en-US" dirty="0"/>
              <a:t>Click icon to add picture</a:t>
            </a:r>
          </a:p>
        </p:txBody>
      </p:sp>
      <p:sp>
        <p:nvSpPr>
          <p:cNvPr id="25" name="Picture Placeholder 20">
            <a:extLst>
              <a:ext uri="{FF2B5EF4-FFF2-40B4-BE49-F238E27FC236}">
                <a16:creationId xmlns:a16="http://schemas.microsoft.com/office/drawing/2014/main" xmlns="" id="{D21E7B61-407B-40A7-9AF6-0D7E7106BCFC}"/>
              </a:ext>
            </a:extLst>
          </p:cNvPr>
          <p:cNvSpPr>
            <a:spLocks noGrp="1"/>
          </p:cNvSpPr>
          <p:nvPr>
            <p:ph type="pic" sz="quarter" idx="15"/>
          </p:nvPr>
        </p:nvSpPr>
        <p:spPr>
          <a:xfrm>
            <a:off x="9296046" y="3552677"/>
            <a:ext cx="1874874" cy="2848123"/>
          </a:xfrm>
        </p:spPr>
        <p:txBody>
          <a:bodyPr/>
          <a:lstStyle/>
          <a:p>
            <a:r>
              <a:rPr lang="en-US" dirty="0"/>
              <a:t>Click icon to add picture</a:t>
            </a:r>
          </a:p>
        </p:txBody>
      </p:sp>
      <p:sp>
        <p:nvSpPr>
          <p:cNvPr id="30" name="Date Placeholder 3">
            <a:extLst>
              <a:ext uri="{FF2B5EF4-FFF2-40B4-BE49-F238E27FC236}">
                <a16:creationId xmlns:a16="http://schemas.microsoft.com/office/drawing/2014/main" xmlns=""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pPr/>
              <a:t>3/7/2025</a:t>
            </a:fld>
            <a:endParaRPr lang="en-US" dirty="0"/>
          </a:p>
        </p:txBody>
      </p:sp>
      <p:sp>
        <p:nvSpPr>
          <p:cNvPr id="31" name="Slide Number Placeholder 5">
            <a:extLst>
              <a:ext uri="{FF2B5EF4-FFF2-40B4-BE49-F238E27FC236}">
                <a16:creationId xmlns:a16="http://schemas.microsoft.com/office/drawing/2014/main" xmlns=""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xmlns=""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xmlns=""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xmlns=""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xmlns=""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xmlns=""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xmlns=""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xmlns=""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B275B11D-8F3F-472B-BBCC-A4F7415AC0A5}"/>
              </a:ext>
            </a:extLst>
          </p:cNvPr>
          <p:cNvSpPr>
            <a:spLocks noGrp="1"/>
          </p:cNvSpPr>
          <p:nvPr>
            <p:ph type="pic" sz="quarter" idx="10"/>
          </p:nvPr>
        </p:nvSpPr>
        <p:spPr>
          <a:xfrm>
            <a:off x="1028700" y="3543300"/>
            <a:ext cx="3924300" cy="3314700"/>
          </a:xfrm>
        </p:spPr>
        <p:txBody>
          <a:bodyPr/>
          <a:lstStyle/>
          <a:p>
            <a:r>
              <a:rPr lang="en-US" dirty="0"/>
              <a:t>Click icon to add picture</a:t>
            </a:r>
          </a:p>
        </p:txBody>
      </p:sp>
      <p:sp>
        <p:nvSpPr>
          <p:cNvPr id="6" name="Content Placeholder 2">
            <a:extLst>
              <a:ext uri="{FF2B5EF4-FFF2-40B4-BE49-F238E27FC236}">
                <a16:creationId xmlns:a16="http://schemas.microsoft.com/office/drawing/2014/main" xmlns=""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xmlns=""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pPr/>
              <a:t>3/7/2025</a:t>
            </a:fld>
            <a:endParaRPr lang="en-US" dirty="0"/>
          </a:p>
        </p:txBody>
      </p:sp>
      <p:sp>
        <p:nvSpPr>
          <p:cNvPr id="18" name="Slide Number Placeholder 5">
            <a:extLst>
              <a:ext uri="{FF2B5EF4-FFF2-40B4-BE49-F238E27FC236}">
                <a16:creationId xmlns:a16="http://schemas.microsoft.com/office/drawing/2014/main" xmlns=""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xmlns=""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xmlns=""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pPr/>
              <a:t>3/7/2025</a:t>
            </a:fld>
            <a:endParaRPr lang="en-US" dirty="0"/>
          </a:p>
        </p:txBody>
      </p:sp>
      <p:sp>
        <p:nvSpPr>
          <p:cNvPr id="5" name="Footer Placeholder 4">
            <a:extLst>
              <a:ext uri="{FF2B5EF4-FFF2-40B4-BE49-F238E27FC236}">
                <a16:creationId xmlns:a16="http://schemas.microsoft.com/office/drawing/2014/main" xmlns=""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xmlns="" id="{9057E93D-BB39-4013-A843-780147924DB7}"/>
              </a:ext>
            </a:extLst>
          </p:cNvPr>
          <p:cNvSpPr>
            <a:spLocks noGrp="1"/>
          </p:cNvSpPr>
          <p:nvPr>
            <p:ph type="sldNum" sz="quarter" idx="4"/>
          </p:nvPr>
        </p:nvSpPr>
        <p:spPr/>
        <p:txBody>
          <a:bodyPr/>
          <a:lstStyle/>
          <a:p>
            <a:fld id="{294A09A9-5501-47C1-A89A-A340965A2BE2}" type="slidenum">
              <a:rPr lang="en-US" smtClean="0"/>
              <a:pPr/>
              <a:t>1</a:t>
            </a:fld>
            <a:endParaRPr lang="en-US" dirty="0"/>
          </a:p>
        </p:txBody>
      </p:sp>
      <p:pic>
        <p:nvPicPr>
          <p:cNvPr id="7" name="Picture 6">
            <a:extLst>
              <a:ext uri="{FF2B5EF4-FFF2-40B4-BE49-F238E27FC236}">
                <a16:creationId xmlns:a16="http://schemas.microsoft.com/office/drawing/2014/main" xmlns="" id="{465C1534-C079-4BA0-C7AF-17A78DD8EBD7}"/>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427771" y="130380"/>
            <a:ext cx="1533425" cy="650725"/>
          </a:xfrm>
          <a:prstGeom prst="rect">
            <a:avLst/>
          </a:prstGeom>
        </p:spPr>
      </p:pic>
      <p:sp>
        <p:nvSpPr>
          <p:cNvPr id="11" name="TextBox 10">
            <a:extLst>
              <a:ext uri="{FF2B5EF4-FFF2-40B4-BE49-F238E27FC236}">
                <a16:creationId xmlns:a16="http://schemas.microsoft.com/office/drawing/2014/main" xmlns="" id="{5CF9574B-11E8-714A-AADC-BD7E0B34C5C9}"/>
              </a:ext>
            </a:extLst>
          </p:cNvPr>
          <p:cNvSpPr txBox="1"/>
          <p:nvPr/>
        </p:nvSpPr>
        <p:spPr>
          <a:xfrm>
            <a:off x="-363020" y="0"/>
            <a:ext cx="12555020" cy="1138773"/>
          </a:xfrm>
          <a:prstGeom prst="rect">
            <a:avLst/>
          </a:prstGeom>
          <a:noFill/>
        </p:spPr>
        <p:txBody>
          <a:bodyPr wrap="square" rtlCol="0">
            <a:spAutoFit/>
          </a:bodyPr>
          <a:lstStyle/>
          <a:p>
            <a:pPr algn="ctr"/>
            <a:r>
              <a:rPr lang="en-US" sz="1600" b="1" dirty="0" smtClean="0">
                <a:solidFill>
                  <a:srgbClr val="2B09F7"/>
                </a:solidFill>
                <a:latin typeface="Calibri" panose="020F0502020204030204" pitchFamily="34" charset="0"/>
                <a:ea typeface="Calibri" panose="020F0502020204030204" pitchFamily="34" charset="0"/>
                <a:cs typeface="Calibri" panose="020F0502020204030204" pitchFamily="34" charset="0"/>
              </a:rPr>
              <a:t>GESTURE CONTROLLED PRESENTATION SYSTEM WITH SPEECH RECOGNITION </a:t>
            </a:r>
            <a:r>
              <a:rPr lang="en-US" sz="1600" b="1" dirty="0" smtClean="0">
                <a:solidFill>
                  <a:srgbClr val="2B09F7"/>
                </a:solidFill>
                <a:latin typeface="Calibri" panose="020F0502020204030204" pitchFamily="34" charset="0"/>
                <a:ea typeface="Calibri" panose="020F0502020204030204" pitchFamily="34" charset="0"/>
                <a:cs typeface="Calibri" panose="020F0502020204030204" pitchFamily="34" charset="0"/>
              </a:rPr>
              <a:t>AND </a:t>
            </a:r>
            <a:r>
              <a:rPr lang="en-US" sz="1600" b="1" dirty="0" smtClean="0">
                <a:solidFill>
                  <a:srgbClr val="2B09F7"/>
                </a:solidFill>
                <a:latin typeface="Calibri" panose="020F0502020204030204" pitchFamily="34" charset="0"/>
                <a:ea typeface="Calibri" panose="020F0502020204030204" pitchFamily="34" charset="0"/>
                <a:cs typeface="Calibri" panose="020F0502020204030204" pitchFamily="34" charset="0"/>
              </a:rPr>
              <a:t>WEB </a:t>
            </a:r>
            <a:r>
              <a:rPr lang="en-US" sz="1600" b="1" dirty="0" smtClean="0">
                <a:solidFill>
                  <a:srgbClr val="2B09F7"/>
                </a:solidFill>
                <a:latin typeface="Calibri" panose="020F0502020204030204" pitchFamily="34" charset="0"/>
                <a:ea typeface="Calibri" panose="020F0502020204030204" pitchFamily="34" charset="0"/>
                <a:cs typeface="Calibri" panose="020F0502020204030204" pitchFamily="34" charset="0"/>
              </a:rPr>
              <a:t>INTERACTION</a:t>
            </a:r>
          </a:p>
          <a:p>
            <a:pPr algn="ctr"/>
            <a:r>
              <a:rPr lang="en-US" sz="1400" b="1" dirty="0" smtClean="0">
                <a:solidFill>
                  <a:srgbClr val="D214AE"/>
                </a:solidFill>
                <a:latin typeface="Calibri" panose="020F0502020204030204" pitchFamily="34" charset="0"/>
                <a:ea typeface="Calibri" panose="020F0502020204030204" pitchFamily="34" charset="0"/>
                <a:cs typeface="Calibri" panose="020F0502020204030204" pitchFamily="34" charset="0"/>
              </a:rPr>
              <a:t>SR </a:t>
            </a:r>
            <a:r>
              <a:rPr lang="en-US" sz="1400" b="1" dirty="0">
                <a:solidFill>
                  <a:srgbClr val="D214AE"/>
                </a:solidFill>
                <a:latin typeface="Calibri" panose="020F0502020204030204" pitchFamily="34" charset="0"/>
                <a:ea typeface="Calibri" panose="020F0502020204030204" pitchFamily="34" charset="0"/>
                <a:cs typeface="Calibri" panose="020F0502020204030204" pitchFamily="34" charset="0"/>
              </a:rPr>
              <a:t>UNIVERSITY</a:t>
            </a:r>
          </a:p>
          <a:p>
            <a:pPr algn="ctr"/>
            <a:r>
              <a:rPr lang="en-US" sz="1200" b="1" dirty="0" smtClean="0">
                <a:solidFill>
                  <a:srgbClr val="4C7430"/>
                </a:solidFill>
                <a:latin typeface="Calibri" panose="020F0502020204030204" pitchFamily="34" charset="0"/>
                <a:ea typeface="Calibri" panose="020F0502020204030204" pitchFamily="34" charset="0"/>
                <a:cs typeface="Calibri" panose="020F0502020204030204" pitchFamily="34" charset="0"/>
              </a:rPr>
              <a:t>TEAM-104</a:t>
            </a:r>
            <a:endParaRPr lang="en-US" sz="1200" b="1" dirty="0">
              <a:solidFill>
                <a:srgbClr val="4C7430"/>
              </a:solidFill>
              <a:latin typeface="Calibri" panose="020F0502020204030204" pitchFamily="34" charset="0"/>
              <a:ea typeface="Calibri" panose="020F0502020204030204" pitchFamily="34" charset="0"/>
              <a:cs typeface="Calibri" panose="020F0502020204030204" pitchFamily="34" charset="0"/>
            </a:endParaRPr>
          </a:p>
          <a:p>
            <a:pPr algn="ctr"/>
            <a:r>
              <a:rPr lang="sv-SE" sz="1200" b="1" dirty="0" smtClean="0">
                <a:solidFill>
                  <a:srgbClr val="C00000"/>
                </a:solidFill>
                <a:latin typeface="Calibri" panose="020F0502020204030204" pitchFamily="34" charset="0"/>
                <a:ea typeface="Calibri" panose="020F0502020204030204" pitchFamily="34" charset="0"/>
                <a:cs typeface="Calibri" panose="020F0502020204030204" pitchFamily="34" charset="0"/>
              </a:rPr>
              <a:t>RAHMAN – 2103A51057 ,MANIKANTA– 2103A51073, VIVEK – 2103A51088 ,VARSHITH – 2103A51089, NAVEEN – 2103A51267 ,CHARY -2103A51268</a:t>
            </a:r>
            <a:endParaRPr lang="en-US" sz="12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algn="ctr"/>
            <a:r>
              <a:rPr lang="en-US" sz="1200" b="1" dirty="0">
                <a:solidFill>
                  <a:srgbClr val="FF6600"/>
                </a:solidFill>
                <a:latin typeface="Calibri" panose="020F0502020204030204" pitchFamily="34" charset="0"/>
                <a:ea typeface="Calibri" panose="020F0502020204030204" pitchFamily="34" charset="0"/>
                <a:cs typeface="Calibri" panose="020F0502020204030204" pitchFamily="34" charset="0"/>
              </a:rPr>
              <a:t>GUIDE: </a:t>
            </a:r>
            <a:r>
              <a:rPr lang="en-US" sz="1200" b="1" dirty="0" smtClean="0">
                <a:solidFill>
                  <a:srgbClr val="FF6600"/>
                </a:solidFill>
                <a:latin typeface="Calibri" panose="020F0502020204030204" pitchFamily="34" charset="0"/>
                <a:ea typeface="Calibri" panose="020F0502020204030204" pitchFamily="34" charset="0"/>
                <a:cs typeface="Calibri" panose="020F0502020204030204" pitchFamily="34" charset="0"/>
              </a:rPr>
              <a:t>MR.GOTTE RANJITH KUMAR</a:t>
            </a:r>
            <a:endParaRPr lang="en-US" sz="1200" b="1" dirty="0">
              <a:solidFill>
                <a:srgbClr val="FF6600"/>
              </a:solidFill>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xmlns="" id="{17EFDA64-FA52-E602-8F6F-4C26E14B986F}"/>
              </a:ext>
            </a:extLst>
          </p:cNvPr>
          <p:cNvSpPr txBox="1"/>
          <p:nvPr/>
        </p:nvSpPr>
        <p:spPr>
          <a:xfrm>
            <a:off x="93445" y="2438401"/>
            <a:ext cx="5948212" cy="1015663"/>
          </a:xfrm>
          <a:prstGeom prst="rect">
            <a:avLst/>
          </a:prstGeom>
          <a:noFill/>
          <a:ln w="19050">
            <a:noFill/>
            <a:round/>
          </a:ln>
        </p:spPr>
        <p:txBody>
          <a:bodyPr wrap="square" rtlCol="0">
            <a:spAutoFit/>
          </a:bodyPr>
          <a:lstStyle/>
          <a:p>
            <a:pPr algn="just"/>
            <a:r>
              <a:rPr lang="en-US" sz="1000" dirty="0" smtClean="0"/>
              <a:t>Our Interactive Presentation System combines computer vision, speech recognition, and intuitive design. Using </a:t>
            </a:r>
            <a:r>
              <a:rPr lang="en-US" sz="1000" dirty="0" smtClean="0"/>
              <a:t>Open CV </a:t>
            </a:r>
            <a:r>
              <a:rPr lang="en-US" sz="1000" dirty="0" smtClean="0"/>
              <a:t>for hand gesture tracking and </a:t>
            </a:r>
            <a:r>
              <a:rPr lang="en-US" sz="1000" dirty="0" smtClean="0"/>
              <a:t>Speech Recognition </a:t>
            </a:r>
            <a:r>
              <a:rPr lang="en-US" sz="1000" dirty="0" smtClean="0"/>
              <a:t>for voice commands, users can navigate slides, annotate, and issue commands like "next" or "delete." The system enhances engagement and interactivity, offering a dynamic, user-friendly experience ideal for classrooms, boardrooms, and conferences to elevate presentations.</a:t>
            </a:r>
          </a:p>
          <a:p>
            <a:pPr algn="just"/>
            <a:endParaRPr lang="en-US" sz="1000" dirty="0">
              <a:latin typeface="Calibri" panose="020F0502020204030204" pitchFamily="34" charset="0"/>
              <a:ea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xmlns="" id="{16C8C712-E917-11C2-BEAF-391AD3DFF749}"/>
              </a:ext>
            </a:extLst>
          </p:cNvPr>
          <p:cNvSpPr txBox="1"/>
          <p:nvPr/>
        </p:nvSpPr>
        <p:spPr>
          <a:xfrm>
            <a:off x="2213005" y="2139849"/>
            <a:ext cx="1280351" cy="292388"/>
          </a:xfrm>
          <a:prstGeom prst="rect">
            <a:avLst/>
          </a:prstGeom>
          <a:noFill/>
        </p:spPr>
        <p:txBody>
          <a:bodyPr wrap="none" rtlCol="0">
            <a:spAutoFit/>
          </a:bodyPr>
          <a:lstStyle/>
          <a:p>
            <a:r>
              <a:rPr lang="en-IN" sz="1300" b="1" dirty="0">
                <a:solidFill>
                  <a:srgbClr val="0066FF"/>
                </a:solidFill>
                <a:latin typeface="Calibri" panose="020F0502020204030204" pitchFamily="34" charset="0"/>
                <a:ea typeface="Calibri" panose="020F0502020204030204" pitchFamily="34" charset="0"/>
                <a:cs typeface="Calibri" panose="020F0502020204030204" pitchFamily="34" charset="0"/>
              </a:rPr>
              <a:t>INTRODUCTION</a:t>
            </a:r>
          </a:p>
        </p:txBody>
      </p:sp>
      <p:sp>
        <p:nvSpPr>
          <p:cNvPr id="15" name="TextBox 14">
            <a:extLst>
              <a:ext uri="{FF2B5EF4-FFF2-40B4-BE49-F238E27FC236}">
                <a16:creationId xmlns:a16="http://schemas.microsoft.com/office/drawing/2014/main" xmlns="" id="{4C0AED26-0056-1384-079E-EF61666BAEE9}"/>
              </a:ext>
            </a:extLst>
          </p:cNvPr>
          <p:cNvSpPr txBox="1"/>
          <p:nvPr/>
        </p:nvSpPr>
        <p:spPr>
          <a:xfrm>
            <a:off x="2371918" y="3559324"/>
            <a:ext cx="1177455" cy="292388"/>
          </a:xfrm>
          <a:prstGeom prst="rect">
            <a:avLst/>
          </a:prstGeom>
          <a:noFill/>
        </p:spPr>
        <p:txBody>
          <a:bodyPr wrap="square" rtlCol="0">
            <a:spAutoFit/>
          </a:bodyPr>
          <a:lstStyle/>
          <a:p>
            <a:r>
              <a:rPr lang="en-IN" sz="1300" b="1" dirty="0">
                <a:solidFill>
                  <a:srgbClr val="FF0000"/>
                </a:solidFill>
                <a:latin typeface="Calibri" panose="020F0502020204030204" pitchFamily="34" charset="0"/>
                <a:ea typeface="Calibri" panose="020F0502020204030204" pitchFamily="34" charset="0"/>
                <a:cs typeface="Calibri" panose="020F0502020204030204" pitchFamily="34" charset="0"/>
              </a:rPr>
              <a:t>OBJECTIVES</a:t>
            </a:r>
          </a:p>
        </p:txBody>
      </p:sp>
      <p:graphicFrame>
        <p:nvGraphicFramePr>
          <p:cNvPr id="16" name="Table 15">
            <a:extLst>
              <a:ext uri="{FF2B5EF4-FFF2-40B4-BE49-F238E27FC236}">
                <a16:creationId xmlns:a16="http://schemas.microsoft.com/office/drawing/2014/main" xmlns="" id="{38E3BB49-557A-6B4C-AF59-8F728BE2B733}"/>
              </a:ext>
            </a:extLst>
          </p:cNvPr>
          <p:cNvGraphicFramePr>
            <a:graphicFrameLocks noGrp="1"/>
          </p:cNvGraphicFramePr>
          <p:nvPr>
            <p:extLst>
              <p:ext uri="{D42A27DB-BD31-4B8C-83A1-F6EECF244321}">
                <p14:modId xmlns:p14="http://schemas.microsoft.com/office/powerpoint/2010/main" xmlns="" val="1971299027"/>
              </p:ext>
            </p:extLst>
          </p:nvPr>
        </p:nvGraphicFramePr>
        <p:xfrm>
          <a:off x="119113" y="3810572"/>
          <a:ext cx="5948212" cy="883920"/>
        </p:xfrm>
        <a:graphic>
          <a:graphicData uri="http://schemas.openxmlformats.org/drawingml/2006/table">
            <a:tbl>
              <a:tblPr firstRow="1" bandRow="1">
                <a:tableStyleId>{5C22544A-7EE6-4342-B048-85BDC9FD1C3A}</a:tableStyleId>
              </a:tblPr>
              <a:tblGrid>
                <a:gridCol w="2974106">
                  <a:extLst>
                    <a:ext uri="{9D8B030D-6E8A-4147-A177-3AD203B41FA5}">
                      <a16:colId xmlns:a16="http://schemas.microsoft.com/office/drawing/2014/main" xmlns="" val="2897076826"/>
                    </a:ext>
                  </a:extLst>
                </a:gridCol>
                <a:gridCol w="2974106">
                  <a:extLst>
                    <a:ext uri="{9D8B030D-6E8A-4147-A177-3AD203B41FA5}">
                      <a16:colId xmlns:a16="http://schemas.microsoft.com/office/drawing/2014/main" xmlns="" val="1361282062"/>
                    </a:ext>
                  </a:extLst>
                </a:gridCol>
              </a:tblGrid>
              <a:tr h="213474">
                <a:tc>
                  <a:txBody>
                    <a:bodyPr/>
                    <a:lstStyle/>
                    <a:p>
                      <a:pPr algn="ctr"/>
                      <a:r>
                        <a:rPr lang="en-IN" sz="1000" b="0" dirty="0" smtClean="0">
                          <a:solidFill>
                            <a:schemeClr val="tx1"/>
                          </a:solidFill>
                          <a:latin typeface="Calibri" panose="020F0502020204030204" pitchFamily="34" charset="0"/>
                          <a:ea typeface="Calibri" panose="020F0502020204030204" pitchFamily="34" charset="0"/>
                          <a:cs typeface="Calibri" panose="020F0502020204030204" pitchFamily="34" charset="0"/>
                        </a:rPr>
                        <a:t>Develop Hand Gesture Recognition</a:t>
                      </a:r>
                      <a:endParaRPr lang="en-IN" sz="10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1"/>
                    </a:solidFill>
                  </a:tcPr>
                </a:tc>
                <a:tc>
                  <a:txBody>
                    <a:bodyPr/>
                    <a:lstStyle/>
                    <a:p>
                      <a:pPr algn="ctr"/>
                      <a:r>
                        <a:rPr lang="en-US" sz="1000" b="0" i="0" dirty="0" smtClean="0">
                          <a:solidFill>
                            <a:schemeClr val="tx1"/>
                          </a:solidFill>
                          <a:latin typeface="Calibri" panose="020F0502020204030204" pitchFamily="34" charset="0"/>
                          <a:ea typeface="Calibri" panose="020F0502020204030204" pitchFamily="34" charset="0"/>
                          <a:cs typeface="Calibri" panose="020F0502020204030204" pitchFamily="34" charset="0"/>
                        </a:rPr>
                        <a:t>Enhance Presenter Mobility and Interaction</a:t>
                      </a:r>
                      <a:endParaRPr lang="en-IN" sz="1000" b="0" i="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1551645978"/>
                  </a:ext>
                </a:extLst>
              </a:tr>
              <a:tr h="213474">
                <a:tc>
                  <a:txBody>
                    <a:bodyPr/>
                    <a:lstStyle/>
                    <a:p>
                      <a:pPr algn="ctr"/>
                      <a:r>
                        <a:rPr lang="en-US" sz="1000" dirty="0" smtClean="0"/>
                        <a:t>Integrate Speech Recognition</a:t>
                      </a:r>
                      <a:endParaRPr lang="en-IN" sz="10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sz="1000" dirty="0" smtClean="0"/>
                        <a:t>Boost Audience Engagement</a:t>
                      </a:r>
                      <a:endParaRPr lang="en-IN" sz="10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2368897958"/>
                  </a:ext>
                </a:extLst>
              </a:tr>
              <a:tr h="213474">
                <a:tc>
                  <a:txBody>
                    <a:bodyPr/>
                    <a:lstStyle/>
                    <a:p>
                      <a:pPr algn="ctr"/>
                      <a:r>
                        <a:rPr lang="en-US" sz="1000" dirty="0" smtClean="0"/>
                        <a:t>Seamless Integration with Presentation Software</a:t>
                      </a:r>
                      <a:endParaRPr lang="en-IN" sz="10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Create User-Friendly Interface</a:t>
                      </a:r>
                      <a:endParaRPr lang="en-IN" sz="1000" b="0" dirty="0" smtClean="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ctr"/>
                      <a:endParaRPr lang="en-IN" sz="10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1"/>
                    </a:solidFill>
                  </a:tcPr>
                </a:tc>
                <a:extLst>
                  <a:ext uri="{0D108BD9-81ED-4DB2-BD59-A6C34878D82A}">
                    <a16:rowId xmlns:a16="http://schemas.microsoft.com/office/drawing/2014/main" xmlns="" val="58739400"/>
                  </a:ext>
                </a:extLst>
              </a:tr>
            </a:tbl>
          </a:graphicData>
        </a:graphic>
      </p:graphicFrame>
      <p:sp>
        <p:nvSpPr>
          <p:cNvPr id="17" name="Rectangle: Rounded Corners 16">
            <a:extLst>
              <a:ext uri="{FF2B5EF4-FFF2-40B4-BE49-F238E27FC236}">
                <a16:creationId xmlns:a16="http://schemas.microsoft.com/office/drawing/2014/main" xmlns="" id="{2B7D176A-4CAB-C4AC-3389-70C0323961A4}"/>
              </a:ext>
            </a:extLst>
          </p:cNvPr>
          <p:cNvSpPr/>
          <p:nvPr/>
        </p:nvSpPr>
        <p:spPr>
          <a:xfrm>
            <a:off x="67778" y="2400301"/>
            <a:ext cx="5999547" cy="1041400"/>
          </a:xfrm>
          <a:prstGeom prst="roundRect">
            <a:avLst>
              <a:gd name="adj" fmla="val 16667"/>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xmlns="" id="{3CCBB60B-E158-7646-E67D-76512C54A048}"/>
              </a:ext>
            </a:extLst>
          </p:cNvPr>
          <p:cNvSpPr txBox="1"/>
          <p:nvPr/>
        </p:nvSpPr>
        <p:spPr>
          <a:xfrm>
            <a:off x="8232509" y="1110847"/>
            <a:ext cx="1751798" cy="292388"/>
          </a:xfrm>
          <a:prstGeom prst="rect">
            <a:avLst/>
          </a:prstGeom>
          <a:noFill/>
        </p:spPr>
        <p:txBody>
          <a:bodyPr wrap="square">
            <a:spAutoFit/>
          </a:bodyPr>
          <a:lstStyle/>
          <a:p>
            <a:r>
              <a:rPr lang="en-IN" sz="1300" b="1" dirty="0">
                <a:solidFill>
                  <a:srgbClr val="6600CC"/>
                </a:solidFill>
                <a:latin typeface="Calibri" panose="020F0502020204030204" pitchFamily="34" charset="0"/>
                <a:ea typeface="Calibri" panose="020F0502020204030204" pitchFamily="34" charset="0"/>
                <a:cs typeface="Calibri" panose="020F0502020204030204" pitchFamily="34" charset="0"/>
              </a:rPr>
              <a:t>PROPOSED PLAN</a:t>
            </a:r>
          </a:p>
        </p:txBody>
      </p:sp>
      <p:graphicFrame>
        <p:nvGraphicFramePr>
          <p:cNvPr id="21" name="Table 20">
            <a:extLst>
              <a:ext uri="{FF2B5EF4-FFF2-40B4-BE49-F238E27FC236}">
                <a16:creationId xmlns:a16="http://schemas.microsoft.com/office/drawing/2014/main" xmlns="" id="{98388016-BBDB-A713-A763-B17BEFB00705}"/>
              </a:ext>
            </a:extLst>
          </p:cNvPr>
          <p:cNvGraphicFramePr>
            <a:graphicFrameLocks noGrp="1"/>
          </p:cNvGraphicFramePr>
          <p:nvPr>
            <p:extLst>
              <p:ext uri="{D42A27DB-BD31-4B8C-83A1-F6EECF244321}">
                <p14:modId xmlns:p14="http://schemas.microsoft.com/office/powerpoint/2010/main" xmlns="" val="1777298621"/>
              </p:ext>
            </p:extLst>
          </p:nvPr>
        </p:nvGraphicFramePr>
        <p:xfrm>
          <a:off x="6209743" y="1354930"/>
          <a:ext cx="5829857" cy="1264920"/>
        </p:xfrm>
        <a:graphic>
          <a:graphicData uri="http://schemas.openxmlformats.org/drawingml/2006/table">
            <a:tbl>
              <a:tblPr firstRow="1" bandRow="1">
                <a:tableStyleId>{5C22544A-7EE6-4342-B048-85BDC9FD1C3A}</a:tableStyleId>
              </a:tblPr>
              <a:tblGrid>
                <a:gridCol w="2410563">
                  <a:extLst>
                    <a:ext uri="{9D8B030D-6E8A-4147-A177-3AD203B41FA5}">
                      <a16:colId xmlns:a16="http://schemas.microsoft.com/office/drawing/2014/main" xmlns="" val="3544670313"/>
                    </a:ext>
                  </a:extLst>
                </a:gridCol>
                <a:gridCol w="3419294">
                  <a:extLst>
                    <a:ext uri="{9D8B030D-6E8A-4147-A177-3AD203B41FA5}">
                      <a16:colId xmlns:a16="http://schemas.microsoft.com/office/drawing/2014/main" xmlns="" val="4169311139"/>
                    </a:ext>
                  </a:extLst>
                </a:gridCol>
              </a:tblGrid>
              <a:tr h="237523">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EXISTING METHOD</a:t>
                      </a:r>
                    </a:p>
                  </a:txBody>
                  <a:tcPr/>
                </a:tc>
                <a:tc>
                  <a:txBody>
                    <a:bodyPr/>
                    <a:lstStyle/>
                    <a:p>
                      <a:pPr algn="ctr"/>
                      <a:r>
                        <a:rPr lang="en-IN" sz="1100" dirty="0">
                          <a:solidFill>
                            <a:schemeClr val="tx1"/>
                          </a:solidFill>
                          <a:latin typeface="Calibri" panose="020F0502020204030204" pitchFamily="34" charset="0"/>
                          <a:ea typeface="Calibri" panose="020F0502020204030204" pitchFamily="34" charset="0"/>
                          <a:cs typeface="Calibri" panose="020F0502020204030204" pitchFamily="34" charset="0"/>
                        </a:rPr>
                        <a:t>PRESENT APPROACH</a:t>
                      </a:r>
                    </a:p>
                  </a:txBody>
                  <a:tcPr/>
                </a:tc>
                <a:extLst>
                  <a:ext uri="{0D108BD9-81ED-4DB2-BD59-A6C34878D82A}">
                    <a16:rowId xmlns:a16="http://schemas.microsoft.com/office/drawing/2014/main" xmlns="" val="1224014901"/>
                  </a:ext>
                </a:extLst>
              </a:tr>
              <a:tr h="922147">
                <a:tc>
                  <a:txBody>
                    <a:bodyPr/>
                    <a:lstStyle/>
                    <a:p>
                      <a:pPr algn="l"/>
                      <a:r>
                        <a:rPr lang="en-US" sz="1000" dirty="0" smtClean="0"/>
                        <a:t>Manual Navigation.</a:t>
                      </a:r>
                    </a:p>
                    <a:p>
                      <a:pPr algn="l"/>
                      <a:r>
                        <a:rPr lang="en-US" sz="1000" dirty="0" smtClean="0"/>
                        <a:t>Digital Pens or Highlighters. </a:t>
                      </a:r>
                      <a:r>
                        <a:rPr lang="en-US" sz="1000" dirty="0" err="1" smtClean="0"/>
                        <a:t>Touchscreen</a:t>
                      </a:r>
                      <a:r>
                        <a:rPr lang="en-US" sz="1000" dirty="0" smtClean="0"/>
                        <a:t> Monitors.</a:t>
                      </a:r>
                      <a:endParaRPr lang="en-IN" sz="10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Data Collection and Preprocessing.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Hand Gesture Recognition.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Speech Recognition Integration.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Gesture-to-Action Mapping,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Error Handling and Robustness.</a:t>
                      </a:r>
                      <a:endParaRPr lang="en-IN" sz="1000" dirty="0" smtClean="0">
                        <a:latin typeface="Calibri" panose="020F0502020204030204" pitchFamily="34" charset="0"/>
                        <a:ea typeface="Calibri" panose="020F0502020204030204" pitchFamily="34" charset="0"/>
                        <a:cs typeface="Calibri" panose="020F0502020204030204" pitchFamily="34" charset="0"/>
                      </a:endParaRPr>
                    </a:p>
                    <a:p>
                      <a:endParaRPr lang="en-IN" sz="10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286561197"/>
                  </a:ext>
                </a:extLst>
              </a:tr>
            </a:tbl>
          </a:graphicData>
        </a:graphic>
      </p:graphicFrame>
      <p:sp>
        <p:nvSpPr>
          <p:cNvPr id="30" name="TextBox 29">
            <a:extLst>
              <a:ext uri="{FF2B5EF4-FFF2-40B4-BE49-F238E27FC236}">
                <a16:creationId xmlns:a16="http://schemas.microsoft.com/office/drawing/2014/main" xmlns="" id="{A3E5E6D1-E176-DAA8-82C1-B743A42597F5}"/>
              </a:ext>
            </a:extLst>
          </p:cNvPr>
          <p:cNvSpPr txBox="1"/>
          <p:nvPr/>
        </p:nvSpPr>
        <p:spPr>
          <a:xfrm>
            <a:off x="1427278" y="4778522"/>
            <a:ext cx="3055003" cy="292388"/>
          </a:xfrm>
          <a:prstGeom prst="rect">
            <a:avLst/>
          </a:prstGeom>
          <a:noFill/>
        </p:spPr>
        <p:txBody>
          <a:bodyPr wrap="none" rtlCol="0">
            <a:spAutoFit/>
          </a:bodyPr>
          <a:lstStyle/>
          <a:p>
            <a:r>
              <a:rPr lang="en-IN" sz="1300" b="1" dirty="0">
                <a:solidFill>
                  <a:srgbClr val="339933"/>
                </a:solidFill>
                <a:latin typeface="Calibri" panose="020F0502020204030204" pitchFamily="34" charset="0"/>
                <a:ea typeface="Calibri" panose="020F0502020204030204" pitchFamily="34" charset="0"/>
                <a:cs typeface="Calibri" panose="020F0502020204030204" pitchFamily="34" charset="0"/>
              </a:rPr>
              <a:t>ARCHITECTURE OF CURRENT APPROACH</a:t>
            </a:r>
          </a:p>
        </p:txBody>
      </p:sp>
      <p:sp>
        <p:nvSpPr>
          <p:cNvPr id="32" name="TextBox 31">
            <a:extLst>
              <a:ext uri="{FF2B5EF4-FFF2-40B4-BE49-F238E27FC236}">
                <a16:creationId xmlns:a16="http://schemas.microsoft.com/office/drawing/2014/main" xmlns="" id="{EA4F682C-330D-0983-3828-07080E9E4FE6}"/>
              </a:ext>
            </a:extLst>
          </p:cNvPr>
          <p:cNvSpPr txBox="1"/>
          <p:nvPr/>
        </p:nvSpPr>
        <p:spPr>
          <a:xfrm>
            <a:off x="2335884" y="1110847"/>
            <a:ext cx="1141412" cy="292388"/>
          </a:xfrm>
          <a:prstGeom prst="rect">
            <a:avLst/>
          </a:prstGeom>
          <a:noFill/>
        </p:spPr>
        <p:txBody>
          <a:bodyPr wrap="square">
            <a:spAutoFit/>
          </a:bodyPr>
          <a:lstStyle/>
          <a:p>
            <a:r>
              <a:rPr lang="en-IN" sz="1300" b="1" dirty="0">
                <a:solidFill>
                  <a:srgbClr val="D60093"/>
                </a:solidFill>
                <a:latin typeface="Calibri" panose="020F0502020204030204" pitchFamily="34" charset="0"/>
                <a:ea typeface="Calibri" panose="020F0502020204030204" pitchFamily="34" charset="0"/>
                <a:cs typeface="Calibri" panose="020F0502020204030204" pitchFamily="34" charset="0"/>
              </a:rPr>
              <a:t>ABSTRACT</a:t>
            </a:r>
          </a:p>
        </p:txBody>
      </p:sp>
      <p:sp>
        <p:nvSpPr>
          <p:cNvPr id="33" name="Rectangle: Rounded Corners 32">
            <a:extLst>
              <a:ext uri="{FF2B5EF4-FFF2-40B4-BE49-F238E27FC236}">
                <a16:creationId xmlns:a16="http://schemas.microsoft.com/office/drawing/2014/main" xmlns="" id="{0BB00EC4-BF47-BEDA-8BF5-CEEE1DAD5D7A}"/>
              </a:ext>
            </a:extLst>
          </p:cNvPr>
          <p:cNvSpPr/>
          <p:nvPr/>
        </p:nvSpPr>
        <p:spPr>
          <a:xfrm>
            <a:off x="67779" y="1354930"/>
            <a:ext cx="6028221" cy="753270"/>
          </a:xfrm>
          <a:prstGeom prst="round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TextBox 33">
            <a:extLst>
              <a:ext uri="{FF2B5EF4-FFF2-40B4-BE49-F238E27FC236}">
                <a16:creationId xmlns:a16="http://schemas.microsoft.com/office/drawing/2014/main" xmlns="" id="{E835A80B-A097-D7D8-A8D8-71FB2D6BE6FE}"/>
              </a:ext>
            </a:extLst>
          </p:cNvPr>
          <p:cNvSpPr txBox="1"/>
          <p:nvPr/>
        </p:nvSpPr>
        <p:spPr>
          <a:xfrm>
            <a:off x="67778" y="1347580"/>
            <a:ext cx="5964086" cy="707886"/>
          </a:xfrm>
          <a:prstGeom prst="rect">
            <a:avLst/>
          </a:prstGeom>
          <a:noFill/>
        </p:spPr>
        <p:txBody>
          <a:bodyPr wrap="square" rtlCol="0">
            <a:spAutoFit/>
          </a:bodyPr>
          <a:lstStyle/>
          <a:p>
            <a:r>
              <a:rPr lang="en-US" sz="1000" dirty="0" smtClean="0"/>
              <a:t>The system uses hand gestures and speech recognition to control presentations. Users select a folder of PNG slides, which are renamed for navigation. Gestures allow slide navigation, annotation, and erasing, while voice commands manage slides (e.g., "next," "previous," "delete"). Real-time feedback enhances interactivity in presentations.</a:t>
            </a:r>
            <a:endParaRPr lang="en-US" sz="1000" dirty="0"/>
          </a:p>
        </p:txBody>
      </p:sp>
      <p:cxnSp>
        <p:nvCxnSpPr>
          <p:cNvPr id="3" name="Straight Connector 2">
            <a:extLst>
              <a:ext uri="{FF2B5EF4-FFF2-40B4-BE49-F238E27FC236}">
                <a16:creationId xmlns:a16="http://schemas.microsoft.com/office/drawing/2014/main" xmlns="" id="{1196FFF9-9059-3D47-C48E-11C02F00CF36}"/>
              </a:ext>
            </a:extLst>
          </p:cNvPr>
          <p:cNvCxnSpPr>
            <a:cxnSpLocks/>
          </p:cNvCxnSpPr>
          <p:nvPr/>
        </p:nvCxnSpPr>
        <p:spPr>
          <a:xfrm flipV="1">
            <a:off x="0" y="1097221"/>
            <a:ext cx="12192000" cy="623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C1962935-C83A-0681-B00D-248AA76191C1}"/>
              </a:ext>
            </a:extLst>
          </p:cNvPr>
          <p:cNvSpPr txBox="1"/>
          <p:nvPr/>
        </p:nvSpPr>
        <p:spPr>
          <a:xfrm>
            <a:off x="8490708" y="5126993"/>
            <a:ext cx="1104341" cy="292388"/>
          </a:xfrm>
          <a:prstGeom prst="rect">
            <a:avLst/>
          </a:prstGeom>
          <a:noFill/>
        </p:spPr>
        <p:txBody>
          <a:bodyPr wrap="none" rtlCol="0">
            <a:spAutoFit/>
          </a:bodyPr>
          <a:lstStyle/>
          <a:p>
            <a:r>
              <a:rPr lang="en-IN" sz="1300" b="1" dirty="0">
                <a:solidFill>
                  <a:srgbClr val="00B0F0"/>
                </a:solidFill>
                <a:latin typeface="Calibri" panose="020F0502020204030204" pitchFamily="34" charset="0"/>
                <a:ea typeface="Calibri" panose="020F0502020204030204" pitchFamily="34" charset="0"/>
                <a:cs typeface="Calibri" panose="020F0502020204030204" pitchFamily="34" charset="0"/>
              </a:rPr>
              <a:t>CONCLUSION</a:t>
            </a:r>
          </a:p>
        </p:txBody>
      </p:sp>
      <p:sp>
        <p:nvSpPr>
          <p:cNvPr id="22" name="TextBox 21">
            <a:extLst>
              <a:ext uri="{FF2B5EF4-FFF2-40B4-BE49-F238E27FC236}">
                <a16:creationId xmlns:a16="http://schemas.microsoft.com/office/drawing/2014/main" xmlns="" id="{C1329312-63F8-E85D-EDD4-F9F8B49FBAB2}"/>
              </a:ext>
            </a:extLst>
          </p:cNvPr>
          <p:cNvSpPr txBox="1"/>
          <p:nvPr/>
        </p:nvSpPr>
        <p:spPr>
          <a:xfrm>
            <a:off x="8470046" y="2674087"/>
            <a:ext cx="764761" cy="292388"/>
          </a:xfrm>
          <a:prstGeom prst="rect">
            <a:avLst/>
          </a:prstGeom>
          <a:noFill/>
        </p:spPr>
        <p:txBody>
          <a:bodyPr wrap="none" rtlCol="0">
            <a:spAutoFit/>
          </a:bodyPr>
          <a:lstStyle/>
          <a:p>
            <a:r>
              <a:rPr lang="en-IN" sz="1300" b="1" dirty="0">
                <a:solidFill>
                  <a:srgbClr val="FF6600"/>
                </a:solidFill>
                <a:latin typeface="Calibri" panose="020F0502020204030204" pitchFamily="34" charset="0"/>
                <a:ea typeface="Calibri" panose="020F0502020204030204" pitchFamily="34" charset="0"/>
                <a:cs typeface="Calibri" panose="020F0502020204030204" pitchFamily="34" charset="0"/>
              </a:rPr>
              <a:t>RE</a:t>
            </a:r>
            <a:r>
              <a:rPr lang="en-IN" sz="1300" dirty="0">
                <a:solidFill>
                  <a:srgbClr val="FF6600"/>
                </a:solidFill>
                <a:latin typeface="Calibri" panose="020F0502020204030204" pitchFamily="34" charset="0"/>
                <a:ea typeface="Calibri" panose="020F0502020204030204" pitchFamily="34" charset="0"/>
                <a:cs typeface="Calibri" panose="020F0502020204030204" pitchFamily="34" charset="0"/>
              </a:rPr>
              <a:t>S</a:t>
            </a:r>
            <a:r>
              <a:rPr lang="en-IN" sz="1300" b="1" dirty="0">
                <a:solidFill>
                  <a:srgbClr val="FF6600"/>
                </a:solidFill>
                <a:latin typeface="Calibri" panose="020F0502020204030204" pitchFamily="34" charset="0"/>
                <a:ea typeface="Calibri" panose="020F0502020204030204" pitchFamily="34" charset="0"/>
                <a:cs typeface="Calibri" panose="020F0502020204030204" pitchFamily="34" charset="0"/>
              </a:rPr>
              <a:t>ULTS</a:t>
            </a:r>
          </a:p>
        </p:txBody>
      </p:sp>
      <p:sp>
        <p:nvSpPr>
          <p:cNvPr id="24" name="Rectangle: Rounded Corners 23">
            <a:extLst>
              <a:ext uri="{FF2B5EF4-FFF2-40B4-BE49-F238E27FC236}">
                <a16:creationId xmlns:a16="http://schemas.microsoft.com/office/drawing/2014/main" xmlns="" id="{DF4B2437-84DD-01ED-1738-3B321A3889CE}"/>
              </a:ext>
            </a:extLst>
          </p:cNvPr>
          <p:cNvSpPr/>
          <p:nvPr/>
        </p:nvSpPr>
        <p:spPr>
          <a:xfrm>
            <a:off x="6235700" y="5384801"/>
            <a:ext cx="5765800" cy="1308100"/>
          </a:xfrm>
          <a:prstGeom prst="round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Rectangle 1">
            <a:extLst>
              <a:ext uri="{FF2B5EF4-FFF2-40B4-BE49-F238E27FC236}">
                <a16:creationId xmlns:a16="http://schemas.microsoft.com/office/drawing/2014/main" xmlns="" id="{FB085A91-AD73-72AC-6B4A-E40D599B216B}"/>
              </a:ext>
            </a:extLst>
          </p:cNvPr>
          <p:cNvSpPr>
            <a:spLocks noGrp="1" noChangeArrowheads="1"/>
          </p:cNvSpPr>
          <p:nvPr>
            <p:ph sz="quarter" idx="11"/>
          </p:nvPr>
        </p:nvSpPr>
        <p:spPr bwMode="auto">
          <a:xfrm>
            <a:off x="6235701" y="5397501"/>
            <a:ext cx="5740400"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eaLnBrk="0" fontAlgn="base" hangingPunct="0">
              <a:lnSpc>
                <a:spcPct val="100000"/>
              </a:lnSpc>
              <a:spcBef>
                <a:spcPct val="0"/>
              </a:spcBef>
              <a:spcAft>
                <a:spcPct val="0"/>
              </a:spcAft>
              <a:buNone/>
            </a:pPr>
            <a:r>
              <a:rPr lang="en-US" sz="1000" dirty="0" smtClean="0">
                <a:latin typeface="Calibri" panose="020F0502020204030204" pitchFamily="34" charset="0"/>
                <a:ea typeface="Calibri" panose="020F0502020204030204" pitchFamily="34" charset="0"/>
                <a:cs typeface="Calibri" panose="020F0502020204030204" pitchFamily="34" charset="0"/>
              </a:rPr>
              <a:t>Implementing an interactive slideshow presentation system with hand gesture and speech recognition presents challenges, including ensuring the accuracy and reliability of both mechanisms. Factors like background noise, lighting conditions, and accent variations can impact performance. Overcoming these issues requires robust error handling and continuous improvement of recognition algorithms. While the system demonstrates potential for dynamic presentations, addressing challenges related to recognition accuracy, responsiveness, and user interface design is crucial. With further refinement and iteration, the system can provide a more reliable, user-friendly experience, empowering presenters to interact seamlessly with their slides, enhancing engagement and overall presentation quality.</a:t>
            </a:r>
          </a:p>
        </p:txBody>
      </p:sp>
      <p:pic>
        <p:nvPicPr>
          <p:cNvPr id="31" name="Picture 30" descr="Screenshot (1).png"/>
          <p:cNvPicPr>
            <a:picLocks noChangeAspect="1"/>
          </p:cNvPicPr>
          <p:nvPr/>
        </p:nvPicPr>
        <p:blipFill>
          <a:blip r:embed="rId4"/>
          <a:stretch>
            <a:fillRect/>
          </a:stretch>
        </p:blipFill>
        <p:spPr>
          <a:xfrm>
            <a:off x="190499" y="5041899"/>
            <a:ext cx="2565401" cy="1638301"/>
          </a:xfrm>
          <a:prstGeom prst="rect">
            <a:avLst/>
          </a:prstGeom>
        </p:spPr>
      </p:pic>
      <p:pic>
        <p:nvPicPr>
          <p:cNvPr id="36" name="Picture 35" descr="Screenshot (2).png"/>
          <p:cNvPicPr>
            <a:picLocks noChangeAspect="1"/>
          </p:cNvPicPr>
          <p:nvPr/>
        </p:nvPicPr>
        <p:blipFill>
          <a:blip r:embed="rId5"/>
          <a:stretch>
            <a:fillRect/>
          </a:stretch>
        </p:blipFill>
        <p:spPr>
          <a:xfrm>
            <a:off x="2921000" y="5067300"/>
            <a:ext cx="2997200" cy="1612900"/>
          </a:xfrm>
          <a:prstGeom prst="rect">
            <a:avLst/>
          </a:prstGeom>
        </p:spPr>
      </p:pic>
      <p:pic>
        <p:nvPicPr>
          <p:cNvPr id="38" name="Picture 37" descr="Screenshot (155).png"/>
          <p:cNvPicPr>
            <a:picLocks noChangeAspect="1"/>
          </p:cNvPicPr>
          <p:nvPr/>
        </p:nvPicPr>
        <p:blipFill>
          <a:blip r:embed="rId6"/>
          <a:stretch>
            <a:fillRect/>
          </a:stretch>
        </p:blipFill>
        <p:spPr>
          <a:xfrm>
            <a:off x="6413501" y="2933700"/>
            <a:ext cx="2654299" cy="1041400"/>
          </a:xfrm>
          <a:prstGeom prst="rect">
            <a:avLst/>
          </a:prstGeom>
        </p:spPr>
      </p:pic>
      <p:pic>
        <p:nvPicPr>
          <p:cNvPr id="40" name="Picture 39" descr="Screenshot (155).png"/>
          <p:cNvPicPr>
            <a:picLocks noChangeAspect="1"/>
          </p:cNvPicPr>
          <p:nvPr/>
        </p:nvPicPr>
        <p:blipFill>
          <a:blip r:embed="rId6"/>
          <a:stretch>
            <a:fillRect/>
          </a:stretch>
        </p:blipFill>
        <p:spPr>
          <a:xfrm>
            <a:off x="9296400" y="2971800"/>
            <a:ext cx="2463800" cy="990600"/>
          </a:xfrm>
          <a:prstGeom prst="rect">
            <a:avLst/>
          </a:prstGeom>
        </p:spPr>
      </p:pic>
      <p:pic>
        <p:nvPicPr>
          <p:cNvPr id="41" name="Picture 40" descr="Screenshot (153).png"/>
          <p:cNvPicPr>
            <a:picLocks noChangeAspect="1"/>
          </p:cNvPicPr>
          <p:nvPr/>
        </p:nvPicPr>
        <p:blipFill>
          <a:blip r:embed="rId7"/>
          <a:stretch>
            <a:fillRect/>
          </a:stretch>
        </p:blipFill>
        <p:spPr>
          <a:xfrm>
            <a:off x="6400800" y="4076700"/>
            <a:ext cx="2667000" cy="990600"/>
          </a:xfrm>
          <a:prstGeom prst="rect">
            <a:avLst/>
          </a:prstGeom>
        </p:spPr>
      </p:pic>
      <p:pic>
        <p:nvPicPr>
          <p:cNvPr id="43" name="Picture 42" descr="Screenshot (176).png"/>
          <p:cNvPicPr>
            <a:picLocks noChangeAspect="1"/>
          </p:cNvPicPr>
          <p:nvPr/>
        </p:nvPicPr>
        <p:blipFill>
          <a:blip r:embed="rId8"/>
          <a:stretch>
            <a:fillRect/>
          </a:stretch>
        </p:blipFill>
        <p:spPr>
          <a:xfrm>
            <a:off x="9283700" y="4076700"/>
            <a:ext cx="2501900" cy="977900"/>
          </a:xfrm>
          <a:prstGeom prst="rect">
            <a:avLst/>
          </a:prstGeom>
        </p:spPr>
      </p:pic>
    </p:spTree>
    <p:extLst>
      <p:ext uri="{BB962C8B-B14F-4D97-AF65-F5344CB8AC3E}">
        <p14:creationId xmlns:p14="http://schemas.microsoft.com/office/powerpoint/2010/main" xmlns="" val="1527386939"/>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2.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color presentation</Template>
  <TotalTime>344</TotalTime>
  <Words>357</Words>
  <Application>Microsoft Office PowerPoint</Application>
  <PresentationFormat>Custom</PresentationFormat>
  <Paragraphs>32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Pramoditha Manchikatla</dc:creator>
  <cp:lastModifiedBy>a</cp:lastModifiedBy>
  <cp:revision>22</cp:revision>
  <dcterms:created xsi:type="dcterms:W3CDTF">2024-11-25T14:44:33Z</dcterms:created>
  <dcterms:modified xsi:type="dcterms:W3CDTF">2025-03-07T05:58:30Z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